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19"/>
  </p:notesMasterIdLst>
  <p:sldIdLst>
    <p:sldId id="314" r:id="rId6"/>
    <p:sldId id="330" r:id="rId7"/>
    <p:sldId id="315" r:id="rId8"/>
    <p:sldId id="331" r:id="rId9"/>
    <p:sldId id="259" r:id="rId10"/>
    <p:sldId id="303" r:id="rId11"/>
    <p:sldId id="336" r:id="rId12"/>
    <p:sldId id="305" r:id="rId13"/>
    <p:sldId id="335" r:id="rId14"/>
    <p:sldId id="337" r:id="rId15"/>
    <p:sldId id="338" r:id="rId16"/>
    <p:sldId id="326" r:id="rId17"/>
    <p:sldId id="312" r:id="rId18"/>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CE991D-94D1-467E-1910-873366D355F9}" name="Rona Stewart" initials="RS" userId="S::rona.stewart@glasgow2026.com::c2addad9-4ffd-4116-9078-67ccad057390" providerId="AD"/>
  <p188:author id="{AAF91926-1069-DD58-D735-9139D7DC9240}" name="Ryan Farrell" initials="RF" userId="S::ryan.farrell@glasgow2026.com::259d3ab7-0b55-4cfb-bd71-f4b948d9ed49" providerId="AD"/>
  <p188:author id="{9FEA8054-A497-F643-D629-4C48F2000AE4}" name="Paul Cole" initials="PC" userId="S::Paul.Cole@glasgow2026.com::6ede862f-afb7-4dca-9131-1e8c62859e2e" providerId="AD"/>
  <p188:author id="{6FCFF491-3CFA-02EE-1B60-7163ED0C966D}" name="Michelle Budd" initials="MB" userId="S::Michelle.Budd@glasgow2026.com::de7cfa9c-700c-4989-8d48-d57a2ee1939f" providerId="AD"/>
  <p188:author id="{25871DB4-6D01-E717-4E39-67C3406566C2}" name="Sally Russell" initials="SR" userId="S::Sally.Russell@glasgow2026.com::32547726-5744-4f1b-acbd-ec92e4198b79" providerId="AD"/>
  <p188:author id="{E8900ACA-5901-A11F-C7CE-210711BF8BDB}" name="Jade Gallagher" initials="JG" userId="S::jade.gallagher@glasgow2026.com::19092319-9261-458f-b3da-74b60ab9e623" providerId="AD"/>
  <p188:author id="{66C4C1DE-EAE6-1989-67B4-4E14FF4842B1}" name="Ryan Farrell" initials="RF" userId="S::Ryan.Farrell@glasgow2026.com::259d3ab7-0b55-4cfb-bd71-f4b948d9ed49" providerId="AD"/>
  <p188:author id="{52A104FF-E776-E727-5B61-CBE712308BE3}" name="Sally Russell" initials="SR" userId="S::sally.russell@glasgow2026.com::32547726-5744-4f1b-acbd-ec92e4198b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AE11C-7897-FE1A-C51F-783705E87A63}" v="50" dt="2025-12-17T14:57:03.493"/>
    <p1510:client id="{2BEEBB4F-A2BE-10CC-129F-D6EC60EC2BCF}" v="1" dt="2025-12-17T10:09:45.825"/>
    <p1510:client id="{38758BC5-44DF-81CA-9BE7-67C40C50C20C}" v="93" dt="2025-12-16T12:01:30.8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Farrell" userId="S::ryan.farrell@glasgow2026.com::259d3ab7-0b55-4cfb-bd71-f4b948d9ed49" providerId="AD" clId="Web-{1C1AE11C-7897-FE1A-C51F-783705E87A63}"/>
    <pc:docChg chg="modSld">
      <pc:chgData name="Ryan Farrell" userId="S::ryan.farrell@glasgow2026.com::259d3ab7-0b55-4cfb-bd71-f4b948d9ed49" providerId="AD" clId="Web-{1C1AE11C-7897-FE1A-C51F-783705E87A63}" dt="2025-12-17T14:56:55.038" v="43"/>
      <pc:docMkLst>
        <pc:docMk/>
      </pc:docMkLst>
      <pc:sldChg chg="modSp">
        <pc:chgData name="Ryan Farrell" userId="S::ryan.farrell@glasgow2026.com::259d3ab7-0b55-4cfb-bd71-f4b948d9ed49" providerId="AD" clId="Web-{1C1AE11C-7897-FE1A-C51F-783705E87A63}" dt="2025-12-17T14:56:55.038" v="43"/>
        <pc:sldMkLst>
          <pc:docMk/>
          <pc:sldMk cId="1450789763" sldId="336"/>
        </pc:sldMkLst>
        <pc:graphicFrameChg chg="mod modGraphic">
          <ac:chgData name="Ryan Farrell" userId="S::ryan.farrell@glasgow2026.com::259d3ab7-0b55-4cfb-bd71-f4b948d9ed49" providerId="AD" clId="Web-{1C1AE11C-7897-FE1A-C51F-783705E87A63}" dt="2025-12-17T14:56:55.038" v="43"/>
          <ac:graphicFrameMkLst>
            <pc:docMk/>
            <pc:sldMk cId="1450789763" sldId="336"/>
            <ac:graphicFrameMk id="9" creationId="{C9E783BC-6987-2FE0-EA26-24923E581D80}"/>
          </ac:graphicFrameMkLst>
        </pc:graphicFrameChg>
      </pc:sldChg>
    </pc:docChg>
  </pc:docChgLst>
  <pc:docChgLst>
    <pc:chgData name="Sally Russell" userId="32547726-5744-4f1b-acbd-ec92e4198b79" providerId="ADAL" clId="{040B5777-5BA9-45C0-AC44-1CBF13261D4C}"/>
    <pc:docChg chg="undo custSel modSld">
      <pc:chgData name="Sally Russell" userId="32547726-5744-4f1b-acbd-ec92e4198b79" providerId="ADAL" clId="{040B5777-5BA9-45C0-AC44-1CBF13261D4C}" dt="2025-12-08T21:18:11.881" v="124" actId="20577"/>
      <pc:docMkLst>
        <pc:docMk/>
      </pc:docMkLst>
      <pc:sldChg chg="modSp mod">
        <pc:chgData name="Sally Russell" userId="32547726-5744-4f1b-acbd-ec92e4198b79" providerId="ADAL" clId="{040B5777-5BA9-45C0-AC44-1CBF13261D4C}" dt="2025-12-08T21:18:11.881" v="124" actId="20577"/>
        <pc:sldMkLst>
          <pc:docMk/>
          <pc:sldMk cId="0" sldId="303"/>
        </pc:sldMkLst>
        <pc:spChg chg="mod">
          <ac:chgData name="Sally Russell" userId="32547726-5744-4f1b-acbd-ec92e4198b79" providerId="ADAL" clId="{040B5777-5BA9-45C0-AC44-1CBF13261D4C}" dt="2025-12-08T21:17:52.239" v="117" actId="20577"/>
          <ac:spMkLst>
            <pc:docMk/>
            <pc:sldMk cId="0" sldId="303"/>
            <ac:spMk id="3" creationId="{E62A4511-6BCE-0F58-5D34-294F8B58C7F6}"/>
          </ac:spMkLst>
        </pc:spChg>
        <pc:spChg chg="mod">
          <ac:chgData name="Sally Russell" userId="32547726-5744-4f1b-acbd-ec92e4198b79" providerId="ADAL" clId="{040B5777-5BA9-45C0-AC44-1CBF13261D4C}" dt="2025-12-08T21:18:11.881" v="124" actId="20577"/>
          <ac:spMkLst>
            <pc:docMk/>
            <pc:sldMk cId="0" sldId="303"/>
            <ac:spMk id="7" creationId="{C85AF7B7-90ED-6258-E452-CD36FDC2FE7B}"/>
          </ac:spMkLst>
        </pc:spChg>
      </pc:sldChg>
      <pc:sldChg chg="modSp mod">
        <pc:chgData name="Sally Russell" userId="32547726-5744-4f1b-acbd-ec92e4198b79" providerId="ADAL" clId="{040B5777-5BA9-45C0-AC44-1CBF13261D4C}" dt="2025-12-08T21:15:49.387" v="112" actId="20577"/>
        <pc:sldMkLst>
          <pc:docMk/>
          <pc:sldMk cId="1450789763" sldId="336"/>
        </pc:sldMkLst>
        <pc:graphicFrameChg chg="mod modGraphic">
          <ac:chgData name="Sally Russell" userId="32547726-5744-4f1b-acbd-ec92e4198b79" providerId="ADAL" clId="{040B5777-5BA9-45C0-AC44-1CBF13261D4C}" dt="2025-12-08T21:15:49.387" v="112" actId="20577"/>
          <ac:graphicFrameMkLst>
            <pc:docMk/>
            <pc:sldMk cId="1450789763" sldId="336"/>
            <ac:graphicFrameMk id="9" creationId="{C9E783BC-6987-2FE0-EA26-24923E581D80}"/>
          </ac:graphicFrameMkLst>
        </pc:graphicFrameChg>
      </pc:sldChg>
    </pc:docChg>
  </pc:docChgLst>
  <pc:docChgLst>
    <pc:chgData name="Ryan Farrell" userId="S::ryan.farrell@glasgow2026.com::259d3ab7-0b55-4cfb-bd71-f4b948d9ed49" providerId="AD" clId="Web-{D2B0F7FD-99DC-215F-FBA3-A6DE0FDDF135}"/>
    <pc:docChg chg="modSld">
      <pc:chgData name="Ryan Farrell" userId="S::ryan.farrell@glasgow2026.com::259d3ab7-0b55-4cfb-bd71-f4b948d9ed49" providerId="AD" clId="Web-{D2B0F7FD-99DC-215F-FBA3-A6DE0FDDF135}" dt="2025-12-15T11:35:31.307" v="24" actId="20577"/>
      <pc:docMkLst>
        <pc:docMk/>
      </pc:docMkLst>
      <pc:sldChg chg="modSp">
        <pc:chgData name="Ryan Farrell" userId="S::ryan.farrell@glasgow2026.com::259d3ab7-0b55-4cfb-bd71-f4b948d9ed49" providerId="AD" clId="Web-{D2B0F7FD-99DC-215F-FBA3-A6DE0FDDF135}" dt="2025-12-15T11:35:31.307" v="24" actId="20577"/>
        <pc:sldMkLst>
          <pc:docMk/>
          <pc:sldMk cId="904484298" sldId="315"/>
        </pc:sldMkLst>
        <pc:spChg chg="mod">
          <ac:chgData name="Ryan Farrell" userId="S::ryan.farrell@glasgow2026.com::259d3ab7-0b55-4cfb-bd71-f4b948d9ed49" providerId="AD" clId="Web-{D2B0F7FD-99DC-215F-FBA3-A6DE0FDDF135}" dt="2025-12-15T11:35:31.307" v="24" actId="20577"/>
          <ac:spMkLst>
            <pc:docMk/>
            <pc:sldMk cId="904484298" sldId="315"/>
            <ac:spMk id="5" creationId="{BBF318CC-7134-AED1-8811-A432CFEAA8F0}"/>
          </ac:spMkLst>
        </pc:spChg>
      </pc:sldChg>
    </pc:docChg>
  </pc:docChgLst>
  <pc:docChgLst>
    <pc:chgData name="Ryan Farrell" userId="S::ryan.farrell@glasgow2026.com::259d3ab7-0b55-4cfb-bd71-f4b948d9ed49" providerId="AD" clId="Web-{38758BC5-44DF-81CA-9BE7-67C40C50C20C}"/>
    <pc:docChg chg="modSld">
      <pc:chgData name="Ryan Farrell" userId="S::ryan.farrell@glasgow2026.com::259d3ab7-0b55-4cfb-bd71-f4b948d9ed49" providerId="AD" clId="Web-{38758BC5-44DF-81CA-9BE7-67C40C50C20C}" dt="2025-12-16T12:01:30.856" v="72"/>
      <pc:docMkLst>
        <pc:docMk/>
      </pc:docMkLst>
      <pc:sldChg chg="modSp">
        <pc:chgData name="Ryan Farrell" userId="S::ryan.farrell@glasgow2026.com::259d3ab7-0b55-4cfb-bd71-f4b948d9ed49" providerId="AD" clId="Web-{38758BC5-44DF-81CA-9BE7-67C40C50C20C}" dt="2025-12-16T12:00:49.307" v="62" actId="20577"/>
        <pc:sldMkLst>
          <pc:docMk/>
          <pc:sldMk cId="0" sldId="259"/>
        </pc:sldMkLst>
        <pc:graphicFrameChg chg="modGraphic">
          <ac:chgData name="Ryan Farrell" userId="S::ryan.farrell@glasgow2026.com::259d3ab7-0b55-4cfb-bd71-f4b948d9ed49" providerId="AD" clId="Web-{38758BC5-44DF-81CA-9BE7-67C40C50C20C}" dt="2025-12-16T12:00:49.307" v="62" actId="20577"/>
          <ac:graphicFrameMkLst>
            <pc:docMk/>
            <pc:sldMk cId="0" sldId="259"/>
            <ac:graphicFrameMk id="17" creationId="{D1A26C72-7534-C596-7D2C-99A7A2F239A7}"/>
          </ac:graphicFrameMkLst>
        </pc:graphicFrameChg>
      </pc:sldChg>
      <pc:sldChg chg="modSp">
        <pc:chgData name="Ryan Farrell" userId="S::ryan.farrell@glasgow2026.com::259d3ab7-0b55-4cfb-bd71-f4b948d9ed49" providerId="AD" clId="Web-{38758BC5-44DF-81CA-9BE7-67C40C50C20C}" dt="2025-12-16T11:58:13.828" v="12" actId="20577"/>
        <pc:sldMkLst>
          <pc:docMk/>
          <pc:sldMk cId="904484298" sldId="315"/>
        </pc:sldMkLst>
        <pc:spChg chg="mod">
          <ac:chgData name="Ryan Farrell" userId="S::ryan.farrell@glasgow2026.com::259d3ab7-0b55-4cfb-bd71-f4b948d9ed49" providerId="AD" clId="Web-{38758BC5-44DF-81CA-9BE7-67C40C50C20C}" dt="2025-12-16T11:58:13.828" v="12" actId="20577"/>
          <ac:spMkLst>
            <pc:docMk/>
            <pc:sldMk cId="904484298" sldId="315"/>
            <ac:spMk id="5" creationId="{BBF318CC-7134-AED1-8811-A432CFEAA8F0}"/>
          </ac:spMkLst>
        </pc:spChg>
      </pc:sldChg>
      <pc:sldChg chg="modSp">
        <pc:chgData name="Ryan Farrell" userId="S::ryan.farrell@glasgow2026.com::259d3ab7-0b55-4cfb-bd71-f4b948d9ed49" providerId="AD" clId="Web-{38758BC5-44DF-81CA-9BE7-67C40C50C20C}" dt="2025-12-16T12:00:20.165" v="35" actId="20577"/>
        <pc:sldMkLst>
          <pc:docMk/>
          <pc:sldMk cId="3792784055" sldId="331"/>
        </pc:sldMkLst>
        <pc:spChg chg="mod">
          <ac:chgData name="Ryan Farrell" userId="S::ryan.farrell@glasgow2026.com::259d3ab7-0b55-4cfb-bd71-f4b948d9ed49" providerId="AD" clId="Web-{38758BC5-44DF-81CA-9BE7-67C40C50C20C}" dt="2025-12-16T11:58:44.438" v="14" actId="20577"/>
          <ac:spMkLst>
            <pc:docMk/>
            <pc:sldMk cId="3792784055" sldId="331"/>
            <ac:spMk id="59" creationId="{B2CCAEE8-3646-E992-9379-23450E6E1615}"/>
          </ac:spMkLst>
        </pc:spChg>
        <pc:spChg chg="mod">
          <ac:chgData name="Ryan Farrell" userId="S::ryan.farrell@glasgow2026.com::259d3ab7-0b55-4cfb-bd71-f4b948d9ed49" providerId="AD" clId="Web-{38758BC5-44DF-81CA-9BE7-67C40C50C20C}" dt="2025-12-16T11:59:12.331" v="19" actId="20577"/>
          <ac:spMkLst>
            <pc:docMk/>
            <pc:sldMk cId="3792784055" sldId="331"/>
            <ac:spMk id="61" creationId="{A3E2659F-8AE1-4005-4BCE-D54335065105}"/>
          </ac:spMkLst>
        </pc:spChg>
        <pc:spChg chg="mod">
          <ac:chgData name="Ryan Farrell" userId="S::ryan.farrell@glasgow2026.com::259d3ab7-0b55-4cfb-bd71-f4b948d9ed49" providerId="AD" clId="Web-{38758BC5-44DF-81CA-9BE7-67C40C50C20C}" dt="2025-12-16T12:00:12.367" v="32" actId="20577"/>
          <ac:spMkLst>
            <pc:docMk/>
            <pc:sldMk cId="3792784055" sldId="331"/>
            <ac:spMk id="63" creationId="{F72F72D9-97A6-5B6D-E44D-87DC1AA02145}"/>
          </ac:spMkLst>
        </pc:spChg>
        <pc:spChg chg="mod">
          <ac:chgData name="Ryan Farrell" userId="S::ryan.farrell@glasgow2026.com::259d3ab7-0b55-4cfb-bd71-f4b948d9ed49" providerId="AD" clId="Web-{38758BC5-44DF-81CA-9BE7-67C40C50C20C}" dt="2025-12-16T12:00:16.211" v="33" actId="20577"/>
          <ac:spMkLst>
            <pc:docMk/>
            <pc:sldMk cId="3792784055" sldId="331"/>
            <ac:spMk id="65" creationId="{52078B1F-CC98-7F98-2AA9-BD835FEEBECE}"/>
          </ac:spMkLst>
        </pc:spChg>
        <pc:spChg chg="mod">
          <ac:chgData name="Ryan Farrell" userId="S::ryan.farrell@glasgow2026.com::259d3ab7-0b55-4cfb-bd71-f4b948d9ed49" providerId="AD" clId="Web-{38758BC5-44DF-81CA-9BE7-67C40C50C20C}" dt="2025-12-16T12:00:20.165" v="35" actId="20577"/>
          <ac:spMkLst>
            <pc:docMk/>
            <pc:sldMk cId="3792784055" sldId="331"/>
            <ac:spMk id="67" creationId="{8BE2F77E-F7B1-4B35-F543-F9C40E65571A}"/>
          </ac:spMkLst>
        </pc:spChg>
      </pc:sldChg>
      <pc:sldChg chg="modSp">
        <pc:chgData name="Ryan Farrell" userId="S::ryan.farrell@glasgow2026.com::259d3ab7-0b55-4cfb-bd71-f4b948d9ed49" providerId="AD" clId="Web-{38758BC5-44DF-81CA-9BE7-67C40C50C20C}" dt="2025-12-16T12:01:30.856" v="72"/>
        <pc:sldMkLst>
          <pc:docMk/>
          <pc:sldMk cId="1450789763" sldId="336"/>
        </pc:sldMkLst>
        <pc:graphicFrameChg chg="mod modGraphic">
          <ac:chgData name="Ryan Farrell" userId="S::ryan.farrell@glasgow2026.com::259d3ab7-0b55-4cfb-bd71-f4b948d9ed49" providerId="AD" clId="Web-{38758BC5-44DF-81CA-9BE7-67C40C50C20C}" dt="2025-12-16T12:01:30.856" v="72"/>
          <ac:graphicFrameMkLst>
            <pc:docMk/>
            <pc:sldMk cId="1450789763" sldId="336"/>
            <ac:graphicFrameMk id="9" creationId="{C9E783BC-6987-2FE0-EA26-24923E581D80}"/>
          </ac:graphicFrameMkLst>
        </pc:graphicFrameChg>
      </pc:sldChg>
    </pc:docChg>
  </pc:docChgLst>
  <pc:docChgLst>
    <pc:chgData name="Sally Russell" userId="S::sally.russell@glasgow2026.com::32547726-5744-4f1b-acbd-ec92e4198b79" providerId="AD" clId="Web-{ABE554B3-7D30-96B7-9A5C-700462A0FCDD}"/>
    <pc:docChg chg="modSld">
      <pc:chgData name="Sally Russell" userId="S::sally.russell@glasgow2026.com::32547726-5744-4f1b-acbd-ec92e4198b79" providerId="AD" clId="Web-{ABE554B3-7D30-96B7-9A5C-700462A0FCDD}" dt="2025-12-09T10:46:46.103" v="19"/>
      <pc:docMkLst>
        <pc:docMk/>
      </pc:docMkLst>
      <pc:sldChg chg="modSp">
        <pc:chgData name="Sally Russell" userId="S::sally.russell@glasgow2026.com::32547726-5744-4f1b-acbd-ec92e4198b79" providerId="AD" clId="Web-{ABE554B3-7D30-96B7-9A5C-700462A0FCDD}" dt="2025-12-09T10:46:46.103" v="19"/>
        <pc:sldMkLst>
          <pc:docMk/>
          <pc:sldMk cId="1450789763" sldId="336"/>
        </pc:sldMkLst>
        <pc:graphicFrameChg chg="mod modGraphic">
          <ac:chgData name="Sally Russell" userId="S::sally.russell@glasgow2026.com::32547726-5744-4f1b-acbd-ec92e4198b79" providerId="AD" clId="Web-{ABE554B3-7D30-96B7-9A5C-700462A0FCDD}" dt="2025-12-09T10:46:46.103" v="19"/>
          <ac:graphicFrameMkLst>
            <pc:docMk/>
            <pc:sldMk cId="1450789763" sldId="336"/>
            <ac:graphicFrameMk id="9" creationId="{C9E783BC-6987-2FE0-EA26-24923E581D80}"/>
          </ac:graphicFrameMkLst>
        </pc:graphicFrameChg>
      </pc:sldChg>
    </pc:docChg>
  </pc:docChgLst>
  <pc:docChgLst>
    <pc:chgData name="Ryan Farrell" userId="S::ryan.farrell@glasgow2026.com::259d3ab7-0b55-4cfb-bd71-f4b948d9ed49" providerId="AD" clId="Web-{2BEEBB4F-A2BE-10CC-129F-D6EC60EC2BCF}"/>
    <pc:docChg chg="addSld">
      <pc:chgData name="Ryan Farrell" userId="S::ryan.farrell@glasgow2026.com::259d3ab7-0b55-4cfb-bd71-f4b948d9ed49" providerId="AD" clId="Web-{2BEEBB4F-A2BE-10CC-129F-D6EC60EC2BCF}" dt="2025-12-17T10:09:45.825" v="0"/>
      <pc:docMkLst>
        <pc:docMk/>
      </pc:docMkLst>
      <pc:sldChg chg="add">
        <pc:chgData name="Ryan Farrell" userId="S::ryan.farrell@glasgow2026.com::259d3ab7-0b55-4cfb-bd71-f4b948d9ed49" providerId="AD" clId="Web-{2BEEBB4F-A2BE-10CC-129F-D6EC60EC2BCF}" dt="2025-12-17T10:09:45.825" v="0"/>
        <pc:sldMkLst>
          <pc:docMk/>
          <pc:sldMk cId="3547589445" sldId="338"/>
        </pc:sldMkLst>
      </pc:sldChg>
      <pc:sldMasterChg chg="addSldLayout">
        <pc:chgData name="Ryan Farrell" userId="S::ryan.farrell@glasgow2026.com::259d3ab7-0b55-4cfb-bd71-f4b948d9ed49" providerId="AD" clId="Web-{2BEEBB4F-A2BE-10CC-129F-D6EC60EC2BCF}" dt="2025-12-17T10:09:45.825" v="0"/>
        <pc:sldMasterMkLst>
          <pc:docMk/>
          <pc:sldMasterMk cId="0" sldId="2147483648"/>
        </pc:sldMasterMkLst>
        <pc:sldLayoutChg chg="add">
          <pc:chgData name="Ryan Farrell" userId="S::ryan.farrell@glasgow2026.com::259d3ab7-0b55-4cfb-bd71-f4b948d9ed49" providerId="AD" clId="Web-{2BEEBB4F-A2BE-10CC-129F-D6EC60EC2BCF}" dt="2025-12-17T10:09:45.825" v="0"/>
          <pc:sldLayoutMkLst>
            <pc:docMk/>
            <pc:sldMasterMk cId="0" sldId="2147483648"/>
            <pc:sldLayoutMk cId="158864913" sldId="2147483695"/>
          </pc:sldLayoutMkLst>
        </pc:sldLayoutChg>
      </pc:sldMasterChg>
    </pc:docChg>
  </pc:docChgLst>
  <pc:docChgLst>
    <pc:chgData name="Ryan Farrell" userId="259d3ab7-0b55-4cfb-bd71-f4b948d9ed49" providerId="ADAL" clId="{E5D26D08-7692-40D6-9A2E-E5DA7C17E4E4}"/>
    <pc:docChg chg="undo custSel delSld modSld">
      <pc:chgData name="Ryan Farrell" userId="259d3ab7-0b55-4cfb-bd71-f4b948d9ed49" providerId="ADAL" clId="{E5D26D08-7692-40D6-9A2E-E5DA7C17E4E4}" dt="2025-12-06T21:59:46.789" v="469" actId="20577"/>
      <pc:docMkLst>
        <pc:docMk/>
      </pc:docMkLst>
      <pc:sldChg chg="modSp mod">
        <pc:chgData name="Ryan Farrell" userId="259d3ab7-0b55-4cfb-bd71-f4b948d9ed49" providerId="ADAL" clId="{E5D26D08-7692-40D6-9A2E-E5DA7C17E4E4}" dt="2025-12-06T21:36:12.254" v="412" actId="20577"/>
        <pc:sldMkLst>
          <pc:docMk/>
          <pc:sldMk cId="0" sldId="259"/>
        </pc:sldMkLst>
        <pc:graphicFrameChg chg="modGraphic">
          <ac:chgData name="Ryan Farrell" userId="259d3ab7-0b55-4cfb-bd71-f4b948d9ed49" providerId="ADAL" clId="{E5D26D08-7692-40D6-9A2E-E5DA7C17E4E4}" dt="2025-12-06T21:36:12.254" v="412" actId="20577"/>
          <ac:graphicFrameMkLst>
            <pc:docMk/>
            <pc:sldMk cId="0" sldId="259"/>
            <ac:graphicFrameMk id="17" creationId="{D1A26C72-7534-C596-7D2C-99A7A2F239A7}"/>
          </ac:graphicFrameMkLst>
        </pc:graphicFrameChg>
      </pc:sldChg>
      <pc:sldChg chg="modSp mod">
        <pc:chgData name="Ryan Farrell" userId="259d3ab7-0b55-4cfb-bd71-f4b948d9ed49" providerId="ADAL" clId="{E5D26D08-7692-40D6-9A2E-E5DA7C17E4E4}" dt="2025-12-06T21:55:36.828" v="432" actId="20577"/>
        <pc:sldMkLst>
          <pc:docMk/>
          <pc:sldMk cId="0" sldId="303"/>
        </pc:sldMkLst>
        <pc:spChg chg="mod">
          <ac:chgData name="Ryan Farrell" userId="259d3ab7-0b55-4cfb-bd71-f4b948d9ed49" providerId="ADAL" clId="{E5D26D08-7692-40D6-9A2E-E5DA7C17E4E4}" dt="2025-12-06T21:39:18.433" v="414"/>
          <ac:spMkLst>
            <pc:docMk/>
            <pc:sldMk cId="0" sldId="303"/>
            <ac:spMk id="3" creationId="{E62A4511-6BCE-0F58-5D34-294F8B58C7F6}"/>
          </ac:spMkLst>
        </pc:spChg>
        <pc:spChg chg="mod">
          <ac:chgData name="Ryan Farrell" userId="259d3ab7-0b55-4cfb-bd71-f4b948d9ed49" providerId="ADAL" clId="{E5D26D08-7692-40D6-9A2E-E5DA7C17E4E4}" dt="2025-12-06T21:55:36.828" v="432" actId="20577"/>
          <ac:spMkLst>
            <pc:docMk/>
            <pc:sldMk cId="0" sldId="303"/>
            <ac:spMk id="7" creationId="{C85AF7B7-90ED-6258-E452-CD36FDC2FE7B}"/>
          </ac:spMkLst>
        </pc:spChg>
      </pc:sldChg>
      <pc:sldChg chg="modSp mod">
        <pc:chgData name="Ryan Farrell" userId="259d3ab7-0b55-4cfb-bd71-f4b948d9ed49" providerId="ADAL" clId="{E5D26D08-7692-40D6-9A2E-E5DA7C17E4E4}" dt="2025-12-06T21:09:51.569" v="366"/>
        <pc:sldMkLst>
          <pc:docMk/>
          <pc:sldMk cId="2918171384" sldId="314"/>
        </pc:sldMkLst>
        <pc:spChg chg="mod">
          <ac:chgData name="Ryan Farrell" userId="259d3ab7-0b55-4cfb-bd71-f4b948d9ed49" providerId="ADAL" clId="{E5D26D08-7692-40D6-9A2E-E5DA7C17E4E4}" dt="2025-12-06T21:09:51.569" v="366"/>
          <ac:spMkLst>
            <pc:docMk/>
            <pc:sldMk cId="2918171384" sldId="314"/>
            <ac:spMk id="2" creationId="{DBBF806E-624E-3F43-F45B-2D6683281B3C}"/>
          </ac:spMkLst>
        </pc:spChg>
      </pc:sldChg>
      <pc:sldChg chg="modSp mod">
        <pc:chgData name="Ryan Farrell" userId="259d3ab7-0b55-4cfb-bd71-f4b948d9ed49" providerId="ADAL" clId="{E5D26D08-7692-40D6-9A2E-E5DA7C17E4E4}" dt="2025-12-06T21:10:18.037" v="368" actId="20577"/>
        <pc:sldMkLst>
          <pc:docMk/>
          <pc:sldMk cId="904484298" sldId="315"/>
        </pc:sldMkLst>
        <pc:spChg chg="mod">
          <ac:chgData name="Ryan Farrell" userId="259d3ab7-0b55-4cfb-bd71-f4b948d9ed49" providerId="ADAL" clId="{E5D26D08-7692-40D6-9A2E-E5DA7C17E4E4}" dt="2025-12-06T21:10:18.037" v="368" actId="20577"/>
          <ac:spMkLst>
            <pc:docMk/>
            <pc:sldMk cId="904484298" sldId="315"/>
            <ac:spMk id="5" creationId="{BBF318CC-7134-AED1-8811-A432CFEAA8F0}"/>
          </ac:spMkLst>
        </pc:spChg>
      </pc:sldChg>
      <pc:sldChg chg="modSp mod">
        <pc:chgData name="Ryan Farrell" userId="259d3ab7-0b55-4cfb-bd71-f4b948d9ed49" providerId="ADAL" clId="{E5D26D08-7692-40D6-9A2E-E5DA7C17E4E4}" dt="2025-12-06T21:59:46.789" v="469" actId="20577"/>
        <pc:sldMkLst>
          <pc:docMk/>
          <pc:sldMk cId="5656664" sldId="330"/>
        </pc:sldMkLst>
        <pc:spChg chg="mod">
          <ac:chgData name="Ryan Farrell" userId="259d3ab7-0b55-4cfb-bd71-f4b948d9ed49" providerId="ADAL" clId="{E5D26D08-7692-40D6-9A2E-E5DA7C17E4E4}" dt="2025-12-06T21:59:46.789" v="469" actId="20577"/>
          <ac:spMkLst>
            <pc:docMk/>
            <pc:sldMk cId="5656664" sldId="330"/>
            <ac:spMk id="10" creationId="{7BCD88C9-FDD2-977D-4A70-BB7EFDADB62A}"/>
          </ac:spMkLst>
        </pc:spChg>
      </pc:sldChg>
      <pc:sldChg chg="delSp modSp mod">
        <pc:chgData name="Ryan Farrell" userId="259d3ab7-0b55-4cfb-bd71-f4b948d9ed49" providerId="ADAL" clId="{E5D26D08-7692-40D6-9A2E-E5DA7C17E4E4}" dt="2025-12-06T21:22:00.100" v="409"/>
        <pc:sldMkLst>
          <pc:docMk/>
          <pc:sldMk cId="3792784055" sldId="331"/>
        </pc:sldMkLst>
        <pc:spChg chg="mod">
          <ac:chgData name="Ryan Farrell" userId="259d3ab7-0b55-4cfb-bd71-f4b948d9ed49" providerId="ADAL" clId="{E5D26D08-7692-40D6-9A2E-E5DA7C17E4E4}" dt="2025-12-06T21:17:33.449" v="377" actId="20577"/>
          <ac:spMkLst>
            <pc:docMk/>
            <pc:sldMk cId="3792784055" sldId="331"/>
            <ac:spMk id="59" creationId="{B2CCAEE8-3646-E992-9379-23450E6E1615}"/>
          </ac:spMkLst>
        </pc:spChg>
        <pc:spChg chg="mod">
          <ac:chgData name="Ryan Farrell" userId="259d3ab7-0b55-4cfb-bd71-f4b948d9ed49" providerId="ADAL" clId="{E5D26D08-7692-40D6-9A2E-E5DA7C17E4E4}" dt="2025-12-06T21:17:47.736" v="382" actId="20577"/>
          <ac:spMkLst>
            <pc:docMk/>
            <pc:sldMk cId="3792784055" sldId="331"/>
            <ac:spMk id="61" creationId="{A3E2659F-8AE1-4005-4BCE-D54335065105}"/>
          </ac:spMkLst>
        </pc:spChg>
        <pc:spChg chg="mod">
          <ac:chgData name="Ryan Farrell" userId="259d3ab7-0b55-4cfb-bd71-f4b948d9ed49" providerId="ADAL" clId="{E5D26D08-7692-40D6-9A2E-E5DA7C17E4E4}" dt="2025-12-06T21:18:52.003" v="394" actId="20577"/>
          <ac:spMkLst>
            <pc:docMk/>
            <pc:sldMk cId="3792784055" sldId="331"/>
            <ac:spMk id="63" creationId="{F72F72D9-97A6-5B6D-E44D-87DC1AA02145}"/>
          </ac:spMkLst>
        </pc:spChg>
        <pc:spChg chg="mod">
          <ac:chgData name="Ryan Farrell" userId="259d3ab7-0b55-4cfb-bd71-f4b948d9ed49" providerId="ADAL" clId="{E5D26D08-7692-40D6-9A2E-E5DA7C17E4E4}" dt="2025-12-06T21:19:08.607" v="400" actId="20577"/>
          <ac:spMkLst>
            <pc:docMk/>
            <pc:sldMk cId="3792784055" sldId="331"/>
            <ac:spMk id="65" creationId="{52078B1F-CC98-7F98-2AA9-BD835FEEBECE}"/>
          </ac:spMkLst>
        </pc:spChg>
        <pc:spChg chg="mod">
          <ac:chgData name="Ryan Farrell" userId="259d3ab7-0b55-4cfb-bd71-f4b948d9ed49" providerId="ADAL" clId="{E5D26D08-7692-40D6-9A2E-E5DA7C17E4E4}" dt="2025-12-06T21:19:13.079" v="404" actId="20577"/>
          <ac:spMkLst>
            <pc:docMk/>
            <pc:sldMk cId="3792784055" sldId="331"/>
            <ac:spMk id="67" creationId="{8BE2F77E-F7B1-4B35-F543-F9C40E65571A}"/>
          </ac:spMkLst>
        </pc:spChg>
      </pc:sldChg>
      <pc:sldChg chg="modSp mod">
        <pc:chgData name="Ryan Farrell" userId="259d3ab7-0b55-4cfb-bd71-f4b948d9ed49" providerId="ADAL" clId="{E5D26D08-7692-40D6-9A2E-E5DA7C17E4E4}" dt="2025-12-06T21:59:06.035" v="467" actId="20577"/>
        <pc:sldMkLst>
          <pc:docMk/>
          <pc:sldMk cId="1450789763" sldId="336"/>
        </pc:sldMkLst>
        <pc:graphicFrameChg chg="mod modGraphic">
          <ac:chgData name="Ryan Farrell" userId="259d3ab7-0b55-4cfb-bd71-f4b948d9ed49" providerId="ADAL" clId="{E5D26D08-7692-40D6-9A2E-E5DA7C17E4E4}" dt="2025-12-06T21:59:06.035" v="467" actId="20577"/>
          <ac:graphicFrameMkLst>
            <pc:docMk/>
            <pc:sldMk cId="1450789763" sldId="336"/>
            <ac:graphicFrameMk id="9" creationId="{C9E783BC-6987-2FE0-EA26-24923E581D80}"/>
          </ac:graphicFrameMkLst>
        </pc:graphicFrameChg>
      </pc:sldChg>
    </pc:docChg>
  </pc:docChgLst>
  <pc:docChgLst>
    <pc:chgData name="Ryan Farrell" userId="S::ryan.farrell@glasgow2026.com::259d3ab7-0b55-4cfb-bd71-f4b948d9ed49" providerId="AD" clId="Web-{090ABB65-FAFC-D538-1562-68AF414598AE}"/>
    <pc:docChg chg="modSld">
      <pc:chgData name="Ryan Farrell" userId="S::ryan.farrell@glasgow2026.com::259d3ab7-0b55-4cfb-bd71-f4b948d9ed49" providerId="AD" clId="Web-{090ABB65-FAFC-D538-1562-68AF414598AE}" dt="2025-11-24T14:16:38.513" v="37" actId="20577"/>
      <pc:docMkLst>
        <pc:docMk/>
      </pc:docMkLst>
      <pc:sldChg chg="modSp">
        <pc:chgData name="Ryan Farrell" userId="S::ryan.farrell@glasgow2026.com::259d3ab7-0b55-4cfb-bd71-f4b948d9ed49" providerId="AD" clId="Web-{090ABB65-FAFC-D538-1562-68AF414598AE}" dt="2025-11-24T14:16:38.513" v="37" actId="20577"/>
        <pc:sldMkLst>
          <pc:docMk/>
          <pc:sldMk cId="3792784055" sldId="331"/>
        </pc:sldMkLst>
        <pc:spChg chg="mod">
          <ac:chgData name="Ryan Farrell" userId="S::ryan.farrell@glasgow2026.com::259d3ab7-0b55-4cfb-bd71-f4b948d9ed49" providerId="AD" clId="Web-{090ABB65-FAFC-D538-1562-68AF414598AE}" dt="2025-11-24T14:11:18.252" v="2" actId="20577"/>
          <ac:spMkLst>
            <pc:docMk/>
            <pc:sldMk cId="3792784055" sldId="331"/>
            <ac:spMk id="59" creationId="{B2CCAEE8-3646-E992-9379-23450E6E1615}"/>
          </ac:spMkLst>
        </pc:spChg>
        <pc:spChg chg="mod">
          <ac:chgData name="Ryan Farrell" userId="S::ryan.farrell@glasgow2026.com::259d3ab7-0b55-4cfb-bd71-f4b948d9ed49" providerId="AD" clId="Web-{090ABB65-FAFC-D538-1562-68AF414598AE}" dt="2025-11-24T14:11:25.471" v="6" actId="20577"/>
          <ac:spMkLst>
            <pc:docMk/>
            <pc:sldMk cId="3792784055" sldId="331"/>
            <ac:spMk id="61" creationId="{A3E2659F-8AE1-4005-4BCE-D54335065105}"/>
          </ac:spMkLst>
        </pc:spChg>
        <pc:spChg chg="mod">
          <ac:chgData name="Ryan Farrell" userId="S::ryan.farrell@glasgow2026.com::259d3ab7-0b55-4cfb-bd71-f4b948d9ed49" providerId="AD" clId="Web-{090ABB65-FAFC-D538-1562-68AF414598AE}" dt="2025-11-24T14:14:08.944" v="22" actId="20577"/>
          <ac:spMkLst>
            <pc:docMk/>
            <pc:sldMk cId="3792784055" sldId="331"/>
            <ac:spMk id="63" creationId="{F72F72D9-97A6-5B6D-E44D-87DC1AA02145}"/>
          </ac:spMkLst>
        </pc:spChg>
        <pc:spChg chg="mod">
          <ac:chgData name="Ryan Farrell" userId="S::ryan.farrell@glasgow2026.com::259d3ab7-0b55-4cfb-bd71-f4b948d9ed49" providerId="AD" clId="Web-{090ABB65-FAFC-D538-1562-68AF414598AE}" dt="2025-11-24T14:14:17.600" v="29" actId="20577"/>
          <ac:spMkLst>
            <pc:docMk/>
            <pc:sldMk cId="3792784055" sldId="331"/>
            <ac:spMk id="65" creationId="{52078B1F-CC98-7F98-2AA9-BD835FEEBECE}"/>
          </ac:spMkLst>
        </pc:spChg>
        <pc:spChg chg="mod">
          <ac:chgData name="Ryan Farrell" userId="S::ryan.farrell@glasgow2026.com::259d3ab7-0b55-4cfb-bd71-f4b948d9ed49" providerId="AD" clId="Web-{090ABB65-FAFC-D538-1562-68AF414598AE}" dt="2025-11-24T14:16:38.513" v="37" actId="20577"/>
          <ac:spMkLst>
            <pc:docMk/>
            <pc:sldMk cId="3792784055" sldId="331"/>
            <ac:spMk id="67" creationId="{8BE2F77E-F7B1-4B35-F543-F9C40E65571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ED1D6E-D579-45C9-AD47-C0FC1DE5C02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9F25DF0-553D-4F4D-A74D-01EE7E5C632C}">
      <dgm:prSet custT="1"/>
      <dgm:spPr/>
      <dgm:t>
        <a:bodyPr/>
        <a:lstStyle/>
        <a:p>
          <a:pPr algn="ctr" rtl="0">
            <a:lnSpc>
              <a:spcPct val="90000"/>
            </a:lnSpc>
          </a:pPr>
          <a:r>
            <a:rPr lang="en-GB" sz="2400" b="1">
              <a:solidFill>
                <a:schemeClr val="bg1"/>
              </a:solidFill>
              <a:latin typeface="+mj-lt"/>
            </a:rPr>
            <a:t>Detailed Scope of Work</a:t>
          </a:r>
          <a:r>
            <a:rPr lang="en-GB" sz="2400" b="1">
              <a:solidFill>
                <a:schemeClr val="bg1"/>
              </a:solidFill>
              <a:latin typeface="+mj-lt"/>
              <a:ea typeface="+mj-lt"/>
              <a:cs typeface="+mj-lt"/>
            </a:rPr>
            <a:t> </a:t>
          </a:r>
          <a:endParaRPr lang="en-US" sz="2400" b="1">
            <a:solidFill>
              <a:schemeClr val="bg1"/>
            </a:solidFill>
            <a:latin typeface="+mj-lt"/>
            <a:ea typeface="+mn-ea"/>
            <a:cs typeface="+mn-cs"/>
          </a:endParaRPr>
        </a:p>
      </dgm:t>
    </dgm:pt>
    <dgm:pt modelId="{B849ECCF-4EDA-448F-9B86-A7473AF2181E}" type="parTrans" cxnId="{474EC4D6-D385-482F-BD03-3A3AC7843781}">
      <dgm:prSet/>
      <dgm:spPr/>
      <dgm:t>
        <a:bodyPr/>
        <a:lstStyle/>
        <a:p>
          <a:endParaRPr lang="en-US"/>
        </a:p>
      </dgm:t>
    </dgm:pt>
    <dgm:pt modelId="{701A561B-6F7D-408F-B2E7-CE76D2268C7A}" type="sibTrans" cxnId="{474EC4D6-D385-482F-BD03-3A3AC7843781}">
      <dgm:prSet/>
      <dgm:spPr/>
      <dgm:t>
        <a:bodyPr/>
        <a:lstStyle/>
        <a:p>
          <a:endParaRPr lang="en-US"/>
        </a:p>
      </dgm:t>
    </dgm:pt>
    <dgm:pt modelId="{F84A6AE9-09E4-466D-B25D-A7488D41DA30}">
      <dgm:prSet custT="1"/>
      <dgm:spPr/>
      <dgm:t>
        <a:bodyPr/>
        <a:lstStyle/>
        <a:p>
          <a:pPr algn="ctr" rtl="0">
            <a:lnSpc>
              <a:spcPct val="90000"/>
            </a:lnSpc>
          </a:pPr>
          <a:endParaRPr lang="en-GB" sz="2400" b="1" kern="1200">
            <a:solidFill>
              <a:srgbClr val="FFFFFF"/>
            </a:solidFill>
            <a:latin typeface="Calibri"/>
            <a:ea typeface="+mn-ea"/>
            <a:cs typeface="+mn-cs"/>
          </a:endParaRPr>
        </a:p>
        <a:p>
          <a:pPr algn="ctr" rtl="0">
            <a:lnSpc>
              <a:spcPct val="90000"/>
            </a:lnSpc>
          </a:pPr>
          <a:r>
            <a:rPr lang="en-GB" sz="2400" b="1" kern="1200">
              <a:solidFill>
                <a:srgbClr val="FFFFFF"/>
              </a:solidFill>
              <a:latin typeface="Calibri"/>
              <a:ea typeface="+mn-ea"/>
              <a:cs typeface="+mn-cs"/>
            </a:rPr>
            <a:t>Services Available Matrix Pricing Structure  </a:t>
          </a:r>
          <a:br>
            <a:rPr lang="en-US" sz="2400" b="1" kern="1200">
              <a:solidFill>
                <a:srgbClr val="FFFFFF"/>
              </a:solidFill>
              <a:latin typeface="Calibri"/>
              <a:ea typeface="+mn-ea"/>
              <a:cs typeface="+mn-cs"/>
            </a:rPr>
          </a:br>
          <a:endParaRPr lang="en-US" sz="2400" b="1" kern="1200">
            <a:solidFill>
              <a:srgbClr val="FFFFFF"/>
            </a:solidFill>
            <a:latin typeface="Calibri"/>
            <a:ea typeface="+mn-ea"/>
            <a:cs typeface="+mn-cs"/>
          </a:endParaRPr>
        </a:p>
      </dgm:t>
    </dgm:pt>
    <dgm:pt modelId="{B69535CA-9EC0-419C-833F-8298C68447A4}" type="parTrans" cxnId="{264F83FF-4AD9-4494-8E36-1526A5876B3A}">
      <dgm:prSet/>
      <dgm:spPr/>
      <dgm:t>
        <a:bodyPr/>
        <a:lstStyle/>
        <a:p>
          <a:endParaRPr lang="en-US"/>
        </a:p>
      </dgm:t>
    </dgm:pt>
    <dgm:pt modelId="{B8618CE7-3A3D-4524-9A6D-8A584B795A4F}" type="sibTrans" cxnId="{264F83FF-4AD9-4494-8E36-1526A5876B3A}">
      <dgm:prSet/>
      <dgm:spPr/>
      <dgm:t>
        <a:bodyPr/>
        <a:lstStyle/>
        <a:p>
          <a:endParaRPr lang="en-US"/>
        </a:p>
      </dgm:t>
    </dgm:pt>
    <dgm:pt modelId="{E0E999B6-5165-46CC-8190-DB90A4301E87}">
      <dgm:prSet custT="1"/>
      <dgm:spPr/>
      <dgm:t>
        <a:bodyPr/>
        <a:lstStyle/>
        <a:p>
          <a:pPr marL="0" lvl="0" indent="0" algn="ctr" defTabSz="1066800" rtl="0">
            <a:lnSpc>
              <a:spcPct val="90000"/>
            </a:lnSpc>
            <a:spcBef>
              <a:spcPct val="0"/>
            </a:spcBef>
            <a:spcAft>
              <a:spcPct val="35000"/>
            </a:spcAft>
            <a:buNone/>
          </a:pPr>
          <a:r>
            <a:rPr lang="en-US" sz="2400" b="1" kern="1200">
              <a:solidFill>
                <a:schemeClr val="bg1"/>
              </a:solidFill>
              <a:latin typeface="+mn-lt"/>
              <a:ea typeface="+mn-ea"/>
              <a:cs typeface="+mn-cs"/>
            </a:rPr>
            <a:t>ITT Response</a:t>
          </a:r>
          <a:r>
            <a:rPr lang="en-US" sz="2400" b="1" kern="1200">
              <a:solidFill>
                <a:schemeClr val="bg1"/>
              </a:solidFill>
              <a:latin typeface="+mn-ea"/>
              <a:ea typeface="+mn-ea"/>
              <a:cs typeface="+mn-cs"/>
            </a:rPr>
            <a:t> </a:t>
          </a:r>
          <a:r>
            <a:rPr lang="en-US" sz="2400" b="1" kern="1200">
              <a:latin typeface="Calibri"/>
              <a:ea typeface="+mn-ea"/>
              <a:cs typeface="+mn-cs"/>
            </a:rPr>
            <a:t>Template</a:t>
          </a:r>
          <a:endParaRPr lang="en-GB" sz="2400" b="1" kern="1200">
            <a:latin typeface="Calibri"/>
            <a:ea typeface="+mn-ea"/>
            <a:cs typeface="+mn-cs"/>
          </a:endParaRPr>
        </a:p>
      </dgm:t>
    </dgm:pt>
    <dgm:pt modelId="{75965F2D-6420-4698-B508-592FA384F9C9}" type="parTrans" cxnId="{1C9E196F-A20A-4E19-91F1-5859EAB8B304}">
      <dgm:prSet/>
      <dgm:spPr/>
      <dgm:t>
        <a:bodyPr/>
        <a:lstStyle/>
        <a:p>
          <a:endParaRPr lang="en-US"/>
        </a:p>
      </dgm:t>
    </dgm:pt>
    <dgm:pt modelId="{A029494A-FEAA-4B62-9F08-E04D0A276BF5}" type="sibTrans" cxnId="{1C9E196F-A20A-4E19-91F1-5859EAB8B304}">
      <dgm:prSet/>
      <dgm:spPr/>
      <dgm:t>
        <a:bodyPr/>
        <a:lstStyle/>
        <a:p>
          <a:endParaRPr lang="en-US"/>
        </a:p>
      </dgm:t>
    </dgm:pt>
    <dgm:pt modelId="{BB6FB7DF-081F-4C25-BA0E-F9D202FC76F6}">
      <dgm:prSet custT="1"/>
      <dgm:spPr/>
      <dgm:t>
        <a:bodyPr/>
        <a:lstStyle/>
        <a:p>
          <a:pPr marL="0" lvl="0" indent="0" algn="ctr" defTabSz="1066800" rtl="0">
            <a:lnSpc>
              <a:spcPct val="90000"/>
            </a:lnSpc>
            <a:spcBef>
              <a:spcPct val="0"/>
            </a:spcBef>
            <a:spcAft>
              <a:spcPct val="35000"/>
            </a:spcAft>
            <a:buNone/>
          </a:pPr>
          <a:r>
            <a:rPr lang="en-GB" sz="2400" b="1" kern="1200">
              <a:latin typeface="Calibri"/>
              <a:ea typeface="+mn-ea"/>
              <a:cs typeface="+mn-cs"/>
            </a:rPr>
            <a:t>Draft Contract and Supplier Code of Practice</a:t>
          </a:r>
        </a:p>
      </dgm:t>
    </dgm:pt>
    <dgm:pt modelId="{CE71A612-CC97-4EFC-9DB4-E17F3245F4C1}" type="parTrans" cxnId="{7164EFA1-D019-4384-988A-5F213D8373BF}">
      <dgm:prSet/>
      <dgm:spPr/>
      <dgm:t>
        <a:bodyPr/>
        <a:lstStyle/>
        <a:p>
          <a:endParaRPr lang="en-GB"/>
        </a:p>
      </dgm:t>
    </dgm:pt>
    <dgm:pt modelId="{A51DB7B3-A167-481B-A9C8-6B8C65DD51AE}" type="sibTrans" cxnId="{7164EFA1-D019-4384-988A-5F213D8373BF}">
      <dgm:prSet/>
      <dgm:spPr/>
      <dgm:t>
        <a:bodyPr/>
        <a:lstStyle/>
        <a:p>
          <a:endParaRPr lang="en-GB"/>
        </a:p>
      </dgm:t>
    </dgm:pt>
    <dgm:pt modelId="{BAB7BFD6-E3AE-4C83-80CD-EE0FBEAF9B6B}" type="pres">
      <dgm:prSet presAssocID="{78ED1D6E-D579-45C9-AD47-C0FC1DE5C027}" presName="Name0" presStyleCnt="0">
        <dgm:presLayoutVars>
          <dgm:dir/>
          <dgm:resizeHandles val="exact"/>
        </dgm:presLayoutVars>
      </dgm:prSet>
      <dgm:spPr/>
    </dgm:pt>
    <dgm:pt modelId="{AD91F974-DDB5-47EB-8DF4-F937327FF7B0}" type="pres">
      <dgm:prSet presAssocID="{29F25DF0-553D-4F4D-A74D-01EE7E5C632C}" presName="node" presStyleLbl="node1" presStyleIdx="0" presStyleCnt="4">
        <dgm:presLayoutVars>
          <dgm:bulletEnabled val="1"/>
        </dgm:presLayoutVars>
      </dgm:prSet>
      <dgm:spPr/>
    </dgm:pt>
    <dgm:pt modelId="{2B5EDA6C-91D7-43D7-8090-FD873788DD70}" type="pres">
      <dgm:prSet presAssocID="{701A561B-6F7D-408F-B2E7-CE76D2268C7A}" presName="sibTrans" presStyleLbl="sibTrans2D1" presStyleIdx="0" presStyleCnt="3"/>
      <dgm:spPr/>
    </dgm:pt>
    <dgm:pt modelId="{CE209ED8-CBF9-4A36-9D97-4831A1233E0C}" type="pres">
      <dgm:prSet presAssocID="{701A561B-6F7D-408F-B2E7-CE76D2268C7A}" presName="connectorText" presStyleLbl="sibTrans2D1" presStyleIdx="0" presStyleCnt="3"/>
      <dgm:spPr/>
    </dgm:pt>
    <dgm:pt modelId="{9F9773C8-BFCA-44FD-933D-63966461879C}" type="pres">
      <dgm:prSet presAssocID="{F84A6AE9-09E4-466D-B25D-A7488D41DA30}" presName="node" presStyleLbl="node1" presStyleIdx="1" presStyleCnt="4" custLinFactNeighborX="-143" custLinFactNeighborY="1038">
        <dgm:presLayoutVars>
          <dgm:bulletEnabled val="1"/>
        </dgm:presLayoutVars>
      </dgm:prSet>
      <dgm:spPr/>
    </dgm:pt>
    <dgm:pt modelId="{CFC610C1-2330-4165-8E76-1E183D3A2CD2}" type="pres">
      <dgm:prSet presAssocID="{B8618CE7-3A3D-4524-9A6D-8A584B795A4F}" presName="sibTrans" presStyleLbl="sibTrans2D1" presStyleIdx="1" presStyleCnt="3"/>
      <dgm:spPr/>
    </dgm:pt>
    <dgm:pt modelId="{F6A0A160-D560-4ECD-923E-2B580AE398F2}" type="pres">
      <dgm:prSet presAssocID="{B8618CE7-3A3D-4524-9A6D-8A584B795A4F}" presName="connectorText" presStyleLbl="sibTrans2D1" presStyleIdx="1" presStyleCnt="3"/>
      <dgm:spPr/>
    </dgm:pt>
    <dgm:pt modelId="{56A56859-F694-426B-B746-82263F6910FB}" type="pres">
      <dgm:prSet presAssocID="{E0E999B6-5165-46CC-8190-DB90A4301E87}" presName="node" presStyleLbl="node1" presStyleIdx="2" presStyleCnt="4">
        <dgm:presLayoutVars>
          <dgm:bulletEnabled val="1"/>
        </dgm:presLayoutVars>
      </dgm:prSet>
      <dgm:spPr/>
    </dgm:pt>
    <dgm:pt modelId="{3CB30FD9-063C-4258-BFF2-ED00BB84368D}" type="pres">
      <dgm:prSet presAssocID="{A029494A-FEAA-4B62-9F08-E04D0A276BF5}" presName="sibTrans" presStyleLbl="sibTrans2D1" presStyleIdx="2" presStyleCnt="3"/>
      <dgm:spPr/>
    </dgm:pt>
    <dgm:pt modelId="{7795FB64-C2E0-4296-9C9E-39AC09A88B5F}" type="pres">
      <dgm:prSet presAssocID="{A029494A-FEAA-4B62-9F08-E04D0A276BF5}" presName="connectorText" presStyleLbl="sibTrans2D1" presStyleIdx="2" presStyleCnt="3"/>
      <dgm:spPr/>
    </dgm:pt>
    <dgm:pt modelId="{A96D61EE-D9EE-4230-AA98-A817BE46A6CC}" type="pres">
      <dgm:prSet presAssocID="{BB6FB7DF-081F-4C25-BA0E-F9D202FC76F6}" presName="node" presStyleLbl="node1" presStyleIdx="3" presStyleCnt="4">
        <dgm:presLayoutVars>
          <dgm:bulletEnabled val="1"/>
        </dgm:presLayoutVars>
      </dgm:prSet>
      <dgm:spPr/>
    </dgm:pt>
  </dgm:ptLst>
  <dgm:cxnLst>
    <dgm:cxn modelId="{4A37600D-F8C9-4FE9-B7BE-A849EA164354}" type="presOf" srcId="{B8618CE7-3A3D-4524-9A6D-8A584B795A4F}" destId="{CFC610C1-2330-4165-8E76-1E183D3A2CD2}" srcOrd="0" destOrd="0" presId="urn:microsoft.com/office/officeart/2005/8/layout/process1"/>
    <dgm:cxn modelId="{74581D0F-3FAC-4365-BF29-6F23172D0685}" type="presOf" srcId="{A029494A-FEAA-4B62-9F08-E04D0A276BF5}" destId="{3CB30FD9-063C-4258-BFF2-ED00BB84368D}" srcOrd="0" destOrd="0" presId="urn:microsoft.com/office/officeart/2005/8/layout/process1"/>
    <dgm:cxn modelId="{3B3FB862-D198-4868-AAAB-E7925AE298BE}" type="presOf" srcId="{F84A6AE9-09E4-466D-B25D-A7488D41DA30}" destId="{9F9773C8-BFCA-44FD-933D-63966461879C}" srcOrd="0" destOrd="0" presId="urn:microsoft.com/office/officeart/2005/8/layout/process1"/>
    <dgm:cxn modelId="{1C9E196F-A20A-4E19-91F1-5859EAB8B304}" srcId="{78ED1D6E-D579-45C9-AD47-C0FC1DE5C027}" destId="{E0E999B6-5165-46CC-8190-DB90A4301E87}" srcOrd="2" destOrd="0" parTransId="{75965F2D-6420-4698-B508-592FA384F9C9}" sibTransId="{A029494A-FEAA-4B62-9F08-E04D0A276BF5}"/>
    <dgm:cxn modelId="{5021E079-B576-4CA3-9608-0788C8670596}" type="presOf" srcId="{701A561B-6F7D-408F-B2E7-CE76D2268C7A}" destId="{2B5EDA6C-91D7-43D7-8090-FD873788DD70}" srcOrd="0" destOrd="0" presId="urn:microsoft.com/office/officeart/2005/8/layout/process1"/>
    <dgm:cxn modelId="{3D9F117B-73AC-4EDD-BFC8-88D9810CB70B}" type="presOf" srcId="{BB6FB7DF-081F-4C25-BA0E-F9D202FC76F6}" destId="{A96D61EE-D9EE-4230-AA98-A817BE46A6CC}" srcOrd="0" destOrd="0" presId="urn:microsoft.com/office/officeart/2005/8/layout/process1"/>
    <dgm:cxn modelId="{22FB6E7C-5B5A-4817-A978-97DF98ECCC1D}" type="presOf" srcId="{B8618CE7-3A3D-4524-9A6D-8A584B795A4F}" destId="{F6A0A160-D560-4ECD-923E-2B580AE398F2}" srcOrd="1" destOrd="0" presId="urn:microsoft.com/office/officeart/2005/8/layout/process1"/>
    <dgm:cxn modelId="{82090B9A-4AD1-4D40-8F03-4BE136FFCB62}" type="presOf" srcId="{A029494A-FEAA-4B62-9F08-E04D0A276BF5}" destId="{7795FB64-C2E0-4296-9C9E-39AC09A88B5F}" srcOrd="1" destOrd="0" presId="urn:microsoft.com/office/officeart/2005/8/layout/process1"/>
    <dgm:cxn modelId="{653A7F9F-4CC4-4EFF-BC3B-A8E5A2894DE8}" type="presOf" srcId="{29F25DF0-553D-4F4D-A74D-01EE7E5C632C}" destId="{AD91F974-DDB5-47EB-8DF4-F937327FF7B0}" srcOrd="0" destOrd="0" presId="urn:microsoft.com/office/officeart/2005/8/layout/process1"/>
    <dgm:cxn modelId="{7164EFA1-D019-4384-988A-5F213D8373BF}" srcId="{78ED1D6E-D579-45C9-AD47-C0FC1DE5C027}" destId="{BB6FB7DF-081F-4C25-BA0E-F9D202FC76F6}" srcOrd="3" destOrd="0" parTransId="{CE71A612-CC97-4EFC-9DB4-E17F3245F4C1}" sibTransId="{A51DB7B3-A167-481B-A9C8-6B8C65DD51AE}"/>
    <dgm:cxn modelId="{647434A8-3756-4010-B00B-C7F0878412B6}" type="presOf" srcId="{701A561B-6F7D-408F-B2E7-CE76D2268C7A}" destId="{CE209ED8-CBF9-4A36-9D97-4831A1233E0C}" srcOrd="1" destOrd="0" presId="urn:microsoft.com/office/officeart/2005/8/layout/process1"/>
    <dgm:cxn modelId="{AA001BD5-66C7-4BEB-9D3F-067EE401ECF1}" type="presOf" srcId="{78ED1D6E-D579-45C9-AD47-C0FC1DE5C027}" destId="{BAB7BFD6-E3AE-4C83-80CD-EE0FBEAF9B6B}" srcOrd="0" destOrd="0" presId="urn:microsoft.com/office/officeart/2005/8/layout/process1"/>
    <dgm:cxn modelId="{474EC4D6-D385-482F-BD03-3A3AC7843781}" srcId="{78ED1D6E-D579-45C9-AD47-C0FC1DE5C027}" destId="{29F25DF0-553D-4F4D-A74D-01EE7E5C632C}" srcOrd="0" destOrd="0" parTransId="{B849ECCF-4EDA-448F-9B86-A7473AF2181E}" sibTransId="{701A561B-6F7D-408F-B2E7-CE76D2268C7A}"/>
    <dgm:cxn modelId="{26AFD7FB-0D3D-4179-B224-6FB70D33AF59}" type="presOf" srcId="{E0E999B6-5165-46CC-8190-DB90A4301E87}" destId="{56A56859-F694-426B-B746-82263F6910FB}" srcOrd="0" destOrd="0" presId="urn:microsoft.com/office/officeart/2005/8/layout/process1"/>
    <dgm:cxn modelId="{264F83FF-4AD9-4494-8E36-1526A5876B3A}" srcId="{78ED1D6E-D579-45C9-AD47-C0FC1DE5C027}" destId="{F84A6AE9-09E4-466D-B25D-A7488D41DA30}" srcOrd="1" destOrd="0" parTransId="{B69535CA-9EC0-419C-833F-8298C68447A4}" sibTransId="{B8618CE7-3A3D-4524-9A6D-8A584B795A4F}"/>
    <dgm:cxn modelId="{A036A907-698D-463D-BD85-69FB96B266C1}" type="presParOf" srcId="{BAB7BFD6-E3AE-4C83-80CD-EE0FBEAF9B6B}" destId="{AD91F974-DDB5-47EB-8DF4-F937327FF7B0}" srcOrd="0" destOrd="0" presId="urn:microsoft.com/office/officeart/2005/8/layout/process1"/>
    <dgm:cxn modelId="{EE56FAC0-0F4C-49C0-A930-F097DD698BCD}" type="presParOf" srcId="{BAB7BFD6-E3AE-4C83-80CD-EE0FBEAF9B6B}" destId="{2B5EDA6C-91D7-43D7-8090-FD873788DD70}" srcOrd="1" destOrd="0" presId="urn:microsoft.com/office/officeart/2005/8/layout/process1"/>
    <dgm:cxn modelId="{338A29CF-2986-4DB0-9BBD-75478004CE3A}" type="presParOf" srcId="{2B5EDA6C-91D7-43D7-8090-FD873788DD70}" destId="{CE209ED8-CBF9-4A36-9D97-4831A1233E0C}" srcOrd="0" destOrd="0" presId="urn:microsoft.com/office/officeart/2005/8/layout/process1"/>
    <dgm:cxn modelId="{AC7A7D8F-C537-4AE8-A10C-43B3B5FC6921}" type="presParOf" srcId="{BAB7BFD6-E3AE-4C83-80CD-EE0FBEAF9B6B}" destId="{9F9773C8-BFCA-44FD-933D-63966461879C}" srcOrd="2" destOrd="0" presId="urn:microsoft.com/office/officeart/2005/8/layout/process1"/>
    <dgm:cxn modelId="{305EDF20-B441-4372-B86E-11DBB6DB040F}" type="presParOf" srcId="{BAB7BFD6-E3AE-4C83-80CD-EE0FBEAF9B6B}" destId="{CFC610C1-2330-4165-8E76-1E183D3A2CD2}" srcOrd="3" destOrd="0" presId="urn:microsoft.com/office/officeart/2005/8/layout/process1"/>
    <dgm:cxn modelId="{98CCBAC5-4482-4D63-A2E5-83E497E74F97}" type="presParOf" srcId="{CFC610C1-2330-4165-8E76-1E183D3A2CD2}" destId="{F6A0A160-D560-4ECD-923E-2B580AE398F2}" srcOrd="0" destOrd="0" presId="urn:microsoft.com/office/officeart/2005/8/layout/process1"/>
    <dgm:cxn modelId="{41E5C5F7-92B0-42E7-B99F-5045E50DFF5B}" type="presParOf" srcId="{BAB7BFD6-E3AE-4C83-80CD-EE0FBEAF9B6B}" destId="{56A56859-F694-426B-B746-82263F6910FB}" srcOrd="4" destOrd="0" presId="urn:microsoft.com/office/officeart/2005/8/layout/process1"/>
    <dgm:cxn modelId="{69D86863-9C00-4A42-B671-FAB0E6A76E3C}" type="presParOf" srcId="{BAB7BFD6-E3AE-4C83-80CD-EE0FBEAF9B6B}" destId="{3CB30FD9-063C-4258-BFF2-ED00BB84368D}" srcOrd="5" destOrd="0" presId="urn:microsoft.com/office/officeart/2005/8/layout/process1"/>
    <dgm:cxn modelId="{9CC8CCFE-A4CB-4F96-A113-042026895D74}" type="presParOf" srcId="{3CB30FD9-063C-4258-BFF2-ED00BB84368D}" destId="{7795FB64-C2E0-4296-9C9E-39AC09A88B5F}" srcOrd="0" destOrd="0" presId="urn:microsoft.com/office/officeart/2005/8/layout/process1"/>
    <dgm:cxn modelId="{5D46759A-33FB-4FCA-9071-67C580C92AEC}" type="presParOf" srcId="{BAB7BFD6-E3AE-4C83-80CD-EE0FBEAF9B6B}" destId="{A96D61EE-D9EE-4230-AA98-A817BE46A6CC}"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1F974-DDB5-47EB-8DF4-F937327FF7B0}">
      <dsp:nvSpPr>
        <dsp:cNvPr id="0" name=""/>
        <dsp:cNvSpPr/>
      </dsp:nvSpPr>
      <dsp:spPr>
        <a:xfrm>
          <a:off x="8051" y="2991193"/>
          <a:ext cx="3520228" cy="2112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solidFill>
                <a:schemeClr val="bg1"/>
              </a:solidFill>
              <a:latin typeface="+mj-lt"/>
            </a:rPr>
            <a:t>Detailed Scope of Work</a:t>
          </a:r>
          <a:r>
            <a:rPr lang="en-GB" sz="2400" b="1" kern="1200">
              <a:solidFill>
                <a:schemeClr val="bg1"/>
              </a:solidFill>
              <a:latin typeface="+mj-lt"/>
              <a:ea typeface="+mj-lt"/>
              <a:cs typeface="+mj-lt"/>
            </a:rPr>
            <a:t> </a:t>
          </a:r>
          <a:endParaRPr lang="en-US" sz="2400" b="1" kern="1200">
            <a:solidFill>
              <a:schemeClr val="bg1"/>
            </a:solidFill>
            <a:latin typeface="+mj-lt"/>
            <a:ea typeface="+mn-ea"/>
            <a:cs typeface="+mn-cs"/>
          </a:endParaRPr>
        </a:p>
      </dsp:txBody>
      <dsp:txXfrm>
        <a:off x="69913" y="3053055"/>
        <a:ext cx="3396504" cy="1988412"/>
      </dsp:txXfrm>
    </dsp:sp>
    <dsp:sp modelId="{2B5EDA6C-91D7-43D7-8090-FD873788DD70}">
      <dsp:nvSpPr>
        <dsp:cNvPr id="0" name=""/>
        <dsp:cNvSpPr/>
      </dsp:nvSpPr>
      <dsp:spPr>
        <a:xfrm rot="15299">
          <a:off x="3879795" y="3621809"/>
          <a:ext cx="745228" cy="873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3879796" y="3795915"/>
        <a:ext cx="521660" cy="523810"/>
      </dsp:txXfrm>
    </dsp:sp>
    <dsp:sp modelId="{9F9773C8-BFCA-44FD-933D-63966461879C}">
      <dsp:nvSpPr>
        <dsp:cNvPr id="0" name=""/>
        <dsp:cNvSpPr/>
      </dsp:nvSpPr>
      <dsp:spPr>
        <a:xfrm>
          <a:off x="4934357" y="3013117"/>
          <a:ext cx="3520228" cy="2112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endParaRPr lang="en-GB" sz="2400" b="1" kern="1200">
            <a:solidFill>
              <a:srgbClr val="FFFFFF"/>
            </a:solidFill>
            <a:latin typeface="Calibri"/>
            <a:ea typeface="+mn-ea"/>
            <a:cs typeface="+mn-cs"/>
          </a:endParaRPr>
        </a:p>
        <a:p>
          <a:pPr marL="0" lvl="0" indent="0" algn="ctr" defTabSz="1066800" rtl="0">
            <a:lnSpc>
              <a:spcPct val="90000"/>
            </a:lnSpc>
            <a:spcBef>
              <a:spcPct val="0"/>
            </a:spcBef>
            <a:spcAft>
              <a:spcPct val="35000"/>
            </a:spcAft>
            <a:buNone/>
          </a:pPr>
          <a:r>
            <a:rPr lang="en-GB" sz="2400" b="1" kern="1200">
              <a:solidFill>
                <a:srgbClr val="FFFFFF"/>
              </a:solidFill>
              <a:latin typeface="Calibri"/>
              <a:ea typeface="+mn-ea"/>
              <a:cs typeface="+mn-cs"/>
            </a:rPr>
            <a:t>Services Available Matrix Pricing Structure  </a:t>
          </a:r>
          <a:br>
            <a:rPr lang="en-US" sz="2400" b="1" kern="1200">
              <a:solidFill>
                <a:srgbClr val="FFFFFF"/>
              </a:solidFill>
              <a:latin typeface="Calibri"/>
              <a:ea typeface="+mn-ea"/>
              <a:cs typeface="+mn-cs"/>
            </a:rPr>
          </a:br>
          <a:endParaRPr lang="en-US" sz="2400" b="1" kern="1200">
            <a:solidFill>
              <a:srgbClr val="FFFFFF"/>
            </a:solidFill>
            <a:latin typeface="Calibri"/>
            <a:ea typeface="+mn-ea"/>
            <a:cs typeface="+mn-cs"/>
          </a:endParaRPr>
        </a:p>
      </dsp:txBody>
      <dsp:txXfrm>
        <a:off x="4996219" y="3074979"/>
        <a:ext cx="3396504" cy="1988412"/>
      </dsp:txXfrm>
    </dsp:sp>
    <dsp:sp modelId="{CFC610C1-2330-4165-8E76-1E183D3A2CD2}">
      <dsp:nvSpPr>
        <dsp:cNvPr id="0" name=""/>
        <dsp:cNvSpPr/>
      </dsp:nvSpPr>
      <dsp:spPr>
        <a:xfrm rot="21584713">
          <a:off x="8807108" y="3621621"/>
          <a:ext cx="747362" cy="873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8807109" y="3796723"/>
        <a:ext cx="523153" cy="523810"/>
      </dsp:txXfrm>
    </dsp:sp>
    <dsp:sp modelId="{56A56859-F694-426B-B746-82263F6910FB}">
      <dsp:nvSpPr>
        <dsp:cNvPr id="0" name=""/>
        <dsp:cNvSpPr/>
      </dsp:nvSpPr>
      <dsp:spPr>
        <a:xfrm>
          <a:off x="9864690" y="2991193"/>
          <a:ext cx="3520228" cy="2112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chemeClr val="bg1"/>
              </a:solidFill>
              <a:latin typeface="+mn-lt"/>
              <a:ea typeface="+mn-ea"/>
              <a:cs typeface="+mn-cs"/>
            </a:rPr>
            <a:t>ITT Response</a:t>
          </a:r>
          <a:r>
            <a:rPr lang="en-US" sz="2400" b="1" kern="1200">
              <a:solidFill>
                <a:schemeClr val="bg1"/>
              </a:solidFill>
              <a:latin typeface="+mn-ea"/>
              <a:ea typeface="+mn-ea"/>
              <a:cs typeface="+mn-cs"/>
            </a:rPr>
            <a:t> </a:t>
          </a:r>
          <a:r>
            <a:rPr lang="en-US" sz="2400" b="1" kern="1200">
              <a:latin typeface="Calibri"/>
              <a:ea typeface="+mn-ea"/>
              <a:cs typeface="+mn-cs"/>
            </a:rPr>
            <a:t>Template</a:t>
          </a:r>
          <a:endParaRPr lang="en-GB" sz="2400" b="1" kern="1200">
            <a:latin typeface="Calibri"/>
            <a:ea typeface="+mn-ea"/>
            <a:cs typeface="+mn-cs"/>
          </a:endParaRPr>
        </a:p>
      </dsp:txBody>
      <dsp:txXfrm>
        <a:off x="9926552" y="3053055"/>
        <a:ext cx="3396504" cy="1988412"/>
      </dsp:txXfrm>
    </dsp:sp>
    <dsp:sp modelId="{3CB30FD9-063C-4258-BFF2-ED00BB84368D}">
      <dsp:nvSpPr>
        <dsp:cNvPr id="0" name=""/>
        <dsp:cNvSpPr/>
      </dsp:nvSpPr>
      <dsp:spPr>
        <a:xfrm>
          <a:off x="13736941" y="3610753"/>
          <a:ext cx="746288" cy="8730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13736941" y="3785356"/>
        <a:ext cx="522402" cy="523810"/>
      </dsp:txXfrm>
    </dsp:sp>
    <dsp:sp modelId="{A96D61EE-D9EE-4230-AA98-A817BE46A6CC}">
      <dsp:nvSpPr>
        <dsp:cNvPr id="0" name=""/>
        <dsp:cNvSpPr/>
      </dsp:nvSpPr>
      <dsp:spPr>
        <a:xfrm>
          <a:off x="14793010" y="2991193"/>
          <a:ext cx="3520228" cy="21121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b="1" kern="1200">
              <a:latin typeface="Calibri"/>
              <a:ea typeface="+mn-ea"/>
              <a:cs typeface="+mn-cs"/>
            </a:rPr>
            <a:t>Draft Contract and Supplier Code of Practice</a:t>
          </a:r>
        </a:p>
      </dsp:txBody>
      <dsp:txXfrm>
        <a:off x="14854872" y="3053055"/>
        <a:ext cx="3396504" cy="198841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3D981D4-6CBE-4A9D-8533-5021AFB95F19}" type="datetimeFigureOut">
              <a:rPr lang="en-GB" smtClean="0"/>
              <a:t>17/12/2025</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D8FA9EB-A245-42A5-8B73-5EBB5411E62A}" type="slidenum">
              <a:rPr lang="en-GB" smtClean="0"/>
              <a:t>‹#›</a:t>
            </a:fld>
            <a:endParaRPr lang="en-GB"/>
          </a:p>
        </p:txBody>
      </p:sp>
    </p:spTree>
    <p:extLst>
      <p:ext uri="{BB962C8B-B14F-4D97-AF65-F5344CB8AC3E}">
        <p14:creationId xmlns:p14="http://schemas.microsoft.com/office/powerpoint/2010/main" val="286636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239ED8D-A740-F74B-8F30-7BBD3CF1F90A}" type="slidenum">
              <a:rPr lang="en-US" smtClean="0"/>
              <a:t>2</a:t>
            </a:fld>
            <a:endParaRPr lang="en-US"/>
          </a:p>
        </p:txBody>
      </p:sp>
    </p:spTree>
    <p:extLst>
      <p:ext uri="{BB962C8B-B14F-4D97-AF65-F5344CB8AC3E}">
        <p14:creationId xmlns:p14="http://schemas.microsoft.com/office/powerpoint/2010/main" val="60162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ABA2F-0A45-57F6-C7C2-B236AD7F9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DDDBA-80A7-EBA1-64FE-E6DAD0E4E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20D4F-77E2-E941-121E-1B6729CD86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BF7593-C1CD-D0D2-BBB1-8C5060813DFE}"/>
              </a:ext>
            </a:extLst>
          </p:cNvPr>
          <p:cNvSpPr>
            <a:spLocks noGrp="1"/>
          </p:cNvSpPr>
          <p:nvPr>
            <p:ph type="sldNum" sz="quarter" idx="5"/>
          </p:nvPr>
        </p:nvSpPr>
        <p:spPr/>
        <p:txBody>
          <a:bodyPr/>
          <a:lstStyle/>
          <a:p>
            <a:fld id="{3D8FA9EB-A245-42A5-8B73-5EBB5411E62A}" type="slidenum">
              <a:rPr lang="en-GB" smtClean="0"/>
              <a:t>8</a:t>
            </a:fld>
            <a:endParaRPr lang="en-GB"/>
          </a:p>
        </p:txBody>
      </p:sp>
    </p:spTree>
    <p:extLst>
      <p:ext uri="{BB962C8B-B14F-4D97-AF65-F5344CB8AC3E}">
        <p14:creationId xmlns:p14="http://schemas.microsoft.com/office/powerpoint/2010/main" val="3625041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850" b="1" i="0">
                <a:solidFill>
                  <a:schemeClr val="tx1"/>
                </a:solidFill>
                <a:latin typeface="Trebuchet MS"/>
                <a:cs typeface="Trebuchet MS"/>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8DE91BE-0551-464B-BC6A-2314596A4ABD}" type="datetime1">
              <a:rPr lang="en-US" smtClean="0"/>
              <a:t>12/17/2025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Slide - Gradi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BEB7B-FE0B-55FF-052C-B31D121875D1}"/>
              </a:ext>
            </a:extLst>
          </p:cNvPr>
          <p:cNvPicPr>
            <a:picLocks noChangeAspect="1" noChangeArrowheads="1"/>
          </p:cNvPicPr>
          <p:nvPr userDrawn="1"/>
        </p:nvPicPr>
        <p:blipFill>
          <a:blip r:embed="rId2"/>
          <a:srcRect/>
          <a:stretch/>
        </p:blipFill>
        <p:spPr bwMode="auto">
          <a:xfrm>
            <a:off x="0" y="0"/>
            <a:ext cx="20104100" cy="11309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lvl1pPr>
              <a:defRPr>
                <a:solidFill>
                  <a:schemeClr val="bg1"/>
                </a:solidFill>
              </a:defRPr>
            </a:lvl1pPr>
          </a:lstStyle>
          <a:p>
            <a:r>
              <a:rPr lang="en-US" b="1" i="1">
                <a:latin typeface="Fira Sans Black" panose="020B0503050000020004" pitchFamily="34" charset="0"/>
              </a:rPr>
              <a:t>TITLE TEXT HERE</a:t>
            </a:r>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3849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Date Placeholder 3">
            <a:extLst>
              <a:ext uri="{FF2B5EF4-FFF2-40B4-BE49-F238E27FC236}">
                <a16:creationId xmlns:a16="http://schemas.microsoft.com/office/drawing/2014/main" id="{38144B6C-B7EE-AB9F-1ED0-5C2408E8E09C}"/>
              </a:ext>
            </a:extLst>
          </p:cNvPr>
          <p:cNvSpPr>
            <a:spLocks noGrp="1"/>
          </p:cNvSpPr>
          <p:nvPr>
            <p:ph type="dt" sz="half" idx="10"/>
          </p:nvPr>
        </p:nvSpPr>
        <p:spPr>
          <a:xfrm>
            <a:off x="1382157" y="10482093"/>
            <a:ext cx="4523423" cy="276999"/>
          </a:xfrm>
        </p:spPr>
        <p:txBody>
          <a:bodyPr/>
          <a:lstStyle>
            <a:lvl1pPr>
              <a:defRPr>
                <a:solidFill>
                  <a:srgbClr val="FFFFFF"/>
                </a:solidFill>
              </a:defRPr>
            </a:lvl1pPr>
          </a:lstStyle>
          <a:p>
            <a:fld id="{FC5379E3-5222-FA4A-AE65-C9A019715D12}" type="datetime3">
              <a:rPr lang="en-GB" smtClean="0"/>
              <a:pPr/>
              <a:t>17 December, 2025</a:t>
            </a:fld>
            <a:endParaRPr lang="en-US"/>
          </a:p>
        </p:txBody>
      </p:sp>
      <p:sp>
        <p:nvSpPr>
          <p:cNvPr id="8" name="Footer Placeholder 4">
            <a:extLst>
              <a:ext uri="{FF2B5EF4-FFF2-40B4-BE49-F238E27FC236}">
                <a16:creationId xmlns:a16="http://schemas.microsoft.com/office/drawing/2014/main" id="{26ED5A2D-04E0-AA28-758A-FD09D8CD33F2}"/>
              </a:ext>
            </a:extLst>
          </p:cNvPr>
          <p:cNvSpPr>
            <a:spLocks noGrp="1"/>
          </p:cNvSpPr>
          <p:nvPr>
            <p:ph type="ftr" sz="quarter" idx="11"/>
          </p:nvPr>
        </p:nvSpPr>
        <p:spPr>
          <a:xfrm>
            <a:off x="6659483" y="10482093"/>
            <a:ext cx="6785134" cy="276999"/>
          </a:xfrm>
          <a:prstGeom prst="rect">
            <a:avLst/>
          </a:prstGeom>
        </p:spPr>
        <p:txBody>
          <a:bodyPr/>
          <a:lstStyle>
            <a:lvl1pPr>
              <a:defRPr>
                <a:solidFill>
                  <a:srgbClr val="FFFFFF"/>
                </a:solidFill>
              </a:defRPr>
            </a:lvl1pPr>
          </a:lstStyle>
          <a:p>
            <a:r>
              <a:rPr lang="en-US"/>
              <a:t>Glasgow 2026 Commonwealth Games</a:t>
            </a:r>
          </a:p>
        </p:txBody>
      </p:sp>
      <p:sp>
        <p:nvSpPr>
          <p:cNvPr id="10" name="Slide Number Placeholder 5">
            <a:extLst>
              <a:ext uri="{FF2B5EF4-FFF2-40B4-BE49-F238E27FC236}">
                <a16:creationId xmlns:a16="http://schemas.microsoft.com/office/drawing/2014/main" id="{C1D5C3F1-F2EA-D367-BF1C-B276470B46CB}"/>
              </a:ext>
            </a:extLst>
          </p:cNvPr>
          <p:cNvSpPr>
            <a:spLocks noGrp="1"/>
          </p:cNvSpPr>
          <p:nvPr>
            <p:ph type="sldNum" sz="quarter" idx="12"/>
          </p:nvPr>
        </p:nvSpPr>
        <p:spPr>
          <a:xfrm>
            <a:off x="14198520" y="10482093"/>
            <a:ext cx="4523423" cy="276999"/>
          </a:xfrm>
        </p:spPr>
        <p:txBody>
          <a:bodyPr/>
          <a:lstStyle>
            <a:lvl1pPr>
              <a:defRPr>
                <a:solidFill>
                  <a:srgbClr val="FFFFFF"/>
                </a:solidFill>
              </a:defRPr>
            </a:lvl1pPr>
          </a:lstStyle>
          <a:p>
            <a:fld id="{28504E16-0618-2842-B206-C701314F0E20}" type="slidenum">
              <a:rPr lang="en-US" smtClean="0"/>
              <a:pPr/>
              <a:t>‹#›</a:t>
            </a:fld>
            <a:endParaRPr lang="en-US"/>
          </a:p>
        </p:txBody>
      </p:sp>
    </p:spTree>
    <p:extLst>
      <p:ext uri="{BB962C8B-B14F-4D97-AF65-F5344CB8AC3E}">
        <p14:creationId xmlns:p14="http://schemas.microsoft.com/office/powerpoint/2010/main" val="332128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4310"/>
            <a:ext cx="20104090" cy="11309343"/>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799186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Slide -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4310"/>
            <a:ext cx="20104093" cy="11309345"/>
          </a:xfrm>
          <a:prstGeom prst="rect">
            <a:avLst/>
          </a:prstGeom>
        </p:spPr>
      </p:pic>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5259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3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7" y="-4311"/>
            <a:ext cx="20104082" cy="11309340"/>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marL="376961" indent="-376961">
              <a:buFont typeface="Arial" panose="020B0604020202020204" pitchFamily="34" charset="0"/>
              <a:buChar char="•"/>
              <a:defRPr sz="3958"/>
            </a:lvl1pPr>
            <a:lvl2pPr marL="1130884" indent="-376961">
              <a:buFont typeface="Arial" panose="020B0604020202020204" pitchFamily="34" charset="0"/>
              <a:buChar char="•"/>
              <a:defRPr/>
            </a:lvl2pPr>
            <a:lvl3pPr marL="1884807" indent="-376961">
              <a:buFont typeface="Arial" panose="020B0604020202020204" pitchFamily="34" charset="0"/>
              <a:buChar char="•"/>
              <a:defRPr/>
            </a:lvl3pPr>
            <a:lvl4pPr marL="2638730" indent="-376961">
              <a:buFont typeface="Arial" panose="020B0604020202020204" pitchFamily="34" charset="0"/>
              <a:buChar char="•"/>
              <a:defRPr/>
            </a:lvl4pPr>
            <a:lvl5pPr marL="3392653" indent="-376961">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Tree>
    <p:extLst>
      <p:ext uri="{BB962C8B-B14F-4D97-AF65-F5344CB8AC3E}">
        <p14:creationId xmlns:p14="http://schemas.microsoft.com/office/powerpoint/2010/main" val="2106749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5" y="-4310"/>
            <a:ext cx="20104087" cy="11309342"/>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marL="376961" indent="-376961">
              <a:buFont typeface="Arial" panose="020B0604020202020204" pitchFamily="34" charset="0"/>
              <a:buChar char="•"/>
              <a:defRPr sz="3958"/>
            </a:lvl1pPr>
            <a:lvl2pPr marL="1130884" indent="-376961">
              <a:buFont typeface="Arial" panose="020B0604020202020204" pitchFamily="34" charset="0"/>
              <a:buChar char="•"/>
              <a:defRPr/>
            </a:lvl2pPr>
            <a:lvl3pPr marL="1884807" indent="-376961">
              <a:buFont typeface="Arial" panose="020B0604020202020204" pitchFamily="34" charset="0"/>
              <a:buChar char="•"/>
              <a:defRPr/>
            </a:lvl3pPr>
            <a:lvl4pPr marL="2638730" indent="-376961">
              <a:buFont typeface="Arial" panose="020B0604020202020204" pitchFamily="34" charset="0"/>
              <a:buChar char="•"/>
              <a:defRPr/>
            </a:lvl4pPr>
            <a:lvl5pPr marL="3392653" indent="-376961">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Tree>
    <p:extLst>
      <p:ext uri="{BB962C8B-B14F-4D97-AF65-F5344CB8AC3E}">
        <p14:creationId xmlns:p14="http://schemas.microsoft.com/office/powerpoint/2010/main" val="158864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A5BB-3E06-227C-49A9-39293094960C}"/>
              </a:ext>
            </a:extLst>
          </p:cNvPr>
          <p:cNvSpPr>
            <a:spLocks noGrp="1"/>
          </p:cNvSpPr>
          <p:nvPr>
            <p:ph type="ctrTitle"/>
          </p:nvPr>
        </p:nvSpPr>
        <p:spPr>
          <a:xfrm>
            <a:off x="1382157" y="3057712"/>
            <a:ext cx="15078075" cy="2730476"/>
          </a:xfrm>
          <a:prstGeom prst="rect">
            <a:avLst/>
          </a:prstGeom>
        </p:spPr>
        <p:txBody>
          <a:bodyPr anchor="b">
            <a:normAutofit/>
          </a:bodyPr>
          <a:lstStyle>
            <a:lvl1pPr algn="l">
              <a:defRPr sz="7915"/>
            </a:lvl1pPr>
          </a:lstStyle>
          <a:p>
            <a:r>
              <a:rPr lang="en-GB"/>
              <a:t>Click to edit Master title style</a:t>
            </a:r>
            <a:endParaRPr lang="en-US"/>
          </a:p>
        </p:txBody>
      </p:sp>
      <p:sp>
        <p:nvSpPr>
          <p:cNvPr id="3" name="Subtitle 2">
            <a:extLst>
              <a:ext uri="{FF2B5EF4-FFF2-40B4-BE49-F238E27FC236}">
                <a16:creationId xmlns:a16="http://schemas.microsoft.com/office/drawing/2014/main" id="{6992BF95-6221-D1D2-AEEF-9A2885FB0876}"/>
              </a:ext>
            </a:extLst>
          </p:cNvPr>
          <p:cNvSpPr>
            <a:spLocks noGrp="1"/>
          </p:cNvSpPr>
          <p:nvPr>
            <p:ph type="subTitle" idx="1"/>
          </p:nvPr>
        </p:nvSpPr>
        <p:spPr>
          <a:xfrm>
            <a:off x="1382157" y="5940028"/>
            <a:ext cx="15078075" cy="2730474"/>
          </a:xfrm>
        </p:spPr>
        <p:txBody>
          <a:bodyPr/>
          <a:lstStyle>
            <a:lvl1pPr marL="0" indent="0" algn="l">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258095-2776-8162-34B7-B22EA57576C9}"/>
              </a:ext>
            </a:extLst>
          </p:cNvPr>
          <p:cNvSpPr>
            <a:spLocks noGrp="1"/>
          </p:cNvSpPr>
          <p:nvPr>
            <p:ph type="dt" sz="half" idx="10"/>
          </p:nvPr>
        </p:nvSpPr>
        <p:spPr/>
        <p:txBody>
          <a:bodyPr/>
          <a:lstStyle/>
          <a:p>
            <a:fld id="{2AD6F7EC-4100-4822-A52E-4A9E2823B0ED}" type="datetime1">
              <a:rPr lang="en-US" smtClean="0"/>
              <a:t>12/17/2025</a:t>
            </a:fld>
            <a:endParaRPr lang="en-US"/>
          </a:p>
        </p:txBody>
      </p:sp>
      <p:sp>
        <p:nvSpPr>
          <p:cNvPr id="5" name="Footer Placeholder 4">
            <a:extLst>
              <a:ext uri="{FF2B5EF4-FFF2-40B4-BE49-F238E27FC236}">
                <a16:creationId xmlns:a16="http://schemas.microsoft.com/office/drawing/2014/main" id="{FD14EED0-7676-4E0F-245C-723E183F128B}"/>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D723B-21AD-AE49-621E-9D9194374227}"/>
              </a:ext>
            </a:extLst>
          </p:cNvPr>
          <p:cNvSpPr>
            <a:spLocks noGrp="1"/>
          </p:cNvSpPr>
          <p:nvPr>
            <p:ph type="sldNum" sz="quarter" idx="12"/>
          </p:nvPr>
        </p:nvSpPr>
        <p:spPr/>
        <p:txBody>
          <a:bodyPr/>
          <a:lstStyle/>
          <a:p>
            <a:fld id="{28504E16-0618-2842-B206-C701314F0E20}" type="slidenum">
              <a:rPr lang="en-US" smtClean="0"/>
              <a:t>‹#›</a:t>
            </a:fld>
            <a:endParaRPr lang="en-US"/>
          </a:p>
        </p:txBody>
      </p:sp>
      <p:pic>
        <p:nvPicPr>
          <p:cNvPr id="7" name="Picture 6" descr="A rainbow in a black background&#10;&#10;Description automatically generated">
            <a:extLst>
              <a:ext uri="{FF2B5EF4-FFF2-40B4-BE49-F238E27FC236}">
                <a16:creationId xmlns:a16="http://schemas.microsoft.com/office/drawing/2014/main" id="{D3D8B763-B6C6-70CA-90E5-2116F6C68605}"/>
              </a:ext>
            </a:extLst>
          </p:cNvPr>
          <p:cNvPicPr>
            <a:picLocks noChangeAspect="1"/>
          </p:cNvPicPr>
          <p:nvPr userDrawn="1"/>
        </p:nvPicPr>
        <p:blipFill>
          <a:blip r:embed="rId2"/>
          <a:stretch>
            <a:fillRect/>
          </a:stretch>
        </p:blipFill>
        <p:spPr>
          <a:xfrm>
            <a:off x="12199245" y="5372733"/>
            <a:ext cx="14922446" cy="5969397"/>
          </a:xfrm>
          <a:prstGeom prst="rect">
            <a:avLst/>
          </a:prstGeom>
        </p:spPr>
      </p:pic>
    </p:spTree>
    <p:extLst>
      <p:ext uri="{BB962C8B-B14F-4D97-AF65-F5344CB8AC3E}">
        <p14:creationId xmlns:p14="http://schemas.microsoft.com/office/powerpoint/2010/main" val="3429375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A5BB-3E06-227C-49A9-39293094960C}"/>
              </a:ext>
            </a:extLst>
          </p:cNvPr>
          <p:cNvSpPr>
            <a:spLocks noGrp="1"/>
          </p:cNvSpPr>
          <p:nvPr>
            <p:ph type="ctrTitle"/>
          </p:nvPr>
        </p:nvSpPr>
        <p:spPr>
          <a:xfrm>
            <a:off x="1382157" y="3057712"/>
            <a:ext cx="15078075" cy="2730476"/>
          </a:xfrm>
          <a:prstGeom prst="rect">
            <a:avLst/>
          </a:prstGeom>
        </p:spPr>
        <p:txBody>
          <a:bodyPr anchor="b">
            <a:normAutofit/>
          </a:bodyPr>
          <a:lstStyle>
            <a:lvl1pPr algn="l">
              <a:defRPr sz="7915"/>
            </a:lvl1pPr>
          </a:lstStyle>
          <a:p>
            <a:r>
              <a:rPr lang="en-GB"/>
              <a:t>Click to edit Master title style</a:t>
            </a:r>
            <a:endParaRPr lang="en-US"/>
          </a:p>
        </p:txBody>
      </p:sp>
      <p:sp>
        <p:nvSpPr>
          <p:cNvPr id="3" name="Subtitle 2">
            <a:extLst>
              <a:ext uri="{FF2B5EF4-FFF2-40B4-BE49-F238E27FC236}">
                <a16:creationId xmlns:a16="http://schemas.microsoft.com/office/drawing/2014/main" id="{6992BF95-6221-D1D2-AEEF-9A2885FB0876}"/>
              </a:ext>
            </a:extLst>
          </p:cNvPr>
          <p:cNvSpPr>
            <a:spLocks noGrp="1"/>
          </p:cNvSpPr>
          <p:nvPr>
            <p:ph type="subTitle" idx="1"/>
          </p:nvPr>
        </p:nvSpPr>
        <p:spPr>
          <a:xfrm>
            <a:off x="1382157" y="5940028"/>
            <a:ext cx="15078075" cy="2730474"/>
          </a:xfrm>
        </p:spPr>
        <p:txBody>
          <a:bodyPr/>
          <a:lstStyle>
            <a:lvl1pPr marL="0" indent="0" algn="l">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258095-2776-8162-34B7-B22EA57576C9}"/>
              </a:ext>
            </a:extLst>
          </p:cNvPr>
          <p:cNvSpPr>
            <a:spLocks noGrp="1"/>
          </p:cNvSpPr>
          <p:nvPr>
            <p:ph type="dt" sz="half" idx="10"/>
          </p:nvPr>
        </p:nvSpPr>
        <p:spPr/>
        <p:txBody>
          <a:bodyPr/>
          <a:lstStyle/>
          <a:p>
            <a:fld id="{B8328EBB-DAA3-4ADD-98CB-0A7C66195D08}" type="datetime1">
              <a:rPr lang="en-US" smtClean="0"/>
              <a:t>12/17/2025</a:t>
            </a:fld>
            <a:endParaRPr lang="en-US"/>
          </a:p>
        </p:txBody>
      </p:sp>
      <p:sp>
        <p:nvSpPr>
          <p:cNvPr id="5" name="Footer Placeholder 4">
            <a:extLst>
              <a:ext uri="{FF2B5EF4-FFF2-40B4-BE49-F238E27FC236}">
                <a16:creationId xmlns:a16="http://schemas.microsoft.com/office/drawing/2014/main" id="{FD14EED0-7676-4E0F-245C-723E183F128B}"/>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D723B-21AD-AE49-621E-9D9194374227}"/>
              </a:ext>
            </a:extLst>
          </p:cNvPr>
          <p:cNvSpPr>
            <a:spLocks noGrp="1"/>
          </p:cNvSpPr>
          <p:nvPr>
            <p:ph type="sldNum" sz="quarter" idx="12"/>
          </p:nvPr>
        </p:nvSpPr>
        <p:spPr/>
        <p:txBody>
          <a:bodyPr/>
          <a:lstStyle/>
          <a:p>
            <a:fld id="{28504E16-0618-2842-B206-C701314F0E20}" type="slidenum">
              <a:rPr lang="en-US" smtClean="0"/>
              <a:t>‹#›</a:t>
            </a:fld>
            <a:endParaRPr lang="en-US"/>
          </a:p>
        </p:txBody>
      </p:sp>
    </p:spTree>
    <p:extLst>
      <p:ext uri="{BB962C8B-B14F-4D97-AF65-F5344CB8AC3E}">
        <p14:creationId xmlns:p14="http://schemas.microsoft.com/office/powerpoint/2010/main" val="2232220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AC4F-864E-493D-910D-862D04E30C23}"/>
              </a:ext>
            </a:extLst>
          </p:cNvPr>
          <p:cNvSpPr>
            <a:spLocks noGrp="1"/>
          </p:cNvSpPr>
          <p:nvPr>
            <p:ph type="title"/>
          </p:nvPr>
        </p:nvSpPr>
        <p:spPr>
          <a:xfrm>
            <a:off x="1382158" y="602119"/>
            <a:ext cx="14613713" cy="2185952"/>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36C917-D1B9-B67A-B53F-3843900C2C03}"/>
              </a:ext>
            </a:extLst>
          </p:cNvPr>
          <p:cNvSpPr>
            <a:spLocks noGrp="1"/>
          </p:cNvSpPr>
          <p:nvPr>
            <p:ph idx="1"/>
          </p:nvPr>
        </p:nvSpPr>
        <p:spPr>
          <a:xfrm>
            <a:off x="1382158" y="3240053"/>
            <a:ext cx="14613713" cy="61188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0BF475-1D63-0907-7DC7-23590A00CDBD}"/>
              </a:ext>
            </a:extLst>
          </p:cNvPr>
          <p:cNvSpPr>
            <a:spLocks noGrp="1"/>
          </p:cNvSpPr>
          <p:nvPr>
            <p:ph type="dt" sz="half" idx="10"/>
          </p:nvPr>
        </p:nvSpPr>
        <p:spPr/>
        <p:txBody>
          <a:bodyPr/>
          <a:lstStyle/>
          <a:p>
            <a:fld id="{B18024FD-FA13-4487-BACC-1CC826E8313A}" type="datetime1">
              <a:rPr lang="en-US" smtClean="0"/>
              <a:t>12/17/2025</a:t>
            </a:fld>
            <a:endParaRPr lang="en-US"/>
          </a:p>
        </p:txBody>
      </p:sp>
      <p:sp>
        <p:nvSpPr>
          <p:cNvPr id="5" name="Footer Placeholder 4">
            <a:extLst>
              <a:ext uri="{FF2B5EF4-FFF2-40B4-BE49-F238E27FC236}">
                <a16:creationId xmlns:a16="http://schemas.microsoft.com/office/drawing/2014/main" id="{41CA3563-109F-6F22-293B-E852D8BF629F}"/>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036DCD-0B97-22F4-27AC-F06B8F5E9582}"/>
              </a:ext>
            </a:extLst>
          </p:cNvPr>
          <p:cNvSpPr>
            <a:spLocks noGrp="1"/>
          </p:cNvSpPr>
          <p:nvPr>
            <p:ph type="sldNum" sz="quarter" idx="12"/>
          </p:nvPr>
        </p:nvSpPr>
        <p:spPr/>
        <p:txBody>
          <a:bodyPr/>
          <a:lstStyle/>
          <a:p>
            <a:fld id="{28504E16-0618-2842-B206-C701314F0E20}" type="slidenum">
              <a:rPr lang="en-US" smtClean="0"/>
              <a:t>‹#›</a:t>
            </a:fld>
            <a:endParaRPr lang="en-US"/>
          </a:p>
        </p:txBody>
      </p:sp>
    </p:spTree>
    <p:extLst>
      <p:ext uri="{BB962C8B-B14F-4D97-AF65-F5344CB8AC3E}">
        <p14:creationId xmlns:p14="http://schemas.microsoft.com/office/powerpoint/2010/main" val="3053599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AC4F-864E-493D-910D-862D04E30C23}"/>
              </a:ext>
            </a:extLst>
          </p:cNvPr>
          <p:cNvSpPr>
            <a:spLocks noGrp="1"/>
          </p:cNvSpPr>
          <p:nvPr>
            <p:ph type="title"/>
          </p:nvPr>
        </p:nvSpPr>
        <p:spPr>
          <a:xfrm>
            <a:off x="1382158" y="602119"/>
            <a:ext cx="14613713" cy="2185952"/>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36C917-D1B9-B67A-B53F-3843900C2C03}"/>
              </a:ext>
            </a:extLst>
          </p:cNvPr>
          <p:cNvSpPr>
            <a:spLocks noGrp="1"/>
          </p:cNvSpPr>
          <p:nvPr>
            <p:ph idx="1"/>
          </p:nvPr>
        </p:nvSpPr>
        <p:spPr>
          <a:xfrm>
            <a:off x="1382158" y="3240053"/>
            <a:ext cx="14613713" cy="61188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0BF475-1D63-0907-7DC7-23590A00CDBD}"/>
              </a:ext>
            </a:extLst>
          </p:cNvPr>
          <p:cNvSpPr>
            <a:spLocks noGrp="1"/>
          </p:cNvSpPr>
          <p:nvPr>
            <p:ph type="dt" sz="half" idx="10"/>
          </p:nvPr>
        </p:nvSpPr>
        <p:spPr/>
        <p:txBody>
          <a:bodyPr/>
          <a:lstStyle/>
          <a:p>
            <a:fld id="{E01BC818-AE83-4477-8C1B-3B651A71D0E0}" type="datetime1">
              <a:rPr lang="en-US" smtClean="0"/>
              <a:t>12/17/2025</a:t>
            </a:fld>
            <a:endParaRPr lang="en-US"/>
          </a:p>
        </p:txBody>
      </p:sp>
      <p:sp>
        <p:nvSpPr>
          <p:cNvPr id="5" name="Footer Placeholder 4">
            <a:extLst>
              <a:ext uri="{FF2B5EF4-FFF2-40B4-BE49-F238E27FC236}">
                <a16:creationId xmlns:a16="http://schemas.microsoft.com/office/drawing/2014/main" id="{41CA3563-109F-6F22-293B-E852D8BF629F}"/>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036DCD-0B97-22F4-27AC-F06B8F5E9582}"/>
              </a:ext>
            </a:extLst>
          </p:cNvPr>
          <p:cNvSpPr>
            <a:spLocks noGrp="1"/>
          </p:cNvSpPr>
          <p:nvPr>
            <p:ph type="sldNum" sz="quarter" idx="12"/>
          </p:nvPr>
        </p:nvSpPr>
        <p:spPr/>
        <p:txBody>
          <a:bodyPr/>
          <a:lstStyle/>
          <a:p>
            <a:fld id="{28504E16-0618-2842-B206-C701314F0E20}" type="slidenum">
              <a:rPr lang="en-US" smtClean="0"/>
              <a:t>‹#›</a:t>
            </a:fld>
            <a:endParaRPr lang="en-US"/>
          </a:p>
        </p:txBody>
      </p:sp>
      <p:pic>
        <p:nvPicPr>
          <p:cNvPr id="7" name="Picture 6" descr="A rainbow in a black background&#10;&#10;Description automatically generated">
            <a:extLst>
              <a:ext uri="{FF2B5EF4-FFF2-40B4-BE49-F238E27FC236}">
                <a16:creationId xmlns:a16="http://schemas.microsoft.com/office/drawing/2014/main" id="{90CB1394-E1A2-E3B4-ECFD-83B3943D9C8E}"/>
              </a:ext>
            </a:extLst>
          </p:cNvPr>
          <p:cNvPicPr>
            <a:picLocks noChangeAspect="1"/>
          </p:cNvPicPr>
          <p:nvPr userDrawn="1"/>
        </p:nvPicPr>
        <p:blipFill>
          <a:blip r:embed="rId2"/>
          <a:stretch>
            <a:fillRect/>
          </a:stretch>
        </p:blipFill>
        <p:spPr>
          <a:xfrm>
            <a:off x="12199245" y="5372733"/>
            <a:ext cx="14922446" cy="5969397"/>
          </a:xfrm>
          <a:prstGeom prst="rect">
            <a:avLst/>
          </a:prstGeom>
        </p:spPr>
      </p:pic>
    </p:spTree>
    <p:extLst>
      <p:ext uri="{BB962C8B-B14F-4D97-AF65-F5344CB8AC3E}">
        <p14:creationId xmlns:p14="http://schemas.microsoft.com/office/powerpoint/2010/main" val="1623394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3EB2A0-91A4-E027-18BC-1156DE4725BB}"/>
              </a:ext>
            </a:extLst>
          </p:cNvPr>
          <p:cNvSpPr/>
          <p:nvPr userDrawn="1"/>
        </p:nvSpPr>
        <p:spPr>
          <a:xfrm>
            <a:off x="0" y="16390"/>
            <a:ext cx="20104100" cy="1130935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1371686" y="3179727"/>
            <a:ext cx="17339786" cy="3082072"/>
          </a:xfrm>
          <a:prstGeom prst="rect">
            <a:avLst/>
          </a:prstGeom>
        </p:spPr>
        <p:txBody>
          <a:bodyPr anchor="b"/>
          <a:lstStyle>
            <a:lvl1pPr>
              <a:defRPr sz="9894"/>
            </a:lvl1pPr>
          </a:lstStyle>
          <a:p>
            <a:r>
              <a:rPr lang="en-GB"/>
              <a:t>Divider 1</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p:nvPr>
        </p:nvSpPr>
        <p:spPr>
          <a:xfrm>
            <a:off x="1371686" y="6306304"/>
            <a:ext cx="17339786" cy="2473919"/>
          </a:xfrm>
        </p:spPr>
        <p:txBody>
          <a:bodyPr/>
          <a:lstStyle>
            <a:lvl1pPr marL="0" indent="0">
              <a:buNone/>
              <a:defRPr sz="3958">
                <a:solidFill>
                  <a:schemeClr val="accent6"/>
                </a:solidFill>
              </a:defRPr>
            </a:lvl1pPr>
            <a:lvl2pPr marL="753923" indent="0">
              <a:buNone/>
              <a:defRPr sz="3298">
                <a:solidFill>
                  <a:schemeClr val="tx1">
                    <a:tint val="82000"/>
                  </a:schemeClr>
                </a:solidFill>
              </a:defRPr>
            </a:lvl2pPr>
            <a:lvl3pPr marL="1507846" indent="0">
              <a:buNone/>
              <a:defRPr sz="2968">
                <a:solidFill>
                  <a:schemeClr val="tx1">
                    <a:tint val="82000"/>
                  </a:schemeClr>
                </a:solidFill>
              </a:defRPr>
            </a:lvl3pPr>
            <a:lvl4pPr marL="2261768" indent="0">
              <a:buNone/>
              <a:defRPr sz="2638">
                <a:solidFill>
                  <a:schemeClr val="tx1">
                    <a:tint val="82000"/>
                  </a:schemeClr>
                </a:solidFill>
              </a:defRPr>
            </a:lvl4pPr>
            <a:lvl5pPr marL="3015691" indent="0">
              <a:buNone/>
              <a:defRPr sz="2638">
                <a:solidFill>
                  <a:schemeClr val="tx1">
                    <a:tint val="82000"/>
                  </a:schemeClr>
                </a:solidFill>
              </a:defRPr>
            </a:lvl5pPr>
            <a:lvl6pPr marL="3769614" indent="0">
              <a:buNone/>
              <a:defRPr sz="2638">
                <a:solidFill>
                  <a:schemeClr val="tx1">
                    <a:tint val="82000"/>
                  </a:schemeClr>
                </a:solidFill>
              </a:defRPr>
            </a:lvl6pPr>
            <a:lvl7pPr marL="4523537" indent="0">
              <a:buNone/>
              <a:defRPr sz="2638">
                <a:solidFill>
                  <a:schemeClr val="tx1">
                    <a:tint val="82000"/>
                  </a:schemeClr>
                </a:solidFill>
              </a:defRPr>
            </a:lvl7pPr>
            <a:lvl8pPr marL="5277460" indent="0">
              <a:buNone/>
              <a:defRPr sz="2638">
                <a:solidFill>
                  <a:schemeClr val="tx1">
                    <a:tint val="82000"/>
                  </a:schemeClr>
                </a:solidFill>
              </a:defRPr>
            </a:lvl8pPr>
            <a:lvl9pPr marL="6031382" indent="0">
              <a:buNone/>
              <a:defRPr sz="2638">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p>
            <a:fld id="{D5ECB166-2F4F-4DD0-B208-E7D30CD61323}" type="datetime1">
              <a:rPr lang="en-US" smtClean="0"/>
              <a:t>12/17/2025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p>
            <a:fld id="{28504E16-0618-2842-B206-C701314F0E20}" type="slidenum">
              <a:rPr lang="en-US" smtClean="0"/>
              <a:t>‹#›</a:t>
            </a:fld>
            <a:endParaRPr lang="en-US"/>
          </a:p>
        </p:txBody>
      </p:sp>
    </p:spTree>
    <p:extLst>
      <p:ext uri="{BB962C8B-B14F-4D97-AF65-F5344CB8AC3E}">
        <p14:creationId xmlns:p14="http://schemas.microsoft.com/office/powerpoint/2010/main" val="61362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50" b="1"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CBA9CA8-F85C-4E18-828D-475B27BD8674}" type="datetime1">
              <a:rPr lang="en-US" smtClean="0"/>
              <a:t>12/17/2025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Divider">
    <p:spTree>
      <p:nvGrpSpPr>
        <p:cNvPr id="1" name=""/>
        <p:cNvGrpSpPr/>
        <p:nvPr/>
      </p:nvGrpSpPr>
      <p:grpSpPr>
        <a:xfrm>
          <a:off x="0" y="0"/>
          <a:ext cx="0" cy="0"/>
          <a:chOff x="0" y="0"/>
          <a:chExt cx="0" cy="0"/>
        </a:xfrm>
      </p:grpSpPr>
      <p:pic>
        <p:nvPicPr>
          <p:cNvPr id="8" name="Picture 7" descr="A blurry image of a colorful background&#10;&#10;Description automatically generated">
            <a:extLst>
              <a:ext uri="{FF2B5EF4-FFF2-40B4-BE49-F238E27FC236}">
                <a16:creationId xmlns:a16="http://schemas.microsoft.com/office/drawing/2014/main" id="{A06E46B5-FCAE-CBF5-73E1-9D608E15EAB0}"/>
              </a:ext>
            </a:extLst>
          </p:cNvPr>
          <p:cNvPicPr>
            <a:picLocks noChangeAspect="1"/>
          </p:cNvPicPr>
          <p:nvPr userDrawn="1"/>
        </p:nvPicPr>
        <p:blipFill>
          <a:blip r:embed="rId2"/>
          <a:stretch>
            <a:fillRect/>
          </a:stretch>
        </p:blipFill>
        <p:spPr>
          <a:xfrm rot="16200000">
            <a:off x="4391217" y="-4401687"/>
            <a:ext cx="11300725" cy="20104102"/>
          </a:xfrm>
          <a:prstGeom prst="rect">
            <a:avLst/>
          </a:prstGeom>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1371686" y="3179727"/>
            <a:ext cx="17339786" cy="3082072"/>
          </a:xfrm>
          <a:prstGeom prst="rect">
            <a:avLst/>
          </a:prstGeom>
        </p:spPr>
        <p:txBody>
          <a:bodyPr anchor="b"/>
          <a:lstStyle>
            <a:lvl1pPr>
              <a:defRPr sz="9894">
                <a:solidFill>
                  <a:srgbClr val="FFFFFF"/>
                </a:solidFill>
              </a:defRPr>
            </a:lvl1pPr>
          </a:lstStyle>
          <a:p>
            <a:r>
              <a:rPr lang="en-GB"/>
              <a:t>Divider 2</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p:nvPr>
        </p:nvSpPr>
        <p:spPr>
          <a:xfrm>
            <a:off x="1371686" y="6306304"/>
            <a:ext cx="17339786" cy="2473919"/>
          </a:xfrm>
        </p:spPr>
        <p:txBody>
          <a:bodyPr/>
          <a:lstStyle>
            <a:lvl1pPr marL="0" indent="0">
              <a:buNone/>
              <a:defRPr sz="3958">
                <a:solidFill>
                  <a:srgbClr val="FFFFFF"/>
                </a:solidFill>
              </a:defRPr>
            </a:lvl1pPr>
            <a:lvl2pPr marL="753923" indent="0">
              <a:buNone/>
              <a:defRPr sz="3298">
                <a:solidFill>
                  <a:schemeClr val="tx1">
                    <a:tint val="82000"/>
                  </a:schemeClr>
                </a:solidFill>
              </a:defRPr>
            </a:lvl2pPr>
            <a:lvl3pPr marL="1507846" indent="0">
              <a:buNone/>
              <a:defRPr sz="2968">
                <a:solidFill>
                  <a:schemeClr val="tx1">
                    <a:tint val="82000"/>
                  </a:schemeClr>
                </a:solidFill>
              </a:defRPr>
            </a:lvl3pPr>
            <a:lvl4pPr marL="2261768" indent="0">
              <a:buNone/>
              <a:defRPr sz="2638">
                <a:solidFill>
                  <a:schemeClr val="tx1">
                    <a:tint val="82000"/>
                  </a:schemeClr>
                </a:solidFill>
              </a:defRPr>
            </a:lvl4pPr>
            <a:lvl5pPr marL="3015691" indent="0">
              <a:buNone/>
              <a:defRPr sz="2638">
                <a:solidFill>
                  <a:schemeClr val="tx1">
                    <a:tint val="82000"/>
                  </a:schemeClr>
                </a:solidFill>
              </a:defRPr>
            </a:lvl5pPr>
            <a:lvl6pPr marL="3769614" indent="0">
              <a:buNone/>
              <a:defRPr sz="2638">
                <a:solidFill>
                  <a:schemeClr val="tx1">
                    <a:tint val="82000"/>
                  </a:schemeClr>
                </a:solidFill>
              </a:defRPr>
            </a:lvl6pPr>
            <a:lvl7pPr marL="4523537" indent="0">
              <a:buNone/>
              <a:defRPr sz="2638">
                <a:solidFill>
                  <a:schemeClr val="tx1">
                    <a:tint val="82000"/>
                  </a:schemeClr>
                </a:solidFill>
              </a:defRPr>
            </a:lvl7pPr>
            <a:lvl8pPr marL="5277460" indent="0">
              <a:buNone/>
              <a:defRPr sz="2638">
                <a:solidFill>
                  <a:schemeClr val="tx1">
                    <a:tint val="82000"/>
                  </a:schemeClr>
                </a:solidFill>
              </a:defRPr>
            </a:lvl8pPr>
            <a:lvl9pPr marL="6031382" indent="0">
              <a:buNone/>
              <a:defRPr sz="2638">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5A9220A-154D-6587-D36F-199B547E6379}"/>
              </a:ext>
            </a:extLst>
          </p:cNvPr>
          <p:cNvSpPr>
            <a:spLocks noGrp="1"/>
          </p:cNvSpPr>
          <p:nvPr>
            <p:ph type="dt" sz="half" idx="10"/>
          </p:nvPr>
        </p:nvSpPr>
        <p:spPr/>
        <p:txBody>
          <a:bodyPr/>
          <a:lstStyle>
            <a:lvl1pPr>
              <a:defRPr>
                <a:solidFill>
                  <a:srgbClr val="FFFFFF"/>
                </a:solidFill>
              </a:defRPr>
            </a:lvl1pPr>
          </a:lstStyle>
          <a:p>
            <a:fld id="{AD6C6482-9FCB-4D4C-81FE-58D3B9FFE63F}" type="datetime1">
              <a:rPr lang="en-US" smtClean="0"/>
              <a:t>12/17/2025</a:t>
            </a:fld>
            <a:endParaRPr lang="en-US"/>
          </a:p>
        </p:txBody>
      </p:sp>
      <p:sp>
        <p:nvSpPr>
          <p:cNvPr id="5" name="Footer Placeholder 4">
            <a:extLst>
              <a:ext uri="{FF2B5EF4-FFF2-40B4-BE49-F238E27FC236}">
                <a16:creationId xmlns:a16="http://schemas.microsoft.com/office/drawing/2014/main" id="{C1A905FC-AE40-297A-6466-C90CCD18BB79}"/>
              </a:ext>
            </a:extLst>
          </p:cNvPr>
          <p:cNvSpPr>
            <a:spLocks noGrp="1"/>
          </p:cNvSpPr>
          <p:nvPr>
            <p:ph type="ftr" sz="quarter" idx="11"/>
          </p:nvPr>
        </p:nvSpPr>
        <p:spPr>
          <a:xfrm>
            <a:off x="6659483" y="10482093"/>
            <a:ext cx="6785134" cy="602118"/>
          </a:xfrm>
          <a:prstGeom prst="rect">
            <a:avLst/>
          </a:prstGeom>
        </p:spPr>
        <p:txBody>
          <a:bodyPr/>
          <a:lstStyle>
            <a:lvl1pPr>
              <a:defRPr>
                <a:solidFill>
                  <a:srgbClr val="FFFFFF"/>
                </a:solidFill>
              </a:defRPr>
            </a:lvl1pPr>
          </a:lstStyle>
          <a:p>
            <a:endParaRPr lang="en-US"/>
          </a:p>
        </p:txBody>
      </p:sp>
      <p:sp>
        <p:nvSpPr>
          <p:cNvPr id="6" name="Slide Number Placeholder 5">
            <a:extLst>
              <a:ext uri="{FF2B5EF4-FFF2-40B4-BE49-F238E27FC236}">
                <a16:creationId xmlns:a16="http://schemas.microsoft.com/office/drawing/2014/main" id="{CD1D012E-ECDD-D085-E874-13DF2723293A}"/>
              </a:ext>
            </a:extLst>
          </p:cNvPr>
          <p:cNvSpPr>
            <a:spLocks noGrp="1"/>
          </p:cNvSpPr>
          <p:nvPr>
            <p:ph type="sldNum" sz="quarter" idx="12"/>
          </p:nvPr>
        </p:nvSpPr>
        <p:spPr/>
        <p:txBody>
          <a:bodyPr/>
          <a:lstStyle>
            <a:lvl1pPr>
              <a:defRPr>
                <a:solidFill>
                  <a:srgbClr val="FFFFFF"/>
                </a:solidFill>
              </a:defRPr>
            </a:lvl1pPr>
          </a:lstStyle>
          <a:p>
            <a:fld id="{28504E16-0618-2842-B206-C701314F0E20}" type="slidenum">
              <a:rPr lang="en-US" smtClean="0"/>
              <a:pPr/>
              <a:t>‹#›</a:t>
            </a:fld>
            <a:endParaRPr lang="en-US"/>
          </a:p>
        </p:txBody>
      </p:sp>
    </p:spTree>
    <p:extLst>
      <p:ext uri="{BB962C8B-B14F-4D97-AF65-F5344CB8AC3E}">
        <p14:creationId xmlns:p14="http://schemas.microsoft.com/office/powerpoint/2010/main" val="159386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6DC0-BF63-077C-7B8B-228C5A67C0FA}"/>
              </a:ext>
            </a:extLst>
          </p:cNvPr>
          <p:cNvSpPr>
            <a:spLocks noGrp="1"/>
          </p:cNvSpPr>
          <p:nvPr>
            <p:ph type="title"/>
          </p:nvPr>
        </p:nvSpPr>
        <p:spPr>
          <a:xfrm>
            <a:off x="1382158" y="602119"/>
            <a:ext cx="14728438" cy="2185952"/>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100038-C988-61AF-3CE1-9B1B538008D5}"/>
              </a:ext>
            </a:extLst>
          </p:cNvPr>
          <p:cNvSpPr>
            <a:spLocks noGrp="1"/>
          </p:cNvSpPr>
          <p:nvPr>
            <p:ph sz="half" idx="1"/>
          </p:nvPr>
        </p:nvSpPr>
        <p:spPr>
          <a:xfrm>
            <a:off x="1382156" y="3567866"/>
            <a:ext cx="14613713" cy="541405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0823248-B5E3-2211-89CF-989C52AE4C5A}"/>
              </a:ext>
            </a:extLst>
          </p:cNvPr>
          <p:cNvSpPr>
            <a:spLocks noGrp="1"/>
          </p:cNvSpPr>
          <p:nvPr>
            <p:ph type="dt" sz="half" idx="10"/>
          </p:nvPr>
        </p:nvSpPr>
        <p:spPr/>
        <p:txBody>
          <a:bodyPr/>
          <a:lstStyle/>
          <a:p>
            <a:fld id="{AB650899-3467-43FC-881C-BE41E790DEC6}" type="datetime1">
              <a:rPr lang="en-US" smtClean="0"/>
              <a:t>12/17/2025</a:t>
            </a:fld>
            <a:endParaRPr lang="en-US"/>
          </a:p>
        </p:txBody>
      </p:sp>
      <p:sp>
        <p:nvSpPr>
          <p:cNvPr id="6" name="Footer Placeholder 5">
            <a:extLst>
              <a:ext uri="{FF2B5EF4-FFF2-40B4-BE49-F238E27FC236}">
                <a16:creationId xmlns:a16="http://schemas.microsoft.com/office/drawing/2014/main" id="{1C2FD6DA-2055-B7E6-01ED-83CEFC901EA9}"/>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D6B90C-864D-2F0D-690E-D2BC4248D351}"/>
              </a:ext>
            </a:extLst>
          </p:cNvPr>
          <p:cNvSpPr>
            <a:spLocks noGrp="1"/>
          </p:cNvSpPr>
          <p:nvPr>
            <p:ph type="sldNum" sz="quarter" idx="12"/>
          </p:nvPr>
        </p:nvSpPr>
        <p:spPr/>
        <p:txBody>
          <a:bodyPr/>
          <a:lstStyle/>
          <a:p>
            <a:fld id="{28504E16-0618-2842-B206-C701314F0E20}" type="slidenum">
              <a:rPr lang="en-US" smtClean="0"/>
              <a:t>‹#›</a:t>
            </a:fld>
            <a:endParaRPr lang="en-US"/>
          </a:p>
        </p:txBody>
      </p:sp>
    </p:spTree>
    <p:extLst>
      <p:ext uri="{BB962C8B-B14F-4D97-AF65-F5344CB8AC3E}">
        <p14:creationId xmlns:p14="http://schemas.microsoft.com/office/powerpoint/2010/main" val="1609475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32E73-D75A-6C44-0F34-98C805BBDA84}"/>
              </a:ext>
            </a:extLst>
          </p:cNvPr>
          <p:cNvSpPr>
            <a:spLocks noGrp="1"/>
          </p:cNvSpPr>
          <p:nvPr>
            <p:ph type="title"/>
          </p:nvPr>
        </p:nvSpPr>
        <p:spPr>
          <a:xfrm>
            <a:off x="1382157" y="602119"/>
            <a:ext cx="14040092" cy="2185952"/>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0157BF2-37F1-FD62-0377-13EA8F15BD97}"/>
              </a:ext>
            </a:extLst>
          </p:cNvPr>
          <p:cNvSpPr>
            <a:spLocks noGrp="1"/>
          </p:cNvSpPr>
          <p:nvPr>
            <p:ph type="dt" sz="half" idx="10"/>
          </p:nvPr>
        </p:nvSpPr>
        <p:spPr/>
        <p:txBody>
          <a:bodyPr/>
          <a:lstStyle/>
          <a:p>
            <a:fld id="{E227369C-D726-4062-A3E9-D7BF6ADBBEEB}" type="datetime1">
              <a:rPr lang="en-US" smtClean="0"/>
              <a:t>12/17/2025</a:t>
            </a:fld>
            <a:endParaRPr lang="en-US"/>
          </a:p>
        </p:txBody>
      </p:sp>
      <p:sp>
        <p:nvSpPr>
          <p:cNvPr id="4" name="Footer Placeholder 3">
            <a:extLst>
              <a:ext uri="{FF2B5EF4-FFF2-40B4-BE49-F238E27FC236}">
                <a16:creationId xmlns:a16="http://schemas.microsoft.com/office/drawing/2014/main" id="{AB8C93E6-A2E3-79F0-BE78-C41EECF155AF}"/>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1507F7-3F01-7193-3DA8-66775FB19BFE}"/>
              </a:ext>
            </a:extLst>
          </p:cNvPr>
          <p:cNvSpPr>
            <a:spLocks noGrp="1"/>
          </p:cNvSpPr>
          <p:nvPr>
            <p:ph type="sldNum" sz="quarter" idx="12"/>
          </p:nvPr>
        </p:nvSpPr>
        <p:spPr/>
        <p:txBody>
          <a:bodyPr/>
          <a:lstStyle/>
          <a:p>
            <a:fld id="{28504E16-0618-2842-B206-C701314F0E20}" type="slidenum">
              <a:rPr lang="en-US" smtClean="0"/>
              <a:t>‹#›</a:t>
            </a:fld>
            <a:endParaRPr lang="en-US"/>
          </a:p>
        </p:txBody>
      </p:sp>
    </p:spTree>
    <p:extLst>
      <p:ext uri="{BB962C8B-B14F-4D97-AF65-F5344CB8AC3E}">
        <p14:creationId xmlns:p14="http://schemas.microsoft.com/office/powerpoint/2010/main" val="2871553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EF4ECB-8E91-38ED-CF0F-CECCBE3514B7}"/>
              </a:ext>
            </a:extLst>
          </p:cNvPr>
          <p:cNvSpPr>
            <a:spLocks noGrp="1"/>
          </p:cNvSpPr>
          <p:nvPr>
            <p:ph type="dt" sz="half" idx="10"/>
          </p:nvPr>
        </p:nvSpPr>
        <p:spPr/>
        <p:txBody>
          <a:bodyPr/>
          <a:lstStyle/>
          <a:p>
            <a:fld id="{F63E07BE-7CD6-47AD-A181-04C223A77E81}" type="datetime1">
              <a:rPr lang="en-US" smtClean="0"/>
              <a:t>12/17/2025</a:t>
            </a:fld>
            <a:endParaRPr lang="en-US"/>
          </a:p>
        </p:txBody>
      </p:sp>
      <p:sp>
        <p:nvSpPr>
          <p:cNvPr id="3" name="Footer Placeholder 2">
            <a:extLst>
              <a:ext uri="{FF2B5EF4-FFF2-40B4-BE49-F238E27FC236}">
                <a16:creationId xmlns:a16="http://schemas.microsoft.com/office/drawing/2014/main" id="{4F7BB9E8-91D5-3CBD-7AF4-EFA50F73B1CE}"/>
              </a:ext>
            </a:extLst>
          </p:cNvPr>
          <p:cNvSpPr>
            <a:spLocks noGrp="1"/>
          </p:cNvSpPr>
          <p:nvPr>
            <p:ph type="ftr" sz="quarter" idx="11"/>
          </p:nvPr>
        </p:nvSpPr>
        <p:spPr>
          <a:xfrm>
            <a:off x="6659483" y="10482093"/>
            <a:ext cx="6785134" cy="60211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4D9452C-BE8D-9302-3353-B38C58B3FD54}"/>
              </a:ext>
            </a:extLst>
          </p:cNvPr>
          <p:cNvSpPr>
            <a:spLocks noGrp="1"/>
          </p:cNvSpPr>
          <p:nvPr>
            <p:ph type="sldNum" sz="quarter" idx="12"/>
          </p:nvPr>
        </p:nvSpPr>
        <p:spPr/>
        <p:txBody>
          <a:bodyPr/>
          <a:lstStyle/>
          <a:p>
            <a:fld id="{28504E16-0618-2842-B206-C701314F0E20}" type="slidenum">
              <a:rPr lang="en-US" smtClean="0"/>
              <a:t>‹#›</a:t>
            </a:fld>
            <a:endParaRPr lang="en-US"/>
          </a:p>
        </p:txBody>
      </p:sp>
    </p:spTree>
    <p:extLst>
      <p:ext uri="{BB962C8B-B14F-4D97-AF65-F5344CB8AC3E}">
        <p14:creationId xmlns:p14="http://schemas.microsoft.com/office/powerpoint/2010/main" val="2034315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6506-2D01-46D6-83BC-5FB40FB05D3A}"/>
              </a:ext>
            </a:extLst>
          </p:cNvPr>
          <p:cNvSpPr>
            <a:spLocks noGrp="1"/>
          </p:cNvSpPr>
          <p:nvPr>
            <p:ph type="title" hasCustomPrompt="1"/>
          </p:nvPr>
        </p:nvSpPr>
        <p:spPr>
          <a:xfrm>
            <a:off x="764375" y="1795841"/>
            <a:ext cx="9025903" cy="2374667"/>
          </a:xfrm>
        </p:spPr>
        <p:txBody>
          <a:bodyPr/>
          <a:lstStyle>
            <a:lvl1pPr>
              <a:defRPr/>
            </a:lvl1pPr>
          </a:lstStyle>
          <a:p>
            <a:r>
              <a:rPr lang="en-US"/>
              <a:t>Click to edit </a:t>
            </a:r>
            <a:br>
              <a:rPr lang="en-US"/>
            </a:br>
            <a:r>
              <a:rPr lang="en-US"/>
              <a:t>Master title </a:t>
            </a:r>
            <a:br>
              <a:rPr lang="en-US"/>
            </a:br>
            <a:r>
              <a:rPr lang="en-US"/>
              <a:t>style</a:t>
            </a:r>
            <a:endParaRPr lang="en-NZ"/>
          </a:p>
        </p:txBody>
      </p:sp>
      <p:sp>
        <p:nvSpPr>
          <p:cNvPr id="3" name="Footer Placeholder 2">
            <a:extLst>
              <a:ext uri="{FF2B5EF4-FFF2-40B4-BE49-F238E27FC236}">
                <a16:creationId xmlns:a16="http://schemas.microsoft.com/office/drawing/2014/main" id="{E616EC1E-6AAF-0FCE-0D78-B1A26F682DC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0D7E4F4-BA98-FAF2-7A1A-3CD8F186A04D}"/>
              </a:ext>
            </a:extLst>
          </p:cNvPr>
          <p:cNvSpPr>
            <a:spLocks noGrp="1"/>
          </p:cNvSpPr>
          <p:nvPr>
            <p:ph type="sldNum" sz="quarter" idx="11"/>
          </p:nvPr>
        </p:nvSpPr>
        <p:spPr/>
        <p:txBody>
          <a:bodyPr/>
          <a:lstStyle/>
          <a:p>
            <a:fld id="{0B868178-02AE-42FC-958D-6B8F13B60175}" type="slidenum">
              <a:rPr lang="en-GB" smtClean="0"/>
              <a:pPr/>
              <a:t>‹#›</a:t>
            </a:fld>
            <a:endParaRPr lang="en-GB"/>
          </a:p>
        </p:txBody>
      </p:sp>
      <p:sp>
        <p:nvSpPr>
          <p:cNvPr id="8" name="Text Placeholder 7">
            <a:extLst>
              <a:ext uri="{FF2B5EF4-FFF2-40B4-BE49-F238E27FC236}">
                <a16:creationId xmlns:a16="http://schemas.microsoft.com/office/drawing/2014/main" id="{EAF3DE40-12BF-EC80-AC1F-55D2B028AFB3}"/>
              </a:ext>
            </a:extLst>
          </p:cNvPr>
          <p:cNvSpPr>
            <a:spLocks noGrp="1"/>
          </p:cNvSpPr>
          <p:nvPr>
            <p:ph type="body" sz="quarter" idx="12"/>
          </p:nvPr>
        </p:nvSpPr>
        <p:spPr>
          <a:xfrm>
            <a:off x="13507442" y="593667"/>
            <a:ext cx="5863696" cy="189973"/>
          </a:xfrm>
        </p:spPr>
        <p:txBody>
          <a:bodyPr anchor="b"/>
          <a:lstStyle>
            <a:lvl1pPr algn="r">
              <a:lnSpc>
                <a:spcPct val="100000"/>
              </a:lnSpc>
              <a:spcAft>
                <a:spcPts val="0"/>
              </a:spcAft>
              <a:defRPr sz="1237" b="1" i="0">
                <a:solidFill>
                  <a:schemeClr val="accent1"/>
                </a:solidFill>
                <a:latin typeface="Avenir Next LT Pro Demi" panose="020B0504020202020204" pitchFamily="34" charset="77"/>
              </a:defRPr>
            </a:lvl1pPr>
            <a:lvl2pPr>
              <a:lnSpc>
                <a:spcPct val="100000"/>
              </a:lnSpc>
              <a:spcAft>
                <a:spcPts val="0"/>
              </a:spcAft>
              <a:defRPr sz="1237">
                <a:latin typeface="Avenir Next Demi Bold" panose="020B0703020202020204" pitchFamily="34" charset="0"/>
              </a:defRPr>
            </a:lvl2pPr>
            <a:lvl3pPr>
              <a:lnSpc>
                <a:spcPct val="100000"/>
              </a:lnSpc>
              <a:spcAft>
                <a:spcPts val="0"/>
              </a:spcAft>
              <a:defRPr sz="1237">
                <a:latin typeface="Avenir Next Demi Bold" panose="020B0703020202020204" pitchFamily="34" charset="0"/>
              </a:defRPr>
            </a:lvl3pPr>
            <a:lvl4pPr>
              <a:lnSpc>
                <a:spcPct val="100000"/>
              </a:lnSpc>
              <a:spcAft>
                <a:spcPts val="0"/>
              </a:spcAft>
              <a:defRPr sz="1237">
                <a:latin typeface="Avenir Next Demi Bold" panose="020B0703020202020204" pitchFamily="34" charset="0"/>
              </a:defRPr>
            </a:lvl4pPr>
            <a:lvl5pPr>
              <a:lnSpc>
                <a:spcPct val="100000"/>
              </a:lnSpc>
              <a:spcAft>
                <a:spcPts val="0"/>
              </a:spcAft>
              <a:defRPr sz="1237">
                <a:latin typeface="Avenir Next Demi Bold" panose="020B0703020202020204" pitchFamily="34" charset="0"/>
              </a:defRPr>
            </a:lvl5pPr>
          </a:lstStyle>
          <a:p>
            <a:pPr lvl="0"/>
            <a:r>
              <a:rPr lang="en-US"/>
              <a:t>Click to edit Master text styles</a:t>
            </a:r>
          </a:p>
        </p:txBody>
      </p:sp>
      <p:pic>
        <p:nvPicPr>
          <p:cNvPr id="10" name="Graphic 9">
            <a:extLst>
              <a:ext uri="{FF2B5EF4-FFF2-40B4-BE49-F238E27FC236}">
                <a16:creationId xmlns:a16="http://schemas.microsoft.com/office/drawing/2014/main" id="{57120683-EB06-74D8-A08C-508BA3C601C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 r="4"/>
          <a:stretch/>
        </p:blipFill>
        <p:spPr>
          <a:xfrm>
            <a:off x="764375" y="563984"/>
            <a:ext cx="1329621" cy="217989"/>
          </a:xfrm>
          <a:prstGeom prst="rect">
            <a:avLst/>
          </a:prstGeom>
        </p:spPr>
      </p:pic>
      <p:sp>
        <p:nvSpPr>
          <p:cNvPr id="11" name="Text Placeholder 2">
            <a:extLst>
              <a:ext uri="{FF2B5EF4-FFF2-40B4-BE49-F238E27FC236}">
                <a16:creationId xmlns:a16="http://schemas.microsoft.com/office/drawing/2014/main" id="{54042981-F611-B126-3988-D9DFC1BF021E}"/>
              </a:ext>
            </a:extLst>
          </p:cNvPr>
          <p:cNvSpPr>
            <a:spLocks noGrp="1"/>
          </p:cNvSpPr>
          <p:nvPr>
            <p:ph idx="1"/>
          </p:nvPr>
        </p:nvSpPr>
        <p:spPr>
          <a:xfrm>
            <a:off x="764376" y="5256753"/>
            <a:ext cx="10897855" cy="4390228"/>
          </a:xfrm>
          <a:prstGeom prst="rect">
            <a:avLst/>
          </a:prstGeom>
        </p:spPr>
        <p:txBody>
          <a:bodyPr vert="horz" lIns="0" tIns="0" rIns="0" bIns="0" rtlCol="0" anchor="t" anchorCtr="0">
            <a:noAutofit/>
          </a:bodyPr>
          <a:lstStyle>
            <a:lvl1pPr>
              <a:lnSpc>
                <a:spcPts val="2803"/>
              </a:lnSpc>
              <a:spcAft>
                <a:spcPts val="989"/>
              </a:spcAft>
              <a:defRPr sz="2144" b="0" i="0">
                <a:solidFill>
                  <a:schemeClr val="accent1"/>
                </a:solidFill>
                <a:latin typeface="Avenir Next LT Pro" panose="020B0504020202020204" pitchFamily="34" charset="77"/>
              </a:defRPr>
            </a:lvl1pPr>
            <a:lvl2pPr marL="0" indent="-314629">
              <a:lnSpc>
                <a:spcPts val="2803"/>
              </a:lnSpc>
              <a:spcAft>
                <a:spcPts val="165"/>
              </a:spcAft>
              <a:buFont typeface="Avenir Next Medium" panose="020B0603020202020204" pitchFamily="34" charset="0"/>
              <a:buChar char="•"/>
              <a:defRPr b="0" i="0">
                <a:solidFill>
                  <a:schemeClr val="accent1"/>
                </a:solidFill>
                <a:latin typeface="Avenir Next LT Pro" panose="020B0504020202020204" pitchFamily="34" charset="77"/>
              </a:defRPr>
            </a:lvl2pPr>
            <a:lvl3pPr marL="0" indent="0">
              <a:lnSpc>
                <a:spcPts val="2144"/>
              </a:lnSpc>
              <a:spcAft>
                <a:spcPts val="0"/>
              </a:spcAft>
              <a:buFont typeface="Arial" panose="020B0604020202020204" pitchFamily="34" charset="0"/>
              <a:buNone/>
              <a:defRPr sz="1649"/>
            </a:lvl3pPr>
            <a:lvl4pPr marL="0" indent="0">
              <a:lnSpc>
                <a:spcPts val="2144"/>
              </a:lnSpc>
              <a:spcAft>
                <a:spcPts val="1649"/>
              </a:spcAft>
              <a:buNone/>
              <a:defRPr sz="1649">
                <a:solidFill>
                  <a:schemeClr val="accent2"/>
                </a:solidFill>
              </a:defRPr>
            </a:lvl4pPr>
          </a:lstStyle>
          <a:p>
            <a:pPr lvl="0"/>
            <a:r>
              <a:rPr lang="en-US" noProof="0"/>
              <a:t>Click to edit Master text styles</a:t>
            </a:r>
          </a:p>
          <a:p>
            <a:pPr lvl="1"/>
            <a:r>
              <a:rPr lang="en-US" noProof="0"/>
              <a:t>Second level</a:t>
            </a:r>
          </a:p>
        </p:txBody>
      </p:sp>
      <p:sp>
        <p:nvSpPr>
          <p:cNvPr id="6" name="Text Placeholder 7">
            <a:extLst>
              <a:ext uri="{FF2B5EF4-FFF2-40B4-BE49-F238E27FC236}">
                <a16:creationId xmlns:a16="http://schemas.microsoft.com/office/drawing/2014/main" id="{A0CE8F70-B308-A5D7-E7B8-DFAA64759BB6}"/>
              </a:ext>
            </a:extLst>
          </p:cNvPr>
          <p:cNvSpPr>
            <a:spLocks noGrp="1"/>
          </p:cNvSpPr>
          <p:nvPr>
            <p:ph type="body" sz="quarter" idx="13"/>
          </p:nvPr>
        </p:nvSpPr>
        <p:spPr>
          <a:xfrm>
            <a:off x="764375" y="10433691"/>
            <a:ext cx="5832283" cy="202012"/>
          </a:xfrm>
        </p:spPr>
        <p:txBody>
          <a:bodyPr anchor="b"/>
          <a:lstStyle>
            <a:lvl1pPr algn="l">
              <a:lnSpc>
                <a:spcPct val="100000"/>
              </a:lnSpc>
              <a:spcAft>
                <a:spcPts val="0"/>
              </a:spcAft>
              <a:defRPr sz="1484" b="1" i="0">
                <a:solidFill>
                  <a:schemeClr val="tx1"/>
                </a:solidFill>
                <a:latin typeface="Avenir Next LT Pro" panose="020B0504020202020204" pitchFamily="34" charset="77"/>
              </a:defRPr>
            </a:lvl1pPr>
            <a:lvl2pPr>
              <a:lnSpc>
                <a:spcPct val="100000"/>
              </a:lnSpc>
              <a:spcAft>
                <a:spcPts val="0"/>
              </a:spcAft>
              <a:defRPr sz="1237">
                <a:latin typeface="Avenir Next Demi Bold" panose="020B0703020202020204" pitchFamily="34" charset="0"/>
              </a:defRPr>
            </a:lvl2pPr>
            <a:lvl3pPr>
              <a:lnSpc>
                <a:spcPct val="100000"/>
              </a:lnSpc>
              <a:spcAft>
                <a:spcPts val="0"/>
              </a:spcAft>
              <a:defRPr sz="1237">
                <a:latin typeface="Avenir Next Demi Bold" panose="020B0703020202020204" pitchFamily="34" charset="0"/>
              </a:defRPr>
            </a:lvl3pPr>
            <a:lvl4pPr>
              <a:lnSpc>
                <a:spcPct val="100000"/>
              </a:lnSpc>
              <a:spcAft>
                <a:spcPts val="0"/>
              </a:spcAft>
              <a:defRPr sz="1237">
                <a:latin typeface="Avenir Next Demi Bold" panose="020B0703020202020204" pitchFamily="34" charset="0"/>
              </a:defRPr>
            </a:lvl4pPr>
            <a:lvl5pPr>
              <a:lnSpc>
                <a:spcPct val="100000"/>
              </a:lnSpc>
              <a:spcAft>
                <a:spcPts val="0"/>
              </a:spcAft>
              <a:defRPr sz="1237">
                <a:latin typeface="Avenir Next Demi Bold" panose="020B07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91207939"/>
      </p:ext>
    </p:extLst>
  </p:cSld>
  <p:clrMapOvr>
    <a:masterClrMapping/>
  </p:clrMapOvr>
  <p:extLst>
    <p:ext uri="{DCECCB84-F9BA-43D5-87BE-67443E8EF086}">
      <p15:sldGuideLst xmlns:p15="http://schemas.microsoft.com/office/powerpoint/2012/main">
        <p15:guide id="1" orient="horz" pos="2008">
          <p15:clr>
            <a:srgbClr val="FBAE40"/>
          </p15:clr>
        </p15:guide>
        <p15:guide id="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6506-2D01-46D6-83BC-5FB40FB05D3A}"/>
              </a:ext>
            </a:extLst>
          </p:cNvPr>
          <p:cNvSpPr>
            <a:spLocks noGrp="1"/>
          </p:cNvSpPr>
          <p:nvPr>
            <p:ph type="title" hasCustomPrompt="1"/>
          </p:nvPr>
        </p:nvSpPr>
        <p:spPr>
          <a:xfrm>
            <a:off x="764375" y="1795841"/>
            <a:ext cx="9025903" cy="2374667"/>
          </a:xfrm>
        </p:spPr>
        <p:txBody>
          <a:bodyPr/>
          <a:lstStyle>
            <a:lvl1pPr>
              <a:defRPr/>
            </a:lvl1pPr>
          </a:lstStyle>
          <a:p>
            <a:r>
              <a:rPr lang="en-US"/>
              <a:t>Click to edit </a:t>
            </a:r>
            <a:br>
              <a:rPr lang="en-US"/>
            </a:br>
            <a:r>
              <a:rPr lang="en-US"/>
              <a:t>Master title </a:t>
            </a:r>
            <a:br>
              <a:rPr lang="en-US"/>
            </a:br>
            <a:r>
              <a:rPr lang="en-US"/>
              <a:t>style</a:t>
            </a:r>
            <a:endParaRPr lang="en-NZ"/>
          </a:p>
        </p:txBody>
      </p:sp>
      <p:sp>
        <p:nvSpPr>
          <p:cNvPr id="3" name="Footer Placeholder 2">
            <a:extLst>
              <a:ext uri="{FF2B5EF4-FFF2-40B4-BE49-F238E27FC236}">
                <a16:creationId xmlns:a16="http://schemas.microsoft.com/office/drawing/2014/main" id="{E616EC1E-6AAF-0FCE-0D78-B1A26F682DC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0D7E4F4-BA98-FAF2-7A1A-3CD8F186A04D}"/>
              </a:ext>
            </a:extLst>
          </p:cNvPr>
          <p:cNvSpPr>
            <a:spLocks noGrp="1"/>
          </p:cNvSpPr>
          <p:nvPr>
            <p:ph type="sldNum" sz="quarter" idx="11"/>
          </p:nvPr>
        </p:nvSpPr>
        <p:spPr/>
        <p:txBody>
          <a:bodyPr/>
          <a:lstStyle/>
          <a:p>
            <a:fld id="{0B868178-02AE-42FC-958D-6B8F13B60175}" type="slidenum">
              <a:rPr lang="en-GB" smtClean="0"/>
              <a:pPr/>
              <a:t>‹#›</a:t>
            </a:fld>
            <a:endParaRPr lang="en-GB"/>
          </a:p>
        </p:txBody>
      </p:sp>
      <p:sp>
        <p:nvSpPr>
          <p:cNvPr id="8" name="Text Placeholder 7">
            <a:extLst>
              <a:ext uri="{FF2B5EF4-FFF2-40B4-BE49-F238E27FC236}">
                <a16:creationId xmlns:a16="http://schemas.microsoft.com/office/drawing/2014/main" id="{EAF3DE40-12BF-EC80-AC1F-55D2B028AFB3}"/>
              </a:ext>
            </a:extLst>
          </p:cNvPr>
          <p:cNvSpPr>
            <a:spLocks noGrp="1"/>
          </p:cNvSpPr>
          <p:nvPr>
            <p:ph type="body" sz="quarter" idx="12"/>
          </p:nvPr>
        </p:nvSpPr>
        <p:spPr>
          <a:xfrm>
            <a:off x="13507442" y="593667"/>
            <a:ext cx="5863696" cy="189973"/>
          </a:xfrm>
        </p:spPr>
        <p:txBody>
          <a:bodyPr anchor="b"/>
          <a:lstStyle>
            <a:lvl1pPr algn="r">
              <a:lnSpc>
                <a:spcPct val="100000"/>
              </a:lnSpc>
              <a:spcAft>
                <a:spcPts val="0"/>
              </a:spcAft>
              <a:defRPr sz="1237" b="1" i="0">
                <a:solidFill>
                  <a:schemeClr val="accent1"/>
                </a:solidFill>
                <a:latin typeface="Avenir Next LT Pro Demi" panose="020B0504020202020204" pitchFamily="34" charset="77"/>
              </a:defRPr>
            </a:lvl1pPr>
            <a:lvl2pPr>
              <a:lnSpc>
                <a:spcPct val="100000"/>
              </a:lnSpc>
              <a:spcAft>
                <a:spcPts val="0"/>
              </a:spcAft>
              <a:defRPr sz="1237">
                <a:latin typeface="Avenir Next Demi Bold" panose="020B0703020202020204" pitchFamily="34" charset="0"/>
              </a:defRPr>
            </a:lvl2pPr>
            <a:lvl3pPr>
              <a:lnSpc>
                <a:spcPct val="100000"/>
              </a:lnSpc>
              <a:spcAft>
                <a:spcPts val="0"/>
              </a:spcAft>
              <a:defRPr sz="1237">
                <a:latin typeface="Avenir Next Demi Bold" panose="020B0703020202020204" pitchFamily="34" charset="0"/>
              </a:defRPr>
            </a:lvl3pPr>
            <a:lvl4pPr>
              <a:lnSpc>
                <a:spcPct val="100000"/>
              </a:lnSpc>
              <a:spcAft>
                <a:spcPts val="0"/>
              </a:spcAft>
              <a:defRPr sz="1237">
                <a:latin typeface="Avenir Next Demi Bold" panose="020B0703020202020204" pitchFamily="34" charset="0"/>
              </a:defRPr>
            </a:lvl4pPr>
            <a:lvl5pPr>
              <a:lnSpc>
                <a:spcPct val="100000"/>
              </a:lnSpc>
              <a:spcAft>
                <a:spcPts val="0"/>
              </a:spcAft>
              <a:defRPr sz="1237">
                <a:latin typeface="Avenir Next Demi Bold" panose="020B0703020202020204" pitchFamily="34" charset="0"/>
              </a:defRPr>
            </a:lvl5pPr>
          </a:lstStyle>
          <a:p>
            <a:pPr lvl="0"/>
            <a:r>
              <a:rPr lang="en-US"/>
              <a:t>Click to edit Master text styles</a:t>
            </a:r>
          </a:p>
        </p:txBody>
      </p:sp>
      <p:pic>
        <p:nvPicPr>
          <p:cNvPr id="10" name="Graphic 9">
            <a:extLst>
              <a:ext uri="{FF2B5EF4-FFF2-40B4-BE49-F238E27FC236}">
                <a16:creationId xmlns:a16="http://schemas.microsoft.com/office/drawing/2014/main" id="{57120683-EB06-74D8-A08C-508BA3C601C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 r="4"/>
          <a:stretch/>
        </p:blipFill>
        <p:spPr>
          <a:xfrm>
            <a:off x="764375" y="563984"/>
            <a:ext cx="1329621" cy="217989"/>
          </a:xfrm>
          <a:prstGeom prst="rect">
            <a:avLst/>
          </a:prstGeom>
        </p:spPr>
      </p:pic>
      <p:sp>
        <p:nvSpPr>
          <p:cNvPr id="11" name="Text Placeholder 2">
            <a:extLst>
              <a:ext uri="{FF2B5EF4-FFF2-40B4-BE49-F238E27FC236}">
                <a16:creationId xmlns:a16="http://schemas.microsoft.com/office/drawing/2014/main" id="{54042981-F611-B126-3988-D9DFC1BF021E}"/>
              </a:ext>
            </a:extLst>
          </p:cNvPr>
          <p:cNvSpPr>
            <a:spLocks noGrp="1"/>
          </p:cNvSpPr>
          <p:nvPr>
            <p:ph idx="1"/>
          </p:nvPr>
        </p:nvSpPr>
        <p:spPr>
          <a:xfrm>
            <a:off x="764376" y="5256753"/>
            <a:ext cx="10897855" cy="4390228"/>
          </a:xfrm>
          <a:prstGeom prst="rect">
            <a:avLst/>
          </a:prstGeom>
        </p:spPr>
        <p:txBody>
          <a:bodyPr vert="horz" lIns="0" tIns="0" rIns="0" bIns="0" rtlCol="0" anchor="t" anchorCtr="0">
            <a:noAutofit/>
          </a:bodyPr>
          <a:lstStyle>
            <a:lvl1pPr>
              <a:lnSpc>
                <a:spcPts val="2803"/>
              </a:lnSpc>
              <a:spcAft>
                <a:spcPts val="989"/>
              </a:spcAft>
              <a:defRPr sz="2144" b="0" i="0">
                <a:solidFill>
                  <a:schemeClr val="accent1"/>
                </a:solidFill>
                <a:latin typeface="Avenir Next LT Pro" panose="020B0504020202020204" pitchFamily="34" charset="77"/>
              </a:defRPr>
            </a:lvl1pPr>
            <a:lvl2pPr marL="0" indent="-314629">
              <a:lnSpc>
                <a:spcPts val="2803"/>
              </a:lnSpc>
              <a:spcAft>
                <a:spcPts val="165"/>
              </a:spcAft>
              <a:buFont typeface="Avenir Next Medium" panose="020B0603020202020204" pitchFamily="34" charset="0"/>
              <a:buChar char="•"/>
              <a:defRPr b="0" i="0">
                <a:solidFill>
                  <a:schemeClr val="accent1"/>
                </a:solidFill>
                <a:latin typeface="Avenir Next LT Pro" panose="020B0504020202020204" pitchFamily="34" charset="77"/>
              </a:defRPr>
            </a:lvl2pPr>
            <a:lvl3pPr marL="0" indent="0">
              <a:lnSpc>
                <a:spcPts val="2144"/>
              </a:lnSpc>
              <a:spcAft>
                <a:spcPts val="0"/>
              </a:spcAft>
              <a:buFont typeface="Arial" panose="020B0604020202020204" pitchFamily="34" charset="0"/>
              <a:buNone/>
              <a:defRPr sz="1649"/>
            </a:lvl3pPr>
            <a:lvl4pPr marL="0" indent="0">
              <a:lnSpc>
                <a:spcPts val="2144"/>
              </a:lnSpc>
              <a:spcAft>
                <a:spcPts val="1649"/>
              </a:spcAft>
              <a:buNone/>
              <a:defRPr sz="1649">
                <a:solidFill>
                  <a:schemeClr val="accent2"/>
                </a:solidFill>
              </a:defRPr>
            </a:lvl4pPr>
          </a:lstStyle>
          <a:p>
            <a:pPr lvl="0"/>
            <a:r>
              <a:rPr lang="en-US" noProof="0"/>
              <a:t>Click to edit Master text styles</a:t>
            </a:r>
          </a:p>
          <a:p>
            <a:pPr lvl="1"/>
            <a:r>
              <a:rPr lang="en-US" noProof="0"/>
              <a:t>Second level</a:t>
            </a:r>
          </a:p>
        </p:txBody>
      </p:sp>
      <p:sp>
        <p:nvSpPr>
          <p:cNvPr id="6" name="Text Placeholder 7">
            <a:extLst>
              <a:ext uri="{FF2B5EF4-FFF2-40B4-BE49-F238E27FC236}">
                <a16:creationId xmlns:a16="http://schemas.microsoft.com/office/drawing/2014/main" id="{A0CE8F70-B308-A5D7-E7B8-DFAA64759BB6}"/>
              </a:ext>
            </a:extLst>
          </p:cNvPr>
          <p:cNvSpPr>
            <a:spLocks noGrp="1"/>
          </p:cNvSpPr>
          <p:nvPr>
            <p:ph type="body" sz="quarter" idx="13"/>
          </p:nvPr>
        </p:nvSpPr>
        <p:spPr>
          <a:xfrm>
            <a:off x="764375" y="10433691"/>
            <a:ext cx="5832283" cy="202012"/>
          </a:xfrm>
        </p:spPr>
        <p:txBody>
          <a:bodyPr anchor="b"/>
          <a:lstStyle>
            <a:lvl1pPr algn="l">
              <a:lnSpc>
                <a:spcPct val="100000"/>
              </a:lnSpc>
              <a:spcAft>
                <a:spcPts val="0"/>
              </a:spcAft>
              <a:defRPr sz="1484" b="1" i="0">
                <a:solidFill>
                  <a:schemeClr val="tx1"/>
                </a:solidFill>
                <a:latin typeface="Avenir Next LT Pro" panose="020B0504020202020204" pitchFamily="34" charset="77"/>
              </a:defRPr>
            </a:lvl1pPr>
            <a:lvl2pPr>
              <a:lnSpc>
                <a:spcPct val="100000"/>
              </a:lnSpc>
              <a:spcAft>
                <a:spcPts val="0"/>
              </a:spcAft>
              <a:defRPr sz="1237">
                <a:latin typeface="Avenir Next Demi Bold" panose="020B0703020202020204" pitchFamily="34" charset="0"/>
              </a:defRPr>
            </a:lvl2pPr>
            <a:lvl3pPr>
              <a:lnSpc>
                <a:spcPct val="100000"/>
              </a:lnSpc>
              <a:spcAft>
                <a:spcPts val="0"/>
              </a:spcAft>
              <a:defRPr sz="1237">
                <a:latin typeface="Avenir Next Demi Bold" panose="020B0703020202020204" pitchFamily="34" charset="0"/>
              </a:defRPr>
            </a:lvl3pPr>
            <a:lvl4pPr>
              <a:lnSpc>
                <a:spcPct val="100000"/>
              </a:lnSpc>
              <a:spcAft>
                <a:spcPts val="0"/>
              </a:spcAft>
              <a:defRPr sz="1237">
                <a:latin typeface="Avenir Next Demi Bold" panose="020B0703020202020204" pitchFamily="34" charset="0"/>
              </a:defRPr>
            </a:lvl4pPr>
            <a:lvl5pPr>
              <a:lnSpc>
                <a:spcPct val="100000"/>
              </a:lnSpc>
              <a:spcAft>
                <a:spcPts val="0"/>
              </a:spcAft>
              <a:defRPr sz="1237">
                <a:latin typeface="Avenir Next Demi Bold" panose="020B07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91207939"/>
      </p:ext>
    </p:extLst>
  </p:cSld>
  <p:clrMapOvr>
    <a:masterClrMapping/>
  </p:clrMapOvr>
  <p:extLst>
    <p:ext uri="{DCECCB84-F9BA-43D5-87BE-67443E8EF086}">
      <p15:sldGuideLst xmlns:p15="http://schemas.microsoft.com/office/powerpoint/2012/main">
        <p15:guide id="1" orient="horz" pos="2008">
          <p15:clr>
            <a:srgbClr val="FBAE40"/>
          </p15:clr>
        </p15:guide>
        <p15:guide id="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5" y="-4310"/>
            <a:ext cx="20104087" cy="11309343"/>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8270774"/>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602118"/>
          </a:xfrm>
          <a:prstGeom prst="rect">
            <a:avLst/>
          </a:prstGeom>
        </p:spPr>
        <p:txBody>
          <a:bodyPr/>
          <a:lstStyle/>
          <a:p>
            <a:r>
              <a:rPr lang="en-US"/>
              <a:t>Glasgow 2026 Commonwealth Games</a:t>
            </a:r>
          </a:p>
        </p:txBody>
      </p:sp>
    </p:spTree>
    <p:extLst>
      <p:ext uri="{BB962C8B-B14F-4D97-AF65-F5344CB8AC3E}">
        <p14:creationId xmlns:p14="http://schemas.microsoft.com/office/powerpoint/2010/main" val="117043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4310"/>
            <a:ext cx="20104090" cy="11309343"/>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8270774"/>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602118"/>
          </a:xfrm>
          <a:prstGeom prst="rect">
            <a:avLst/>
          </a:prstGeom>
        </p:spPr>
        <p:txBody>
          <a:bodyPr/>
          <a:lstStyle/>
          <a:p>
            <a:r>
              <a:rPr lang="en-US"/>
              <a:t>Glasgow 2026 Commonwealth Games</a:t>
            </a:r>
          </a:p>
        </p:txBody>
      </p:sp>
    </p:spTree>
    <p:extLst>
      <p:ext uri="{BB962C8B-B14F-4D97-AF65-F5344CB8AC3E}">
        <p14:creationId xmlns:p14="http://schemas.microsoft.com/office/powerpoint/2010/main" val="3193353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2" y="-4310"/>
            <a:ext cx="20104093" cy="11309345"/>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Tree>
    <p:extLst>
      <p:ext uri="{BB962C8B-B14F-4D97-AF65-F5344CB8AC3E}">
        <p14:creationId xmlns:p14="http://schemas.microsoft.com/office/powerpoint/2010/main" val="167224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50" b="1" i="0">
                <a:solidFill>
                  <a:schemeClr val="tx1"/>
                </a:solidFill>
                <a:latin typeface="Trebuchet MS"/>
                <a:cs typeface="Trebuchet MS"/>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7AF639C-7D57-4CFD-B395-6E7DC2B8A0BE}" type="datetime1">
              <a:rPr lang="en-US" smtClean="0"/>
              <a:t>12/17/2025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50" b="1"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726F03F-4651-44FE-825C-0B7BE26AF04F}" type="datetime1">
              <a:rPr lang="en-US" smtClean="0"/>
              <a:t>12/17/2025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8988762" cy="11308556"/>
          </a:xfrm>
          <a:prstGeom prst="rect">
            <a:avLst/>
          </a:prstGeom>
        </p:spPr>
      </p:pic>
      <p:sp>
        <p:nvSpPr>
          <p:cNvPr id="17" name="bg object 17"/>
          <p:cNvSpPr/>
          <p:nvPr/>
        </p:nvSpPr>
        <p:spPr>
          <a:xfrm>
            <a:off x="915470" y="-5"/>
            <a:ext cx="19189065" cy="11308715"/>
          </a:xfrm>
          <a:custGeom>
            <a:avLst/>
            <a:gdLst/>
            <a:ahLst/>
            <a:cxnLst/>
            <a:rect l="l" t="t" r="r" b="b"/>
            <a:pathLst>
              <a:path w="19189065" h="11308715">
                <a:moveTo>
                  <a:pt x="19188630" y="0"/>
                </a:moveTo>
                <a:lnTo>
                  <a:pt x="0" y="0"/>
                </a:lnTo>
                <a:lnTo>
                  <a:pt x="8022467" y="8022478"/>
                </a:lnTo>
                <a:lnTo>
                  <a:pt x="4736400" y="11308556"/>
                </a:lnTo>
                <a:lnTo>
                  <a:pt x="19188630" y="11308556"/>
                </a:lnTo>
                <a:lnTo>
                  <a:pt x="19188630" y="0"/>
                </a:lnTo>
                <a:close/>
              </a:path>
            </a:pathLst>
          </a:custGeom>
          <a:solidFill>
            <a:srgbClr val="FFFFFF"/>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915469" y="-10"/>
            <a:ext cx="19188630" cy="11308566"/>
          </a:xfrm>
          <a:prstGeom prst="rect">
            <a:avLst/>
          </a:prstGeom>
        </p:spPr>
      </p:pic>
      <p:sp>
        <p:nvSpPr>
          <p:cNvPr id="19" name="bg object 19"/>
          <p:cNvSpPr/>
          <p:nvPr/>
        </p:nvSpPr>
        <p:spPr>
          <a:xfrm>
            <a:off x="1248748" y="0"/>
            <a:ext cx="8022590" cy="11308715"/>
          </a:xfrm>
          <a:custGeom>
            <a:avLst/>
            <a:gdLst/>
            <a:ahLst/>
            <a:cxnLst/>
            <a:rect l="l" t="t" r="r" b="b"/>
            <a:pathLst>
              <a:path w="8022590" h="11308715">
                <a:moveTo>
                  <a:pt x="4736395" y="11308556"/>
                </a:moveTo>
                <a:lnTo>
                  <a:pt x="8022469" y="8022476"/>
                </a:lnTo>
                <a:lnTo>
                  <a:pt x="0" y="0"/>
                </a:lnTo>
              </a:path>
            </a:pathLst>
          </a:custGeom>
          <a:ln w="20941">
            <a:solidFill>
              <a:srgbClr val="FFFFFF"/>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E7D31B4-0672-4FAD-84D9-3204FC147E93}" type="datetime1">
              <a:rPr lang="en-US" smtClean="0"/>
              <a:t>12/17/2025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1_Title Slide">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CDA1769-0433-89F2-7D96-085AF9696C94}"/>
              </a:ext>
            </a:extLst>
          </p:cNvPr>
          <p:cNvPicPr>
            <a:picLocks noChangeAspect="1" noChangeArrowheads="1"/>
          </p:cNvPicPr>
          <p:nvPr userDrawn="1"/>
        </p:nvPicPr>
        <p:blipFill>
          <a:blip r:embed="rId2"/>
          <a:srcRect/>
          <a:stretch/>
        </p:blipFill>
        <p:spPr bwMode="auto">
          <a:xfrm>
            <a:off x="0" y="0"/>
            <a:ext cx="20104100" cy="11309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798D91-E993-4918-79F0-3B3FF9C98084}"/>
              </a:ext>
            </a:extLst>
          </p:cNvPr>
          <p:cNvSpPr>
            <a:spLocks noGrp="1"/>
          </p:cNvSpPr>
          <p:nvPr>
            <p:ph type="title" hasCustomPrompt="1"/>
          </p:nvPr>
        </p:nvSpPr>
        <p:spPr>
          <a:xfrm>
            <a:off x="1371686" y="971384"/>
            <a:ext cx="17339786" cy="3082072"/>
          </a:xfrm>
          <a:prstGeom prst="rect">
            <a:avLst/>
          </a:prstGeom>
        </p:spPr>
        <p:txBody>
          <a:bodyPr wrap="square" anchor="b" anchorCtr="0">
            <a:normAutofit/>
          </a:bodyPr>
          <a:lstStyle>
            <a:lvl1pPr algn="ctr">
              <a:defRPr sz="11873" baseline="0">
                <a:solidFill>
                  <a:srgbClr val="FFFFFF"/>
                </a:solidFill>
                <a:latin typeface="Fira Sans ExtraBold" panose="020B0503050000020004" pitchFamily="34" charset="0"/>
              </a:defRPr>
            </a:lvl1pPr>
          </a:lstStyle>
          <a:p>
            <a:r>
              <a:rPr lang="en-US" b="1" i="1">
                <a:latin typeface="Fira Sans Black" panose="020B0503050000020004" pitchFamily="34" charset="0"/>
              </a:rPr>
              <a:t>TITLE SLIDE TEXT HERE</a:t>
            </a:r>
            <a:endParaRPr lang="en-US"/>
          </a:p>
        </p:txBody>
      </p:sp>
      <p:sp>
        <p:nvSpPr>
          <p:cNvPr id="3" name="Text Placeholder 2">
            <a:extLst>
              <a:ext uri="{FF2B5EF4-FFF2-40B4-BE49-F238E27FC236}">
                <a16:creationId xmlns:a16="http://schemas.microsoft.com/office/drawing/2014/main" id="{6BFB41EA-A2E7-ABD3-598E-8DB56A7F589D}"/>
              </a:ext>
            </a:extLst>
          </p:cNvPr>
          <p:cNvSpPr>
            <a:spLocks noGrp="1"/>
          </p:cNvSpPr>
          <p:nvPr>
            <p:ph type="body" idx="1" hasCustomPrompt="1"/>
          </p:nvPr>
        </p:nvSpPr>
        <p:spPr>
          <a:xfrm>
            <a:off x="1371686" y="4097962"/>
            <a:ext cx="17339786" cy="2473919"/>
          </a:xfrm>
        </p:spPr>
        <p:txBody>
          <a:bodyPr>
            <a:normAutofit/>
          </a:bodyPr>
          <a:lstStyle>
            <a:lvl1pPr marL="0" indent="0" algn="ctr">
              <a:buNone/>
              <a:defRPr sz="4617" b="0" i="0" baseline="0">
                <a:solidFill>
                  <a:srgbClr val="FFFFFF"/>
                </a:solidFill>
                <a:latin typeface="Fira Sans Medium" panose="020B0503050000020004" pitchFamily="34" charset="0"/>
              </a:defRPr>
            </a:lvl1pPr>
            <a:lvl2pPr marL="753923" indent="0">
              <a:buNone/>
              <a:defRPr sz="3298">
                <a:solidFill>
                  <a:schemeClr val="tx1">
                    <a:tint val="82000"/>
                  </a:schemeClr>
                </a:solidFill>
              </a:defRPr>
            </a:lvl2pPr>
            <a:lvl3pPr marL="1507846" indent="0">
              <a:buNone/>
              <a:defRPr sz="2968">
                <a:solidFill>
                  <a:schemeClr val="tx1">
                    <a:tint val="82000"/>
                  </a:schemeClr>
                </a:solidFill>
              </a:defRPr>
            </a:lvl3pPr>
            <a:lvl4pPr marL="2261768" indent="0">
              <a:buNone/>
              <a:defRPr sz="2638">
                <a:solidFill>
                  <a:schemeClr val="tx1">
                    <a:tint val="82000"/>
                  </a:schemeClr>
                </a:solidFill>
              </a:defRPr>
            </a:lvl4pPr>
            <a:lvl5pPr marL="3015691" indent="0">
              <a:buNone/>
              <a:defRPr sz="2638">
                <a:solidFill>
                  <a:schemeClr val="tx1">
                    <a:tint val="82000"/>
                  </a:schemeClr>
                </a:solidFill>
              </a:defRPr>
            </a:lvl5pPr>
            <a:lvl6pPr marL="3769614" indent="0">
              <a:buNone/>
              <a:defRPr sz="2638">
                <a:solidFill>
                  <a:schemeClr val="tx1">
                    <a:tint val="82000"/>
                  </a:schemeClr>
                </a:solidFill>
              </a:defRPr>
            </a:lvl6pPr>
            <a:lvl7pPr marL="4523537" indent="0">
              <a:buNone/>
              <a:defRPr sz="2638">
                <a:solidFill>
                  <a:schemeClr val="tx1">
                    <a:tint val="82000"/>
                  </a:schemeClr>
                </a:solidFill>
              </a:defRPr>
            </a:lvl7pPr>
            <a:lvl8pPr marL="5277460" indent="0">
              <a:buNone/>
              <a:defRPr sz="2638">
                <a:solidFill>
                  <a:schemeClr val="tx1">
                    <a:tint val="82000"/>
                  </a:schemeClr>
                </a:solidFill>
              </a:defRPr>
            </a:lvl8pPr>
            <a:lvl9pPr marL="6031382" indent="0">
              <a:buNone/>
              <a:defRPr sz="2638">
                <a:solidFill>
                  <a:schemeClr val="tx1">
                    <a:tint val="82000"/>
                  </a:schemeClr>
                </a:solidFill>
              </a:defRPr>
            </a:lvl9pPr>
          </a:lstStyle>
          <a:p>
            <a:r>
              <a:rPr lang="en-US">
                <a:latin typeface="Fira Sans Medium" panose="020B0503050000020004" pitchFamily="34" charset="0"/>
              </a:rPr>
              <a:t>Supporting text here</a:t>
            </a:r>
          </a:p>
        </p:txBody>
      </p:sp>
      <p:pic>
        <p:nvPicPr>
          <p:cNvPr id="9" name="Picture 8" descr="A black and white logo&#10;&#10;AI-generated content may be incorrect.">
            <a:extLst>
              <a:ext uri="{FF2B5EF4-FFF2-40B4-BE49-F238E27FC236}">
                <a16:creationId xmlns:a16="http://schemas.microsoft.com/office/drawing/2014/main" id="{A43F13AD-AE81-7A55-67EE-83A30FAA995F}"/>
              </a:ext>
            </a:extLst>
          </p:cNvPr>
          <p:cNvPicPr>
            <a:picLocks noChangeAspect="1"/>
          </p:cNvPicPr>
          <p:nvPr userDrawn="1"/>
        </p:nvPicPr>
        <p:blipFill>
          <a:blip r:embed="rId3"/>
          <a:stretch>
            <a:fillRect/>
          </a:stretch>
        </p:blipFill>
        <p:spPr>
          <a:xfrm>
            <a:off x="7970009" y="7543263"/>
            <a:ext cx="3843471" cy="3186560"/>
          </a:xfrm>
          <a:prstGeom prst="rect">
            <a:avLst/>
          </a:prstGeom>
        </p:spPr>
      </p:pic>
    </p:spTree>
    <p:extLst>
      <p:ext uri="{BB962C8B-B14F-4D97-AF65-F5344CB8AC3E}">
        <p14:creationId xmlns:p14="http://schemas.microsoft.com/office/powerpoint/2010/main" val="30561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5" y="-4310"/>
            <a:ext cx="20104087" cy="11309343"/>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Tree>
    <p:extLst>
      <p:ext uri="{BB962C8B-B14F-4D97-AF65-F5344CB8AC3E}">
        <p14:creationId xmlns:p14="http://schemas.microsoft.com/office/powerpoint/2010/main" val="42441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1_Text Slide -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4310"/>
            <a:ext cx="20104090" cy="11309345"/>
          </a:xfrm>
          <a:prstGeom prst="rect">
            <a:avLst/>
          </a:prstGeom>
        </p:spPr>
      </p:pic>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8413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4_Text Slide -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7D88F-EFF9-9BA1-1CAF-C0136CDB33B7}"/>
              </a:ext>
            </a:extLst>
          </p:cNvPr>
          <p:cNvPicPr>
            <a:picLocks noChangeAspect="1"/>
          </p:cNvPicPr>
          <p:nvPr userDrawn="1"/>
        </p:nvPicPr>
        <p:blipFill>
          <a:blip r:embed="rId2"/>
          <a:srcRect/>
          <a:stretch/>
        </p:blipFill>
        <p:spPr>
          <a:xfrm>
            <a:off x="3" y="-4310"/>
            <a:ext cx="20104090" cy="11309343"/>
          </a:xfrm>
          <a:prstGeom prst="rect">
            <a:avLst/>
          </a:prstGeom>
        </p:spPr>
      </p:pic>
      <p:sp>
        <p:nvSpPr>
          <p:cNvPr id="2" name="Title 1">
            <a:extLst>
              <a:ext uri="{FF2B5EF4-FFF2-40B4-BE49-F238E27FC236}">
                <a16:creationId xmlns:a16="http://schemas.microsoft.com/office/drawing/2014/main" id="{0B5D3CA9-183D-F5E7-9486-5C5D46616022}"/>
              </a:ext>
            </a:extLst>
          </p:cNvPr>
          <p:cNvSpPr>
            <a:spLocks noGrp="1"/>
          </p:cNvSpPr>
          <p:nvPr>
            <p:ph type="title" hasCustomPrompt="1"/>
          </p:nvPr>
        </p:nvSpPr>
        <p:spPr>
          <a:xfrm>
            <a:off x="1030895" y="1002398"/>
            <a:ext cx="7015480" cy="592470"/>
          </a:xfrm>
        </p:spPr>
        <p:txBody>
          <a:bodyPr/>
          <a:lstStyle/>
          <a:p>
            <a:r>
              <a:rPr lang="en-US"/>
              <a:t>Click to add title</a:t>
            </a:r>
          </a:p>
        </p:txBody>
      </p:sp>
      <p:sp>
        <p:nvSpPr>
          <p:cNvPr id="3" name="Date Placeholder 2">
            <a:extLst>
              <a:ext uri="{FF2B5EF4-FFF2-40B4-BE49-F238E27FC236}">
                <a16:creationId xmlns:a16="http://schemas.microsoft.com/office/drawing/2014/main" id="{DC221941-7C89-C9A7-3F90-51A4836EF913}"/>
              </a:ext>
            </a:extLst>
          </p:cNvPr>
          <p:cNvSpPr>
            <a:spLocks noGrp="1"/>
          </p:cNvSpPr>
          <p:nvPr>
            <p:ph type="dt" sz="half" idx="10"/>
          </p:nvPr>
        </p:nvSpPr>
        <p:spPr>
          <a:xfrm>
            <a:off x="1005205" y="10517696"/>
            <a:ext cx="4623943" cy="276999"/>
          </a:xfrm>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F06209E-A510-A52C-B51B-01655ECD21FB}"/>
              </a:ext>
            </a:extLst>
          </p:cNvPr>
          <p:cNvSpPr>
            <a:spLocks noGrp="1"/>
          </p:cNvSpPr>
          <p:nvPr>
            <p:ph type="sldNum" sz="quarter" idx="11"/>
          </p:nvPr>
        </p:nvSpPr>
        <p:spPr>
          <a:xfrm>
            <a:off x="14474953" y="10517696"/>
            <a:ext cx="4623943" cy="276999"/>
          </a:xfrm>
        </p:spPr>
        <p:txBody>
          <a:bodyPr/>
          <a:lstStyle/>
          <a:p>
            <a:fld id="{28504E16-0618-2842-B206-C701314F0E20}" type="slidenum">
              <a:rPr lang="en-US" smtClean="0"/>
              <a:pPr/>
              <a:t>‹#›</a:t>
            </a:fld>
            <a:endParaRPr lang="en-US"/>
          </a:p>
        </p:txBody>
      </p:sp>
      <p:sp>
        <p:nvSpPr>
          <p:cNvPr id="7" name="Content Placeholder 6">
            <a:extLst>
              <a:ext uri="{FF2B5EF4-FFF2-40B4-BE49-F238E27FC236}">
                <a16:creationId xmlns:a16="http://schemas.microsoft.com/office/drawing/2014/main" id="{12E89B49-F204-3957-AD4D-7F9426CD0D52}"/>
              </a:ext>
            </a:extLst>
          </p:cNvPr>
          <p:cNvSpPr>
            <a:spLocks noGrp="1"/>
          </p:cNvSpPr>
          <p:nvPr>
            <p:ph sz="quarter" idx="13"/>
          </p:nvPr>
        </p:nvSpPr>
        <p:spPr>
          <a:xfrm>
            <a:off x="1382157" y="2442311"/>
            <a:ext cx="12062460" cy="1717073"/>
          </a:xfrm>
        </p:spPr>
        <p:txBody>
          <a:bodyPr/>
          <a:lstStyle>
            <a:lvl1pPr>
              <a:defRPr sz="3958"/>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Footer Placeholder 4">
            <a:extLst>
              <a:ext uri="{FF2B5EF4-FFF2-40B4-BE49-F238E27FC236}">
                <a16:creationId xmlns:a16="http://schemas.microsoft.com/office/drawing/2014/main" id="{6B32A5A1-BF5D-B5BB-CE92-0BE37A407034}"/>
              </a:ext>
            </a:extLst>
          </p:cNvPr>
          <p:cNvSpPr>
            <a:spLocks noGrp="1"/>
          </p:cNvSpPr>
          <p:nvPr>
            <p:ph type="ftr" sz="quarter" idx="14"/>
          </p:nvPr>
        </p:nvSpPr>
        <p:spPr>
          <a:xfrm>
            <a:off x="6659483" y="10482093"/>
            <a:ext cx="6785134" cy="276999"/>
          </a:xfrm>
          <a:prstGeom prst="rect">
            <a:avLst/>
          </a:prstGeom>
        </p:spPr>
        <p:txBody>
          <a:bodyPr/>
          <a:lstStyle/>
          <a:p>
            <a:r>
              <a:rPr lang="en-US"/>
              <a:t>Glasgow 2026 Commonwealth Games</a:t>
            </a:r>
          </a:p>
        </p:txBody>
      </p:sp>
    </p:spTree>
    <p:extLst>
      <p:ext uri="{BB962C8B-B14F-4D97-AF65-F5344CB8AC3E}">
        <p14:creationId xmlns:p14="http://schemas.microsoft.com/office/powerpoint/2010/main" val="348139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30895" y="1002398"/>
            <a:ext cx="7015480" cy="616585"/>
          </a:xfrm>
          <a:prstGeom prst="rect">
            <a:avLst/>
          </a:prstGeom>
        </p:spPr>
        <p:txBody>
          <a:bodyPr wrap="square" lIns="0" tIns="0" rIns="0" bIns="0">
            <a:spAutoFit/>
          </a:bodyPr>
          <a:lstStyle>
            <a:lvl1pPr>
              <a:defRPr sz="3850" b="1"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904279" y="3137408"/>
            <a:ext cx="9369425" cy="560578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FE86E962-CDB1-4722-8053-D398D1BA58B9}" type="datetime1">
              <a:rPr lang="en-US" smtClean="0"/>
              <a:t>12/17/2025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3" r:id="rId6"/>
    <p:sldLayoutId id="2147483686" r:id="rId7"/>
    <p:sldLayoutId id="2147483687" r:id="rId8"/>
    <p:sldLayoutId id="2147483688" r:id="rId9"/>
    <p:sldLayoutId id="2147483689" r:id="rId10"/>
    <p:sldLayoutId id="2147483690" r:id="rId11"/>
    <p:sldLayoutId id="2147483693" r:id="rId12"/>
    <p:sldLayoutId id="2147483694" r:id="rId13"/>
    <p:sldLayoutId id="2147483695" r:id="rId14"/>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8765E7-B945-A88B-61DE-7D447524E2EF}"/>
              </a:ext>
            </a:extLst>
          </p:cNvPr>
          <p:cNvSpPr>
            <a:spLocks noGrp="1"/>
          </p:cNvSpPr>
          <p:nvPr>
            <p:ph type="body" idx="1"/>
          </p:nvPr>
        </p:nvSpPr>
        <p:spPr>
          <a:xfrm>
            <a:off x="1382157" y="3010591"/>
            <a:ext cx="14449822" cy="63854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229291-43E3-61AD-AC13-A12BF4E1FF5C}"/>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b="0" i="0">
                <a:solidFill>
                  <a:srgbClr val="5E5E5E"/>
                </a:solidFill>
                <a:latin typeface="Fira Sans Light" panose="020B0403050000020004" pitchFamily="34" charset="0"/>
              </a:defRPr>
            </a:lvl1pPr>
          </a:lstStyle>
          <a:p>
            <a:fld id="{879C3630-4D43-4C1A-9AE3-0E620543B38E}" type="datetime1">
              <a:rPr lang="en-US" smtClean="0"/>
              <a:t>12/17/2025</a:t>
            </a:fld>
            <a:endParaRPr lang="en-US"/>
          </a:p>
        </p:txBody>
      </p:sp>
      <p:sp>
        <p:nvSpPr>
          <p:cNvPr id="6" name="Slide Number Placeholder 5">
            <a:extLst>
              <a:ext uri="{FF2B5EF4-FFF2-40B4-BE49-F238E27FC236}">
                <a16:creationId xmlns:a16="http://schemas.microsoft.com/office/drawing/2014/main" id="{528BB947-0359-F234-1BC9-50E01637F960}"/>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b="0" i="0">
                <a:solidFill>
                  <a:srgbClr val="5E5E5E"/>
                </a:solidFill>
                <a:latin typeface="Fira Sans Light" panose="020B0403050000020004" pitchFamily="34" charset="0"/>
              </a:defRPr>
            </a:lvl1pPr>
          </a:lstStyle>
          <a:p>
            <a:fld id="{28504E16-0618-2842-B206-C701314F0E20}" type="slidenum">
              <a:rPr lang="en-US" smtClean="0"/>
              <a:pPr/>
              <a:t>‹#›</a:t>
            </a:fld>
            <a:endParaRPr lang="en-US"/>
          </a:p>
        </p:txBody>
      </p:sp>
      <p:sp>
        <p:nvSpPr>
          <p:cNvPr id="9" name="Title Placeholder 8">
            <a:extLst>
              <a:ext uri="{FF2B5EF4-FFF2-40B4-BE49-F238E27FC236}">
                <a16:creationId xmlns:a16="http://schemas.microsoft.com/office/drawing/2014/main" id="{68BFFCD0-23B8-70EE-8F62-DCDD61F20819}"/>
              </a:ext>
            </a:extLst>
          </p:cNvPr>
          <p:cNvSpPr>
            <a:spLocks noGrp="1"/>
          </p:cNvSpPr>
          <p:nvPr>
            <p:ph type="title"/>
          </p:nvPr>
        </p:nvSpPr>
        <p:spPr>
          <a:xfrm>
            <a:off x="1382157" y="602119"/>
            <a:ext cx="14449822" cy="218595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14" name="Footer Placeholder 13">
            <a:extLst>
              <a:ext uri="{FF2B5EF4-FFF2-40B4-BE49-F238E27FC236}">
                <a16:creationId xmlns:a16="http://schemas.microsoft.com/office/drawing/2014/main" id="{59C5F6FA-76BC-274A-72D0-C4A3945F1F28}"/>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b="0" i="0">
                <a:solidFill>
                  <a:srgbClr val="5E5E5E"/>
                </a:solidFill>
                <a:latin typeface="Fira Sans Light" panose="020B0403050000020004" pitchFamily="34" charset="0"/>
              </a:defRPr>
            </a:lvl1pPr>
          </a:lstStyle>
          <a:p>
            <a:endParaRPr lang="en-US"/>
          </a:p>
        </p:txBody>
      </p:sp>
      <p:pic>
        <p:nvPicPr>
          <p:cNvPr id="18" name="Picture 17" descr="A logo with a black background&#10;&#10;Description automatically generated">
            <a:extLst>
              <a:ext uri="{FF2B5EF4-FFF2-40B4-BE49-F238E27FC236}">
                <a16:creationId xmlns:a16="http://schemas.microsoft.com/office/drawing/2014/main" id="{11DFC6A6-C3AE-EC80-31B2-06822C13F8AE}"/>
              </a:ext>
            </a:extLst>
          </p:cNvPr>
          <p:cNvPicPr>
            <a:picLocks noChangeAspect="1"/>
          </p:cNvPicPr>
          <p:nvPr userDrawn="1"/>
        </p:nvPicPr>
        <p:blipFill>
          <a:blip r:embed="rId16"/>
          <a:stretch>
            <a:fillRect/>
          </a:stretch>
        </p:blipFill>
        <p:spPr>
          <a:xfrm>
            <a:off x="17777609" y="423532"/>
            <a:ext cx="1888669" cy="1561409"/>
          </a:xfrm>
          <a:prstGeom prst="rect">
            <a:avLst/>
          </a:prstGeom>
        </p:spPr>
      </p:pic>
    </p:spTree>
    <p:extLst>
      <p:ext uri="{BB962C8B-B14F-4D97-AF65-F5344CB8AC3E}">
        <p14:creationId xmlns:p14="http://schemas.microsoft.com/office/powerpoint/2010/main" val="104050811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92" r:id="rId10"/>
    <p:sldLayoutId id="2147483676" r:id="rId11"/>
    <p:sldLayoutId id="2147483684" r:id="rId12"/>
    <p:sldLayoutId id="2147483685" r:id="rId13"/>
    <p:sldLayoutId id="2147483691" r:id="rId14"/>
  </p:sldLayoutIdLst>
  <p:hf hdr="0" ftr="0" dt="0"/>
  <p:txStyles>
    <p:titleStyle>
      <a:lvl1pPr algn="l" defTabSz="1507846" rtl="0" eaLnBrk="1" latinLnBrk="0" hangingPunct="1">
        <a:lnSpc>
          <a:spcPct val="90000"/>
        </a:lnSpc>
        <a:spcBef>
          <a:spcPct val="0"/>
        </a:spcBef>
        <a:buNone/>
        <a:defRPr sz="7256" b="1" i="0" kern="1200">
          <a:solidFill>
            <a:srgbClr val="000000"/>
          </a:solidFill>
          <a:latin typeface="Fira Sans ExtraBold" panose="020B0503050000020004" pitchFamily="34" charset="0"/>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b="0" i="0" kern="1200">
          <a:solidFill>
            <a:srgbClr val="000000"/>
          </a:solidFill>
          <a:latin typeface="Fira Sans ExtraLight" panose="020B0403050000020004" pitchFamily="34" charset="0"/>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b="0" i="0" kern="1200">
          <a:solidFill>
            <a:srgbClr val="000000"/>
          </a:solidFill>
          <a:latin typeface="Fira Sans ExtraLight" panose="020B0403050000020004" pitchFamily="34" charset="0"/>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b="0" i="0" kern="1200">
          <a:solidFill>
            <a:srgbClr val="000000"/>
          </a:solidFill>
          <a:latin typeface="Fira Sans ExtraLight" panose="020B0403050000020004" pitchFamily="34" charset="0"/>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b="0" i="0" kern="1200">
          <a:solidFill>
            <a:srgbClr val="000000"/>
          </a:solidFill>
          <a:latin typeface="Fira Sans ExtraLight" panose="020B0403050000020004" pitchFamily="34" charset="0"/>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b="0" i="0" kern="1200">
          <a:solidFill>
            <a:srgbClr val="000000"/>
          </a:solidFill>
          <a:latin typeface="Fira Sans ExtraLight" panose="020B0403050000020004" pitchFamily="34" charset="0"/>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hyperlink" Target="https://www.tiktok.com/%40commonwealthsport" TargetMode="External"/><Relationship Id="rId3" Type="http://schemas.openxmlformats.org/officeDocument/2006/relationships/hyperlink" Target="http://www.glasgow2026.com/" TargetMode="External"/><Relationship Id="rId7" Type="http://schemas.openxmlformats.org/officeDocument/2006/relationships/hyperlink" Target="https://www.facebook.com/GlasgowCG2026/" TargetMode="External"/><Relationship Id="rId12" Type="http://schemas.openxmlformats.org/officeDocument/2006/relationships/image" Target="../media/image24.png"/><Relationship Id="rId2" Type="http://schemas.openxmlformats.org/officeDocument/2006/relationships/image" Target="../media/image19.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hyperlink" Target="https://www.threads.net/%40glasgow_2026" TargetMode="External"/><Relationship Id="rId5" Type="http://schemas.openxmlformats.org/officeDocument/2006/relationships/hyperlink" Target="https://www.instagram.com/Glasgow_2026/" TargetMode="External"/><Relationship Id="rId15" Type="http://schemas.openxmlformats.org/officeDocument/2006/relationships/hyperlink" Target="http://www.linkedin.com/company/Glasgow2026" TargetMode="External"/><Relationship Id="rId10" Type="http://schemas.openxmlformats.org/officeDocument/2006/relationships/image" Target="../media/image23.png"/><Relationship Id="rId4" Type="http://schemas.openxmlformats.org/officeDocument/2006/relationships/hyperlink" Target="mailto:procurement@glasgow2026.com" TargetMode="External"/><Relationship Id="rId9" Type="http://schemas.openxmlformats.org/officeDocument/2006/relationships/hyperlink" Target="https://x.com/glasgow_2026" TargetMode="External"/><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hyperlink" Target="mailto:procurement@glasgow2026.com" TargetMode="Externa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806E-624E-3F43-F45B-2D6683281B3C}"/>
              </a:ext>
            </a:extLst>
          </p:cNvPr>
          <p:cNvSpPr>
            <a:spLocks noGrp="1"/>
          </p:cNvSpPr>
          <p:nvPr>
            <p:ph type="title"/>
          </p:nvPr>
        </p:nvSpPr>
        <p:spPr>
          <a:xfrm>
            <a:off x="1392628" y="4227930"/>
            <a:ext cx="17339786" cy="3082072"/>
          </a:xfrm>
        </p:spPr>
        <p:txBody>
          <a:bodyPr>
            <a:normAutofit fontScale="90000"/>
          </a:bodyPr>
          <a:lstStyle/>
          <a:p>
            <a:pPr marL="12700" marR="5080">
              <a:lnSpc>
                <a:spcPts val="8460"/>
              </a:lnSpc>
              <a:spcBef>
                <a:spcPts val="1350"/>
              </a:spcBef>
            </a:pPr>
            <a:r>
              <a:rPr lang="en-GB" sz="9600" b="1" spc="-200">
                <a:solidFill>
                  <a:srgbClr val="FFFFFF"/>
                </a:solidFill>
                <a:latin typeface="Fira Sans"/>
                <a:cs typeface="Trebuchet MS"/>
              </a:rPr>
              <a:t>Glasgow 2026 – </a:t>
            </a:r>
            <a:r>
              <a:rPr lang="en-GB" sz="9600" spc="-200">
                <a:latin typeface="Fira Sans"/>
              </a:rPr>
              <a:t>Technical Official Travel Service Supplier </a:t>
            </a:r>
            <a:br>
              <a:rPr lang="en-US" sz="9600" b="1" spc="-200">
                <a:latin typeface="Fira Sans"/>
                <a:cs typeface="Trebuchet MS"/>
              </a:rPr>
            </a:br>
            <a:br>
              <a:rPr lang="en-US" sz="9600" b="1" spc="-200">
                <a:latin typeface="Fira Sans"/>
                <a:cs typeface="Trebuchet MS"/>
              </a:rPr>
            </a:br>
            <a:r>
              <a:rPr lang="en-US" sz="9600" b="1" spc="-200">
                <a:solidFill>
                  <a:srgbClr val="FFFFFF"/>
                </a:solidFill>
                <a:latin typeface="Fira Sans"/>
                <a:cs typeface="Trebuchet MS"/>
              </a:rPr>
              <a:t>Invitation to Tender</a:t>
            </a:r>
            <a:br>
              <a:rPr lang="en-US" sz="9600">
                <a:latin typeface="Fira Sans"/>
                <a:cs typeface="Trebuchet MS"/>
              </a:rPr>
            </a:br>
            <a:endParaRPr lang="en-US"/>
          </a:p>
        </p:txBody>
      </p:sp>
    </p:spTree>
    <p:extLst>
      <p:ext uri="{BB962C8B-B14F-4D97-AF65-F5344CB8AC3E}">
        <p14:creationId xmlns:p14="http://schemas.microsoft.com/office/powerpoint/2010/main" val="2918171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0A352-8D16-A15E-0AE7-B645ED6754F8}"/>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065BE30-399F-F4DA-7FC3-24B574140444}"/>
              </a:ext>
            </a:extLst>
          </p:cNvPr>
          <p:cNvSpPr>
            <a:spLocks noGrp="1"/>
          </p:cNvSpPr>
          <p:nvPr>
            <p:ph type="dt" sz="half" idx="10"/>
          </p:nvPr>
        </p:nvSpPr>
        <p:spPr/>
        <p:txBody>
          <a:bodyPr/>
          <a:lstStyle/>
          <a:p>
            <a:fld id="{FC5379E3-5222-FA4A-AE65-C9A019715D12}" type="datetime3">
              <a:rPr lang="en-GB" smtClean="0"/>
              <a:pPr/>
              <a:t>17 December, 2025</a:t>
            </a:fld>
            <a:endParaRPr lang="en-US"/>
          </a:p>
        </p:txBody>
      </p:sp>
      <p:sp>
        <p:nvSpPr>
          <p:cNvPr id="5" name="Footer Placeholder 4">
            <a:extLst>
              <a:ext uri="{FF2B5EF4-FFF2-40B4-BE49-F238E27FC236}">
                <a16:creationId xmlns:a16="http://schemas.microsoft.com/office/drawing/2014/main" id="{E45D7A99-0132-C88A-98DE-E11AF83B2657}"/>
              </a:ext>
            </a:extLst>
          </p:cNvPr>
          <p:cNvSpPr>
            <a:spLocks noGrp="1"/>
          </p:cNvSpPr>
          <p:nvPr>
            <p:ph type="ftr" sz="quarter" idx="11"/>
          </p:nvPr>
        </p:nvSpPr>
        <p:spPr/>
        <p:txBody>
          <a:bodyPr/>
          <a:lstStyle/>
          <a:p>
            <a:r>
              <a:rPr lang="en-US"/>
              <a:t>Glasgow 2026 Commonwealth Games</a:t>
            </a:r>
          </a:p>
        </p:txBody>
      </p:sp>
      <p:sp>
        <p:nvSpPr>
          <p:cNvPr id="6" name="Slide Number Placeholder 5">
            <a:extLst>
              <a:ext uri="{FF2B5EF4-FFF2-40B4-BE49-F238E27FC236}">
                <a16:creationId xmlns:a16="http://schemas.microsoft.com/office/drawing/2014/main" id="{35831E31-1F17-D9D3-CB5E-2AC91F8F28F5}"/>
              </a:ext>
            </a:extLst>
          </p:cNvPr>
          <p:cNvSpPr>
            <a:spLocks noGrp="1"/>
          </p:cNvSpPr>
          <p:nvPr>
            <p:ph type="sldNum" sz="quarter" idx="12"/>
          </p:nvPr>
        </p:nvSpPr>
        <p:spPr/>
        <p:txBody>
          <a:bodyPr/>
          <a:lstStyle/>
          <a:p>
            <a:fld id="{28504E16-0618-2842-B206-C701314F0E20}" type="slidenum">
              <a:rPr lang="en-US" smtClean="0"/>
              <a:pPr/>
              <a:t>10</a:t>
            </a:fld>
            <a:endParaRPr lang="en-US"/>
          </a:p>
        </p:txBody>
      </p:sp>
      <p:sp>
        <p:nvSpPr>
          <p:cNvPr id="7" name="object 7">
            <a:extLst>
              <a:ext uri="{FF2B5EF4-FFF2-40B4-BE49-F238E27FC236}">
                <a16:creationId xmlns:a16="http://schemas.microsoft.com/office/drawing/2014/main" id="{5FFE5093-2A30-EBD9-69ED-9FE2B1695B2D}"/>
              </a:ext>
            </a:extLst>
          </p:cNvPr>
          <p:cNvSpPr txBox="1">
            <a:spLocks noGrp="1"/>
          </p:cNvSpPr>
          <p:nvPr>
            <p:ph type="title"/>
          </p:nvPr>
        </p:nvSpPr>
        <p:spPr>
          <a:xfrm>
            <a:off x="983698" y="727439"/>
            <a:ext cx="17560976" cy="1045158"/>
          </a:xfrm>
          <a:prstGeom prst="rect">
            <a:avLst/>
          </a:prstGeom>
        </p:spPr>
        <p:txBody>
          <a:bodyPr vert="horz" wrap="square" lIns="0" tIns="5715" rIns="0" bIns="0" rtlCol="0" anchor="t">
            <a:spAutoFit/>
          </a:bodyPr>
          <a:lstStyle/>
          <a:p>
            <a:pPr marL="270510" indent="-274320" algn="l">
              <a:lnSpc>
                <a:spcPct val="107000"/>
              </a:lnSpc>
              <a:spcBef>
                <a:spcPts val="800"/>
              </a:spcBef>
              <a:spcAft>
                <a:spcPts val="400"/>
              </a:spcAft>
              <a:tabLst>
                <a:tab pos="228600" algn="l"/>
              </a:tabLst>
            </a:pPr>
            <a:r>
              <a:rPr lang="en-GB" sz="6600">
                <a:solidFill>
                  <a:srgbClr val="FFFFFF"/>
                </a:solidFill>
                <a:latin typeface="Fira Sans"/>
              </a:rPr>
              <a:t>Partner Rights and Benefits</a:t>
            </a:r>
            <a:endParaRPr lang="en-GB" sz="3200">
              <a:solidFill>
                <a:srgbClr val="FFFFFF"/>
              </a:solidFill>
              <a:latin typeface="Fira Sans Light"/>
            </a:endParaRPr>
          </a:p>
        </p:txBody>
      </p:sp>
      <p:sp>
        <p:nvSpPr>
          <p:cNvPr id="13" name="TextBox 12">
            <a:extLst>
              <a:ext uri="{FF2B5EF4-FFF2-40B4-BE49-F238E27FC236}">
                <a16:creationId xmlns:a16="http://schemas.microsoft.com/office/drawing/2014/main" id="{1E546707-61B5-D944-D852-648324357A5A}"/>
              </a:ext>
            </a:extLst>
          </p:cNvPr>
          <p:cNvSpPr txBox="1"/>
          <p:nvPr/>
        </p:nvSpPr>
        <p:spPr>
          <a:xfrm>
            <a:off x="5029200" y="5476832"/>
            <a:ext cx="10058400" cy="369332"/>
          </a:xfrm>
          <a:prstGeom prst="rect">
            <a:avLst/>
          </a:prstGeom>
          <a:noFill/>
        </p:spPr>
        <p:txBody>
          <a:bodyPr wrap="square">
            <a:spAutoFit/>
          </a:bodyPr>
          <a:lstStyle/>
          <a:p>
            <a:r>
              <a:rPr lang="en-GB" b="0" i="0">
                <a:solidFill>
                  <a:srgbClr val="000000"/>
                </a:solidFill>
                <a:effectLst/>
                <a:latin typeface="Times"/>
              </a:rPr>
              <a:t> </a:t>
            </a:r>
            <a:endParaRPr lang="en-US"/>
          </a:p>
        </p:txBody>
      </p:sp>
      <p:sp>
        <p:nvSpPr>
          <p:cNvPr id="16" name="Rectangle 15">
            <a:extLst>
              <a:ext uri="{FF2B5EF4-FFF2-40B4-BE49-F238E27FC236}">
                <a16:creationId xmlns:a16="http://schemas.microsoft.com/office/drawing/2014/main" id="{BB11A26A-9CF0-ED78-9116-9102F4194CFD}"/>
              </a:ext>
            </a:extLst>
          </p:cNvPr>
          <p:cNvSpPr/>
          <p:nvPr/>
        </p:nvSpPr>
        <p:spPr>
          <a:xfrm>
            <a:off x="665582" y="3298324"/>
            <a:ext cx="3632251" cy="6895698"/>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a:extLst>
              <a:ext uri="{FF2B5EF4-FFF2-40B4-BE49-F238E27FC236}">
                <a16:creationId xmlns:a16="http://schemas.microsoft.com/office/drawing/2014/main" id="{6B9D22A7-A853-BD7F-FFB5-DD2A2AFB6831}"/>
              </a:ext>
            </a:extLst>
          </p:cNvPr>
          <p:cNvSpPr/>
          <p:nvPr/>
        </p:nvSpPr>
        <p:spPr>
          <a:xfrm>
            <a:off x="4472639" y="3298324"/>
            <a:ext cx="3632251" cy="6906073"/>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CD96EE6-2128-B0F4-782C-76DDE6ECB93C}"/>
              </a:ext>
            </a:extLst>
          </p:cNvPr>
          <p:cNvSpPr/>
          <p:nvPr/>
        </p:nvSpPr>
        <p:spPr>
          <a:xfrm>
            <a:off x="8279696" y="3298324"/>
            <a:ext cx="3590736" cy="6926824"/>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310A3B-C5B8-5DF7-752A-8140FA530FF7}"/>
              </a:ext>
            </a:extLst>
          </p:cNvPr>
          <p:cNvSpPr/>
          <p:nvPr/>
        </p:nvSpPr>
        <p:spPr>
          <a:xfrm>
            <a:off x="12086753" y="3298324"/>
            <a:ext cx="3632251" cy="6926824"/>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8DE514-ADAD-3966-BD14-6A0D9054A918}"/>
              </a:ext>
            </a:extLst>
          </p:cNvPr>
          <p:cNvSpPr/>
          <p:nvPr/>
        </p:nvSpPr>
        <p:spPr>
          <a:xfrm>
            <a:off x="15914568" y="3298324"/>
            <a:ext cx="3611494" cy="6937200"/>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5ECF7AD-C031-128D-AC0E-333783F0CC39}"/>
              </a:ext>
            </a:extLst>
          </p:cNvPr>
          <p:cNvSpPr txBox="1"/>
          <p:nvPr/>
        </p:nvSpPr>
        <p:spPr>
          <a:xfrm>
            <a:off x="858724" y="3538073"/>
            <a:ext cx="3211947" cy="498278"/>
          </a:xfrm>
          <a:prstGeom prst="rect">
            <a:avLst/>
          </a:prstGeom>
          <a:noFill/>
        </p:spPr>
        <p:txBody>
          <a:bodyPr wrap="square" rtlCol="0">
            <a:spAutoFit/>
          </a:bodyPr>
          <a:lstStyle/>
          <a:p>
            <a:pPr algn="ctr"/>
            <a:r>
              <a:rPr lang="en-GB" sz="2638" b="1">
                <a:solidFill>
                  <a:srgbClr val="263CC7"/>
                </a:solidFill>
                <a:latin typeface="Fira Sans" panose="020B0503050000020004" pitchFamily="34" charset="0"/>
              </a:rPr>
              <a:t>IP &amp; ASSOCIATION</a:t>
            </a:r>
          </a:p>
        </p:txBody>
      </p:sp>
      <p:sp>
        <p:nvSpPr>
          <p:cNvPr id="22" name="TextBox 21">
            <a:extLst>
              <a:ext uri="{FF2B5EF4-FFF2-40B4-BE49-F238E27FC236}">
                <a16:creationId xmlns:a16="http://schemas.microsoft.com/office/drawing/2014/main" id="{637AAF50-85CE-C466-CCD2-1DCAA0F2C039}"/>
              </a:ext>
            </a:extLst>
          </p:cNvPr>
          <p:cNvSpPr txBox="1"/>
          <p:nvPr/>
        </p:nvSpPr>
        <p:spPr>
          <a:xfrm>
            <a:off x="4664148" y="3538072"/>
            <a:ext cx="3211947" cy="498278"/>
          </a:xfrm>
          <a:prstGeom prst="rect">
            <a:avLst/>
          </a:prstGeom>
          <a:noFill/>
        </p:spPr>
        <p:txBody>
          <a:bodyPr wrap="square" rtlCol="0">
            <a:spAutoFit/>
          </a:bodyPr>
          <a:lstStyle/>
          <a:p>
            <a:pPr algn="ctr"/>
            <a:r>
              <a:rPr lang="en-GB" sz="2638" b="1">
                <a:solidFill>
                  <a:srgbClr val="263CC7"/>
                </a:solidFill>
                <a:latin typeface="Fira Sans" panose="020B0503050000020004" pitchFamily="34" charset="0"/>
              </a:rPr>
              <a:t>BRANDING</a:t>
            </a:r>
          </a:p>
        </p:txBody>
      </p:sp>
      <p:sp>
        <p:nvSpPr>
          <p:cNvPr id="23" name="TextBox 22">
            <a:extLst>
              <a:ext uri="{FF2B5EF4-FFF2-40B4-BE49-F238E27FC236}">
                <a16:creationId xmlns:a16="http://schemas.microsoft.com/office/drawing/2014/main" id="{E919F8CB-07DD-AB24-6535-DA6C8A90B6EA}"/>
              </a:ext>
            </a:extLst>
          </p:cNvPr>
          <p:cNvSpPr txBox="1"/>
          <p:nvPr/>
        </p:nvSpPr>
        <p:spPr>
          <a:xfrm>
            <a:off x="8471205" y="3538072"/>
            <a:ext cx="3211947" cy="892552"/>
          </a:xfrm>
          <a:prstGeom prst="rect">
            <a:avLst/>
          </a:prstGeom>
          <a:noFill/>
        </p:spPr>
        <p:txBody>
          <a:bodyPr wrap="square" lIns="91440" tIns="45720" rIns="91440" bIns="45720" rtlCol="0" anchor="t">
            <a:spAutoFit/>
          </a:bodyPr>
          <a:lstStyle/>
          <a:p>
            <a:pPr algn="ctr"/>
            <a:r>
              <a:rPr lang="en-GB" sz="2600" b="1">
                <a:solidFill>
                  <a:srgbClr val="263CC7"/>
                </a:solidFill>
                <a:latin typeface="Fira Sans"/>
              </a:rPr>
              <a:t>ACCESS &amp; ENGAGEMENT</a:t>
            </a:r>
          </a:p>
        </p:txBody>
      </p:sp>
      <p:sp>
        <p:nvSpPr>
          <p:cNvPr id="24" name="TextBox 23">
            <a:extLst>
              <a:ext uri="{FF2B5EF4-FFF2-40B4-BE49-F238E27FC236}">
                <a16:creationId xmlns:a16="http://schemas.microsoft.com/office/drawing/2014/main" id="{5C39D6A1-8B83-5CC4-BB98-FF7C586AD0B7}"/>
              </a:ext>
            </a:extLst>
          </p:cNvPr>
          <p:cNvSpPr txBox="1"/>
          <p:nvPr/>
        </p:nvSpPr>
        <p:spPr>
          <a:xfrm>
            <a:off x="11844011" y="3532149"/>
            <a:ext cx="4090829" cy="892552"/>
          </a:xfrm>
          <a:prstGeom prst="rect">
            <a:avLst/>
          </a:prstGeom>
          <a:noFill/>
        </p:spPr>
        <p:txBody>
          <a:bodyPr wrap="square" lIns="91440" tIns="45720" rIns="91440" bIns="45720" rtlCol="0" anchor="t">
            <a:spAutoFit/>
          </a:bodyPr>
          <a:lstStyle/>
          <a:p>
            <a:pPr algn="ctr"/>
            <a:r>
              <a:rPr lang="en-GB" sz="2600" b="1">
                <a:solidFill>
                  <a:srgbClr val="263CC7"/>
                </a:solidFill>
                <a:latin typeface="Fira Sans"/>
              </a:rPr>
              <a:t>TICKETING &amp; HOSPITALITY</a:t>
            </a:r>
            <a:endParaRPr lang="en-GB" sz="2600" b="1">
              <a:solidFill>
                <a:srgbClr val="263CC7"/>
              </a:solidFill>
              <a:latin typeface="Fira Sans" panose="020B0503050000020004" pitchFamily="34" charset="0"/>
            </a:endParaRPr>
          </a:p>
        </p:txBody>
      </p:sp>
      <p:sp>
        <p:nvSpPr>
          <p:cNvPr id="25" name="TextBox 24">
            <a:extLst>
              <a:ext uri="{FF2B5EF4-FFF2-40B4-BE49-F238E27FC236}">
                <a16:creationId xmlns:a16="http://schemas.microsoft.com/office/drawing/2014/main" id="{6B21E08B-005F-A3EA-03A6-17E818C7000E}"/>
              </a:ext>
            </a:extLst>
          </p:cNvPr>
          <p:cNvSpPr txBox="1"/>
          <p:nvPr/>
        </p:nvSpPr>
        <p:spPr>
          <a:xfrm>
            <a:off x="16085320" y="3538072"/>
            <a:ext cx="3211947" cy="498278"/>
          </a:xfrm>
          <a:prstGeom prst="rect">
            <a:avLst/>
          </a:prstGeom>
          <a:noFill/>
        </p:spPr>
        <p:txBody>
          <a:bodyPr wrap="square" rtlCol="0">
            <a:spAutoFit/>
          </a:bodyPr>
          <a:lstStyle/>
          <a:p>
            <a:pPr algn="ctr"/>
            <a:r>
              <a:rPr lang="en-GB" sz="2638" b="1">
                <a:solidFill>
                  <a:srgbClr val="263CC7"/>
                </a:solidFill>
                <a:latin typeface="Fira Sans" panose="020B0503050000020004" pitchFamily="34" charset="0"/>
              </a:rPr>
              <a:t>DIGITAL &amp; SOCIAL</a:t>
            </a:r>
          </a:p>
        </p:txBody>
      </p:sp>
      <p:sp>
        <p:nvSpPr>
          <p:cNvPr id="26" name="TextBox 25">
            <a:extLst>
              <a:ext uri="{FF2B5EF4-FFF2-40B4-BE49-F238E27FC236}">
                <a16:creationId xmlns:a16="http://schemas.microsoft.com/office/drawing/2014/main" id="{1A6744AC-C03A-F7CD-E66E-09D7F5CADE1A}"/>
              </a:ext>
            </a:extLst>
          </p:cNvPr>
          <p:cNvSpPr txBox="1"/>
          <p:nvPr/>
        </p:nvSpPr>
        <p:spPr>
          <a:xfrm>
            <a:off x="848346" y="4597770"/>
            <a:ext cx="3237766" cy="4615013"/>
          </a:xfrm>
          <a:prstGeom prst="rect">
            <a:avLst/>
          </a:prstGeom>
          <a:noFill/>
        </p:spPr>
        <p:txBody>
          <a:bodyPr wrap="square" lIns="150781" tIns="75390" rIns="150781" bIns="75390" rtlCol="0" anchor="t">
            <a:spAutoFit/>
          </a:bodyPr>
          <a:lstStyle/>
          <a:p>
            <a:pPr algn="ctr"/>
            <a:r>
              <a:rPr lang="en-GB" sz="1450" b="1">
                <a:latin typeface="Fira Sans"/>
              </a:rPr>
              <a:t>DESIGNATIONS</a:t>
            </a:r>
            <a:br>
              <a:rPr lang="en-GB" sz="1450" b="1">
                <a:solidFill>
                  <a:srgbClr val="000000"/>
                </a:solidFill>
                <a:latin typeface="Fira Sans"/>
              </a:rPr>
            </a:br>
            <a:r>
              <a:rPr lang="en-GB" sz="1450" b="1">
                <a:latin typeface="Fira Sans"/>
              </a:rPr>
              <a:t> O</a:t>
            </a:r>
            <a:r>
              <a:rPr lang="en-GB" sz="1450">
                <a:latin typeface="Fira Sans"/>
              </a:rPr>
              <a:t>fficial Provider to the Glasgow 2026 Commonwealth Games</a:t>
            </a:r>
            <a:br>
              <a:rPr lang="en-GB" sz="1450">
                <a:latin typeface="Fira Sans"/>
              </a:rPr>
            </a:br>
            <a:r>
              <a:rPr lang="en-GB" sz="1450">
                <a:latin typeface="Fira Sans"/>
              </a:rPr>
              <a:t> Supporter of Team Scotland</a:t>
            </a:r>
          </a:p>
          <a:p>
            <a:pPr algn="ctr"/>
            <a:endParaRPr lang="en-GB" sz="1450">
              <a:latin typeface="Fira Sans"/>
            </a:endParaRPr>
          </a:p>
          <a:p>
            <a:pPr algn="ctr"/>
            <a:r>
              <a:rPr lang="en-GB" sz="1450" b="1">
                <a:latin typeface="Fira Sans"/>
              </a:rPr>
              <a:t>EXCLUSIVITY, LOGOS &amp; IP</a:t>
            </a:r>
            <a:br>
              <a:rPr lang="en-GB" sz="1450" b="1">
                <a:solidFill>
                  <a:srgbClr val="000000"/>
                </a:solidFill>
                <a:latin typeface="Fira Sans"/>
              </a:rPr>
            </a:br>
            <a:r>
              <a:rPr lang="en-GB" sz="1450" b="1">
                <a:latin typeface="Fira Sans"/>
              </a:rPr>
              <a:t> </a:t>
            </a:r>
            <a:r>
              <a:rPr lang="en-GB" sz="1450">
                <a:latin typeface="Fira Sans"/>
              </a:rPr>
              <a:t>Right to use official Glasgow 2026, Team Scotland &amp; Commonwealth Sport logos, mascot, taglines and sub-graphics in BTL marketing</a:t>
            </a:r>
            <a:br>
              <a:rPr lang="en-GB" sz="1450">
                <a:latin typeface="Fira Sans"/>
              </a:rPr>
            </a:br>
            <a:r>
              <a:rPr lang="en-GB" sz="1450">
                <a:latin typeface="Fira Sans"/>
              </a:rPr>
              <a:t> Category exclusivity within agreed sector</a:t>
            </a:r>
          </a:p>
          <a:p>
            <a:pPr algn="ctr"/>
            <a:endParaRPr lang="en-GB" sz="1450" b="1">
              <a:latin typeface="Fira Sans"/>
            </a:endParaRPr>
          </a:p>
          <a:p>
            <a:pPr algn="ctr"/>
            <a:r>
              <a:rPr lang="en-GB" sz="1450" b="1">
                <a:latin typeface="Fira Sans"/>
              </a:rPr>
              <a:t>VIDEO &amp; IMAGERY CONTENT</a:t>
            </a:r>
            <a:br>
              <a:rPr lang="en-GB" sz="1450" b="1">
                <a:solidFill>
                  <a:srgbClr val="000000"/>
                </a:solidFill>
                <a:latin typeface="Fira Sans"/>
              </a:rPr>
            </a:br>
            <a:r>
              <a:rPr lang="en-GB" sz="1450" b="1">
                <a:latin typeface="Fira Sans"/>
              </a:rPr>
              <a:t> </a:t>
            </a:r>
            <a:r>
              <a:rPr lang="en-GB" sz="1450">
                <a:latin typeface="Fira Sans"/>
              </a:rPr>
              <a:t>Access to approved Games imagery and video for use in communications (subject to approval)</a:t>
            </a:r>
          </a:p>
          <a:p>
            <a:pPr algn="ctr"/>
            <a:endParaRPr lang="en-GB" sz="1450" b="1">
              <a:latin typeface="Fira Sans"/>
            </a:endParaRPr>
          </a:p>
          <a:p>
            <a:pPr algn="ctr"/>
            <a:r>
              <a:rPr lang="en-GB" sz="1450" b="1">
                <a:latin typeface="Fira Sans"/>
              </a:rPr>
              <a:t>UK TERRITORY ONLY</a:t>
            </a:r>
          </a:p>
        </p:txBody>
      </p:sp>
      <p:sp>
        <p:nvSpPr>
          <p:cNvPr id="27" name="TextBox 26">
            <a:extLst>
              <a:ext uri="{FF2B5EF4-FFF2-40B4-BE49-F238E27FC236}">
                <a16:creationId xmlns:a16="http://schemas.microsoft.com/office/drawing/2014/main" id="{A1054F32-EC95-CB07-F5AD-89DA914037D9}"/>
              </a:ext>
            </a:extLst>
          </p:cNvPr>
          <p:cNvSpPr txBox="1"/>
          <p:nvPr/>
        </p:nvSpPr>
        <p:spPr>
          <a:xfrm>
            <a:off x="4664148" y="4597769"/>
            <a:ext cx="3211947" cy="3499323"/>
          </a:xfrm>
          <a:prstGeom prst="rect">
            <a:avLst/>
          </a:prstGeom>
          <a:noFill/>
        </p:spPr>
        <p:txBody>
          <a:bodyPr wrap="square" lIns="150781" tIns="75390" rIns="150781" bIns="75390" rtlCol="0" anchor="t">
            <a:spAutoFit/>
          </a:bodyPr>
          <a:lstStyle/>
          <a:p>
            <a:pPr algn="ctr"/>
            <a:r>
              <a:rPr lang="en-GB" sz="1450" b="1">
                <a:latin typeface="Fira Sans"/>
              </a:rPr>
              <a:t>SPONSOR RECOGNITION</a:t>
            </a:r>
            <a:br>
              <a:rPr lang="en-GB" sz="1450" b="1">
                <a:solidFill>
                  <a:srgbClr val="000000"/>
                </a:solidFill>
                <a:latin typeface="Fira Sans"/>
              </a:rPr>
            </a:br>
            <a:r>
              <a:rPr lang="en-GB" sz="1450" b="1">
                <a:latin typeface="Fira Sans"/>
              </a:rPr>
              <a:t> </a:t>
            </a:r>
            <a:r>
              <a:rPr lang="en-GB" sz="1450">
                <a:latin typeface="Fira Sans"/>
              </a:rPr>
              <a:t>Logo inclusion on official Games website, recognition panels, and appropriate publications</a:t>
            </a:r>
            <a:br>
              <a:rPr lang="en-GB" sz="1450">
                <a:latin typeface="Fira Sans"/>
              </a:rPr>
            </a:br>
            <a:r>
              <a:rPr lang="en-GB" sz="1450">
                <a:latin typeface="Fira Sans"/>
              </a:rPr>
              <a:t> Visibility on Commonwealth Sport and Team Scotland digital channels</a:t>
            </a:r>
            <a:endParaRPr lang="en-GB" sz="1450">
              <a:solidFill>
                <a:srgbClr val="000000"/>
              </a:solidFill>
              <a:latin typeface="Fira Sans"/>
            </a:endParaRPr>
          </a:p>
          <a:p>
            <a:pPr algn="ctr"/>
            <a:endParaRPr lang="en-GB" sz="1450" b="1">
              <a:latin typeface="Fira Sans"/>
            </a:endParaRPr>
          </a:p>
          <a:p>
            <a:pPr algn="ctr"/>
            <a:r>
              <a:rPr lang="en-GB" sz="1450" b="1">
                <a:latin typeface="Fira Sans"/>
              </a:rPr>
              <a:t>EVENT BRANDING</a:t>
            </a:r>
            <a:br>
              <a:rPr lang="en-GB" sz="1450" b="1">
                <a:solidFill>
                  <a:srgbClr val="000000"/>
                </a:solidFill>
                <a:latin typeface="Fira Sans"/>
              </a:rPr>
            </a:br>
            <a:r>
              <a:rPr lang="en-GB" sz="1450" b="1">
                <a:latin typeface="Fira Sans"/>
              </a:rPr>
              <a:t> </a:t>
            </a:r>
            <a:r>
              <a:rPr lang="en-GB" sz="1450">
                <a:latin typeface="Fira Sans"/>
              </a:rPr>
              <a:t>Logo presence at sponsor family and official functions</a:t>
            </a:r>
          </a:p>
          <a:p>
            <a:pPr algn="ctr"/>
            <a:endParaRPr lang="en-GB" sz="1450" b="1">
              <a:latin typeface="Fira Sans"/>
            </a:endParaRPr>
          </a:p>
          <a:p>
            <a:pPr algn="ctr"/>
            <a:r>
              <a:rPr lang="en-GB" sz="1450" b="1">
                <a:latin typeface="Fira Sans"/>
              </a:rPr>
              <a:t>MEDIA ANNOUNCEMENT</a:t>
            </a:r>
            <a:br>
              <a:rPr lang="en-GB" sz="1450" b="1">
                <a:solidFill>
                  <a:srgbClr val="000000"/>
                </a:solidFill>
                <a:latin typeface="Fira Sans"/>
              </a:rPr>
            </a:br>
            <a:r>
              <a:rPr lang="en-GB" sz="1450">
                <a:latin typeface="Fira Sans"/>
              </a:rPr>
              <a:t> Inclusion in official partnership announcement and press release</a:t>
            </a:r>
            <a:endParaRPr lang="en-GB"/>
          </a:p>
        </p:txBody>
      </p:sp>
      <p:sp>
        <p:nvSpPr>
          <p:cNvPr id="28" name="TextBox 27">
            <a:extLst>
              <a:ext uri="{FF2B5EF4-FFF2-40B4-BE49-F238E27FC236}">
                <a16:creationId xmlns:a16="http://schemas.microsoft.com/office/drawing/2014/main" id="{2566ECDF-E991-C646-033D-C5678B41C066}"/>
              </a:ext>
            </a:extLst>
          </p:cNvPr>
          <p:cNvSpPr txBox="1"/>
          <p:nvPr/>
        </p:nvSpPr>
        <p:spPr>
          <a:xfrm>
            <a:off x="8471205" y="4597770"/>
            <a:ext cx="3211947" cy="5284427"/>
          </a:xfrm>
          <a:prstGeom prst="rect">
            <a:avLst/>
          </a:prstGeom>
          <a:noFill/>
        </p:spPr>
        <p:txBody>
          <a:bodyPr wrap="square" lIns="150781" tIns="75390" rIns="150781" bIns="75390" rtlCol="0" anchor="t">
            <a:spAutoFit/>
          </a:bodyPr>
          <a:lstStyle/>
          <a:p>
            <a:pPr algn="ctr"/>
            <a:r>
              <a:rPr lang="en-GB" sz="1450" b="1">
                <a:latin typeface="Fira Sans"/>
              </a:rPr>
              <a:t>TEAM SCOTLAND</a:t>
            </a:r>
            <a:br>
              <a:rPr lang="en-GB" sz="1450" b="1">
                <a:solidFill>
                  <a:srgbClr val="000000"/>
                </a:solidFill>
                <a:latin typeface="Fira Sans"/>
              </a:rPr>
            </a:br>
            <a:r>
              <a:rPr lang="en-GB" sz="1450">
                <a:latin typeface="Fira Sans"/>
              </a:rPr>
              <a:t> Invitations to Team Scotland events and milestones (e.g. team announcements, kitting-out, opening/closing watch parties)</a:t>
            </a:r>
            <a:br>
              <a:rPr lang="en-GB" sz="1450">
                <a:latin typeface="Fira Sans"/>
              </a:rPr>
            </a:br>
            <a:r>
              <a:rPr lang="en-GB" sz="1450">
                <a:latin typeface="Fira Sans"/>
              </a:rPr>
              <a:t> Access to Team Scotland House and ability to host partner events</a:t>
            </a:r>
            <a:endParaRPr lang="en-GB" sz="1450">
              <a:solidFill>
                <a:srgbClr val="000000"/>
              </a:solidFill>
              <a:latin typeface="Fira Sans"/>
            </a:endParaRPr>
          </a:p>
          <a:p>
            <a:pPr algn="ctr"/>
            <a:endParaRPr lang="en-GB" sz="1450">
              <a:latin typeface="Fira Sans"/>
            </a:endParaRPr>
          </a:p>
          <a:p>
            <a:pPr algn="ctr"/>
            <a:r>
              <a:rPr lang="en-GB" sz="1450" b="1">
                <a:latin typeface="Fira Sans"/>
              </a:rPr>
              <a:t>ATHLETE ENGAGEMENT</a:t>
            </a:r>
            <a:br>
              <a:rPr lang="en-GB" sz="1450" b="1">
                <a:solidFill>
                  <a:srgbClr val="000000"/>
                </a:solidFill>
                <a:latin typeface="Fira Sans"/>
              </a:rPr>
            </a:br>
            <a:r>
              <a:rPr lang="en-GB" sz="1450">
                <a:latin typeface="Fira Sans"/>
              </a:rPr>
              <a:t> Right to purchase Team Scotland or Team Wales athlete appearances for activations and content</a:t>
            </a:r>
          </a:p>
          <a:p>
            <a:pPr algn="ctr"/>
            <a:endParaRPr lang="en-GB" sz="1450" b="1">
              <a:latin typeface="Fira Sans"/>
            </a:endParaRPr>
          </a:p>
          <a:p>
            <a:pPr algn="ctr"/>
            <a:r>
              <a:rPr lang="en-GB" sz="1450" b="1">
                <a:latin typeface="Fira Sans"/>
              </a:rPr>
              <a:t>VOLUNTEER PROGRAMME</a:t>
            </a:r>
            <a:br>
              <a:rPr lang="en-GB" sz="1450" b="1">
                <a:solidFill>
                  <a:srgbClr val="000000"/>
                </a:solidFill>
                <a:latin typeface="Fira Sans"/>
              </a:rPr>
            </a:br>
            <a:r>
              <a:rPr lang="en-GB" sz="1450">
                <a:latin typeface="Fira Sans"/>
              </a:rPr>
              <a:t> Allocation of places within the Glasgow 2026 Volunteer Programme</a:t>
            </a:r>
          </a:p>
          <a:p>
            <a:pPr algn="ctr"/>
            <a:endParaRPr lang="en-GB" sz="1450" b="1">
              <a:latin typeface="Fira Sans"/>
            </a:endParaRPr>
          </a:p>
          <a:p>
            <a:pPr algn="ctr"/>
            <a:r>
              <a:rPr lang="en-GB" sz="1450" b="1">
                <a:latin typeface="Fira Sans"/>
              </a:rPr>
              <a:t>VENUE TOURS</a:t>
            </a:r>
            <a:br>
              <a:rPr lang="en-GB" sz="1450" b="1">
                <a:solidFill>
                  <a:srgbClr val="000000"/>
                </a:solidFill>
                <a:latin typeface="Fira Sans"/>
              </a:rPr>
            </a:br>
            <a:r>
              <a:rPr lang="en-GB" sz="1450" b="1">
                <a:latin typeface="Fira Sans"/>
              </a:rPr>
              <a:t> </a:t>
            </a:r>
            <a:r>
              <a:rPr lang="en-GB" sz="1450">
                <a:latin typeface="Fira Sans"/>
              </a:rPr>
              <a:t>Access to official Games venue tours prior to the Games (subject to availability)</a:t>
            </a:r>
            <a:endParaRPr lang="en-GB"/>
          </a:p>
        </p:txBody>
      </p:sp>
      <p:sp>
        <p:nvSpPr>
          <p:cNvPr id="29" name="TextBox 28">
            <a:extLst>
              <a:ext uri="{FF2B5EF4-FFF2-40B4-BE49-F238E27FC236}">
                <a16:creationId xmlns:a16="http://schemas.microsoft.com/office/drawing/2014/main" id="{49CE29F7-C0C9-3CC8-41C5-85D9F0B1CBC4}"/>
              </a:ext>
            </a:extLst>
          </p:cNvPr>
          <p:cNvSpPr txBox="1"/>
          <p:nvPr/>
        </p:nvSpPr>
        <p:spPr>
          <a:xfrm>
            <a:off x="12244770" y="4597769"/>
            <a:ext cx="3316214" cy="4615013"/>
          </a:xfrm>
          <a:prstGeom prst="rect">
            <a:avLst/>
          </a:prstGeom>
          <a:noFill/>
        </p:spPr>
        <p:txBody>
          <a:bodyPr wrap="square" lIns="150781" tIns="75390" rIns="150781" bIns="75390" rtlCol="0" anchor="t">
            <a:spAutoFit/>
          </a:bodyPr>
          <a:lstStyle/>
          <a:p>
            <a:pPr algn="ctr"/>
            <a:r>
              <a:rPr lang="en-GB" sz="1450" b="1">
                <a:latin typeface="Fira Sans Light"/>
              </a:rPr>
              <a:t>TICKETING</a:t>
            </a:r>
            <a:br>
              <a:rPr lang="en-GB" sz="1450" b="1">
                <a:latin typeface="Fira Sans Light"/>
              </a:rPr>
            </a:br>
            <a:r>
              <a:rPr lang="en-GB" sz="1450">
                <a:latin typeface="Fira Sans Light"/>
              </a:rPr>
              <a:t> </a:t>
            </a:r>
            <a:r>
              <a:rPr lang="en-GB" sz="1450">
                <a:latin typeface="Fira Sans Light"/>
                <a:ea typeface="+mn-lt"/>
                <a:cs typeface="+mn-lt"/>
              </a:rPr>
              <a:t>Allocation of complimentary and Right-to-Buy Games tickets</a:t>
            </a:r>
            <a:br>
              <a:rPr lang="en-GB" sz="1450">
                <a:latin typeface="Fira Sans Light"/>
                <a:ea typeface="+mn-lt"/>
                <a:cs typeface="+mn-lt"/>
              </a:rPr>
            </a:br>
            <a:r>
              <a:rPr lang="en-GB" sz="1450">
                <a:latin typeface="Fira Sans Light"/>
                <a:ea typeface="+mn-lt"/>
                <a:cs typeface="+mn-lt"/>
              </a:rPr>
              <a:t> Use of tickets for client engagement, employee rewards, or promotions</a:t>
            </a:r>
            <a:endParaRPr lang="en-GB" sz="1450">
              <a:latin typeface="Fira Sans Light"/>
            </a:endParaRPr>
          </a:p>
          <a:p>
            <a:pPr algn="ctr"/>
            <a:endParaRPr lang="en-GB" sz="1450">
              <a:latin typeface="Fira Sans Light"/>
              <a:ea typeface="+mn-lt"/>
              <a:cs typeface="+mn-lt"/>
            </a:endParaRPr>
          </a:p>
          <a:p>
            <a:pPr algn="ctr"/>
            <a:r>
              <a:rPr lang="en-GB" sz="1450" b="1">
                <a:latin typeface="Fira Sans Light"/>
              </a:rPr>
              <a:t>ACCOMMODATION &amp; ACCREDITATION</a:t>
            </a:r>
            <a:br>
              <a:rPr lang="en-GB" sz="1450" b="1">
                <a:latin typeface="Fira Sans Light"/>
              </a:rPr>
            </a:br>
            <a:r>
              <a:rPr lang="en-GB" sz="1450">
                <a:latin typeface="Fira Sans Light"/>
              </a:rPr>
              <a:t> </a:t>
            </a:r>
            <a:r>
              <a:rPr lang="en-GB" sz="1450">
                <a:latin typeface="Fira Sans Light"/>
                <a:ea typeface="+mn-lt"/>
                <a:cs typeface="+mn-lt"/>
              </a:rPr>
              <a:t>Priority access to Games-time hotel rooms</a:t>
            </a:r>
            <a:br>
              <a:rPr lang="en-GB" sz="1450">
                <a:solidFill>
                  <a:srgbClr val="000000"/>
                </a:solidFill>
                <a:latin typeface="Fira Sans Light"/>
                <a:ea typeface="+mn-lt"/>
                <a:cs typeface="+mn-lt"/>
              </a:rPr>
            </a:br>
            <a:r>
              <a:rPr lang="en-GB" sz="1450">
                <a:latin typeface="Fira Sans Light"/>
                <a:ea typeface="+mn-lt"/>
                <a:cs typeface="+mn-lt"/>
              </a:rPr>
              <a:t> Workforce accreditation for staff involved in Games operations</a:t>
            </a:r>
          </a:p>
          <a:p>
            <a:pPr algn="ctr"/>
            <a:endParaRPr lang="en-GB" sz="1450" b="1">
              <a:latin typeface="Fira Sans Light"/>
              <a:ea typeface="+mn-lt"/>
              <a:cs typeface="+mn-lt"/>
            </a:endParaRPr>
          </a:p>
          <a:p>
            <a:pPr algn="ctr"/>
            <a:r>
              <a:rPr lang="en-GB" sz="1450" b="1">
                <a:latin typeface="Fira Sans Light"/>
                <a:ea typeface="+mn-lt"/>
                <a:cs typeface="+mn-lt"/>
              </a:rPr>
              <a:t>HOSPITALITY &amp; NETWORKING</a:t>
            </a:r>
            <a:br>
              <a:rPr lang="en-GB" sz="1450">
                <a:solidFill>
                  <a:srgbClr val="000000"/>
                </a:solidFill>
                <a:latin typeface="Fira Sans Light"/>
                <a:ea typeface="+mn-lt"/>
                <a:cs typeface="+mn-lt"/>
              </a:rPr>
            </a:br>
            <a:r>
              <a:rPr lang="en-GB" sz="1450">
                <a:latin typeface="Fira Sans Light"/>
                <a:ea typeface="+mn-lt"/>
                <a:cs typeface="+mn-lt"/>
              </a:rPr>
              <a:t> Option to purchase </a:t>
            </a:r>
            <a:r>
              <a:rPr lang="en-GB" sz="1450">
                <a:latin typeface="Fira Sans Light"/>
              </a:rPr>
              <a:t>corporate hospitality packages at </a:t>
            </a:r>
            <a:r>
              <a:rPr lang="en-GB" sz="1450">
                <a:latin typeface="Fira Sans Light"/>
                <a:ea typeface="+mn-lt"/>
                <a:cs typeface="+mn-lt"/>
              </a:rPr>
              <a:t>Games </a:t>
            </a:r>
            <a:r>
              <a:rPr lang="en-GB" sz="1450">
                <a:latin typeface="Fira Sans Light"/>
              </a:rPr>
              <a:t>venues</a:t>
            </a:r>
            <a:br>
              <a:rPr lang="en-GB" sz="1450">
                <a:solidFill>
                  <a:srgbClr val="000000"/>
                </a:solidFill>
                <a:latin typeface="Fira Sans Light"/>
              </a:rPr>
            </a:br>
            <a:r>
              <a:rPr lang="en-GB" sz="1450">
                <a:latin typeface="Fira Sans Light"/>
              </a:rPr>
              <a:t> Invitations to official Glasgow 2026 executive and partner networking events</a:t>
            </a:r>
            <a:endParaRPr lang="en-GB"/>
          </a:p>
        </p:txBody>
      </p:sp>
      <p:sp>
        <p:nvSpPr>
          <p:cNvPr id="30" name="TextBox 29">
            <a:extLst>
              <a:ext uri="{FF2B5EF4-FFF2-40B4-BE49-F238E27FC236}">
                <a16:creationId xmlns:a16="http://schemas.microsoft.com/office/drawing/2014/main" id="{B091B75F-BC4D-4EC3-76B5-52FC65699C7A}"/>
              </a:ext>
            </a:extLst>
          </p:cNvPr>
          <p:cNvSpPr txBox="1"/>
          <p:nvPr/>
        </p:nvSpPr>
        <p:spPr>
          <a:xfrm>
            <a:off x="16085320" y="4597769"/>
            <a:ext cx="3211947" cy="2606771"/>
          </a:xfrm>
          <a:prstGeom prst="rect">
            <a:avLst/>
          </a:prstGeom>
          <a:noFill/>
        </p:spPr>
        <p:txBody>
          <a:bodyPr wrap="square" lIns="150781" tIns="75390" rIns="150781" bIns="75390" rtlCol="0" anchor="t">
            <a:spAutoFit/>
          </a:bodyPr>
          <a:lstStyle/>
          <a:p>
            <a:pPr algn="ctr"/>
            <a:r>
              <a:rPr lang="en-GB" sz="1450" b="1">
                <a:latin typeface="Fira Sans"/>
              </a:rPr>
              <a:t>DIGITAL EXPOSURE</a:t>
            </a:r>
            <a:br>
              <a:rPr lang="en-GB" sz="1450" b="1">
                <a:solidFill>
                  <a:srgbClr val="000000"/>
                </a:solidFill>
                <a:latin typeface="Fira Sans"/>
              </a:rPr>
            </a:br>
            <a:r>
              <a:rPr lang="en-GB" sz="1450" b="1">
                <a:latin typeface="Fira Sans"/>
                <a:ea typeface="+mn-lt"/>
                <a:cs typeface="+mn-lt"/>
              </a:rPr>
              <a:t> </a:t>
            </a:r>
            <a:r>
              <a:rPr lang="en-GB" sz="1450">
                <a:latin typeface="Fira Sans"/>
                <a:ea typeface="+mn-lt"/>
                <a:cs typeface="+mn-lt"/>
              </a:rPr>
              <a:t>Logo inclusion on Glasgow 2026 and Commonwealth Sport websites</a:t>
            </a:r>
            <a:br>
              <a:rPr lang="en-GB" sz="1450">
                <a:latin typeface="Fira Sans"/>
                <a:ea typeface="+mn-lt"/>
                <a:cs typeface="+mn-lt"/>
              </a:rPr>
            </a:br>
            <a:r>
              <a:rPr lang="en-GB" sz="1450">
                <a:latin typeface="Fira Sans"/>
                <a:ea typeface="+mn-lt"/>
                <a:cs typeface="+mn-lt"/>
              </a:rPr>
              <a:t> Recognition on Team Scotland digital platforms</a:t>
            </a:r>
          </a:p>
          <a:p>
            <a:pPr algn="ctr"/>
            <a:endParaRPr lang="en-GB" sz="1450" b="1">
              <a:latin typeface="Fira Sans"/>
              <a:ea typeface="+mn-lt"/>
              <a:cs typeface="+mn-lt"/>
            </a:endParaRPr>
          </a:p>
          <a:p>
            <a:pPr algn="ctr"/>
            <a:r>
              <a:rPr lang="en-GB" sz="1450" b="1">
                <a:latin typeface="Fira Sans"/>
              </a:rPr>
              <a:t>CONTENT &amp; CAMPAIGNS</a:t>
            </a:r>
            <a:br>
              <a:rPr lang="en-GB" sz="1450" b="1">
                <a:solidFill>
                  <a:srgbClr val="000000"/>
                </a:solidFill>
                <a:latin typeface="Fira Sans"/>
              </a:rPr>
            </a:br>
            <a:r>
              <a:rPr lang="en-GB" sz="1450">
                <a:latin typeface="Fira Sans"/>
              </a:rPr>
              <a:t> </a:t>
            </a:r>
            <a:r>
              <a:rPr lang="en-GB" sz="1450">
                <a:latin typeface="Fira Sans"/>
                <a:ea typeface="+mn-lt"/>
                <a:cs typeface="+mn-lt"/>
              </a:rPr>
              <a:t>Right to collaborate on co-branded digital or social campaigns</a:t>
            </a:r>
          </a:p>
        </p:txBody>
      </p:sp>
      <p:sp>
        <p:nvSpPr>
          <p:cNvPr id="33" name="TextBox 32">
            <a:extLst>
              <a:ext uri="{FF2B5EF4-FFF2-40B4-BE49-F238E27FC236}">
                <a16:creationId xmlns:a16="http://schemas.microsoft.com/office/drawing/2014/main" id="{F49D91EB-7883-16F8-1731-B23EBF1015FB}"/>
              </a:ext>
            </a:extLst>
          </p:cNvPr>
          <p:cNvSpPr txBox="1"/>
          <p:nvPr/>
        </p:nvSpPr>
        <p:spPr>
          <a:xfrm>
            <a:off x="1023441" y="2297530"/>
            <a:ext cx="18860480" cy="461665"/>
          </a:xfrm>
          <a:prstGeom prst="rect">
            <a:avLst/>
          </a:prstGeom>
          <a:noFill/>
        </p:spPr>
        <p:txBody>
          <a:bodyPr wrap="square">
            <a:spAutoFit/>
          </a:bodyPr>
          <a:lstStyle/>
          <a:p>
            <a:r>
              <a:rPr lang="en-GB" sz="2400">
                <a:solidFill>
                  <a:schemeClr val="bg1"/>
                </a:solidFill>
                <a:latin typeface="Fira Sans Light" panose="020B0403050000020004" pitchFamily="34" charset="0"/>
              </a:rPr>
              <a:t>In return, selected suppliers will receive a tailored sponsorship package, including:</a:t>
            </a:r>
            <a:endParaRPr lang="en-US" sz="2400">
              <a:solidFill>
                <a:schemeClr val="bg1"/>
              </a:solidFill>
              <a:latin typeface="Fira Sans Light" panose="020B0403050000020004" pitchFamily="34" charset="0"/>
            </a:endParaRPr>
          </a:p>
        </p:txBody>
      </p:sp>
    </p:spTree>
    <p:extLst>
      <p:ext uri="{BB962C8B-B14F-4D97-AF65-F5344CB8AC3E}">
        <p14:creationId xmlns:p14="http://schemas.microsoft.com/office/powerpoint/2010/main" val="2912322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C494D8-7D1D-25B4-2251-D1F35F110853}"/>
              </a:ext>
            </a:extLst>
          </p:cNvPr>
          <p:cNvSpPr>
            <a:spLocks noGrp="1"/>
          </p:cNvSpPr>
          <p:nvPr>
            <p:ph type="sldNum" sz="quarter" idx="11"/>
          </p:nvPr>
        </p:nvSpPr>
        <p:spPr/>
        <p:txBody>
          <a:bodyPr/>
          <a:lstStyle/>
          <a:p>
            <a:fld id="{28504E16-0618-2842-B206-C701314F0E20}" type="slidenum">
              <a:rPr lang="en-US" smtClean="0"/>
              <a:pPr/>
              <a:t>11</a:t>
            </a:fld>
            <a:endParaRPr lang="en-US"/>
          </a:p>
        </p:txBody>
      </p:sp>
      <p:sp>
        <p:nvSpPr>
          <p:cNvPr id="5" name="Title 1">
            <a:extLst>
              <a:ext uri="{FF2B5EF4-FFF2-40B4-BE49-F238E27FC236}">
                <a16:creationId xmlns:a16="http://schemas.microsoft.com/office/drawing/2014/main" id="{44BDA18A-1578-720A-E083-426CCFF68E11}"/>
              </a:ext>
            </a:extLst>
          </p:cNvPr>
          <p:cNvSpPr>
            <a:spLocks noGrp="1"/>
          </p:cNvSpPr>
          <p:nvPr>
            <p:ph type="title"/>
          </p:nvPr>
        </p:nvSpPr>
        <p:spPr>
          <a:xfrm>
            <a:off x="858576" y="763954"/>
            <a:ext cx="17339786" cy="1007968"/>
          </a:xfrm>
        </p:spPr>
        <p:txBody>
          <a:bodyPr/>
          <a:lstStyle/>
          <a:p>
            <a:r>
              <a:rPr lang="en-GB" sz="6550" kern="1200">
                <a:latin typeface="Fira Sans Black"/>
                <a:cs typeface="+mj-cs"/>
              </a:rPr>
              <a:t>Contract Information</a:t>
            </a:r>
          </a:p>
        </p:txBody>
      </p:sp>
      <p:sp>
        <p:nvSpPr>
          <p:cNvPr id="6" name="TextBox 5">
            <a:extLst>
              <a:ext uri="{FF2B5EF4-FFF2-40B4-BE49-F238E27FC236}">
                <a16:creationId xmlns:a16="http://schemas.microsoft.com/office/drawing/2014/main" id="{B7EA5C8D-6A4E-1E01-24E4-D721082B7A90}"/>
              </a:ext>
            </a:extLst>
          </p:cNvPr>
          <p:cNvSpPr txBox="1"/>
          <p:nvPr/>
        </p:nvSpPr>
        <p:spPr>
          <a:xfrm>
            <a:off x="1287568" y="2221611"/>
            <a:ext cx="14882874" cy="7355860"/>
          </a:xfrm>
          <a:prstGeom prst="rect">
            <a:avLst/>
          </a:prstGeom>
          <a:noFill/>
        </p:spPr>
        <p:txBody>
          <a:bodyPr wrap="square" lIns="91440" tIns="45720" rIns="91440" bIns="45720" anchor="t">
            <a:spAutoFit/>
          </a:bodyPr>
          <a:lstStyle/>
          <a:p>
            <a:r>
              <a:rPr lang="en-GB" sz="2800" b="1">
                <a:solidFill>
                  <a:schemeClr val="tx1"/>
                </a:solidFill>
                <a:latin typeface="Fira Sans"/>
                <a:ea typeface="+mj-ea"/>
              </a:rPr>
              <a:t>Contract Terms</a:t>
            </a:r>
          </a:p>
          <a:p>
            <a:endParaRPr lang="en-GB" sz="2800" b="1">
              <a:solidFill>
                <a:schemeClr val="tx1"/>
              </a:solidFill>
              <a:latin typeface="Fira Sans"/>
              <a:ea typeface="+mj-ea"/>
            </a:endParaRPr>
          </a:p>
          <a:p>
            <a:r>
              <a:rPr lang="en-AU" sz="2400">
                <a:latin typeface="Fira Sans Light"/>
              </a:rPr>
              <a:t>The OC has issued a draft Agreement as part of this ITT pack. </a:t>
            </a:r>
            <a:r>
              <a:rPr lang="en-GB" sz="2400">
                <a:latin typeface="Fira Sans Light"/>
              </a:rPr>
              <a:t>You should review the terms and conditions on which the OC intends to contract carefully and ensure that your Tender response takes full account of them.</a:t>
            </a:r>
          </a:p>
          <a:p>
            <a:endParaRPr lang="en-GB" sz="2800" b="1">
              <a:solidFill>
                <a:schemeClr val="tx1"/>
              </a:solidFill>
              <a:latin typeface="Fira Sans"/>
              <a:ea typeface="+mj-ea"/>
            </a:endParaRPr>
          </a:p>
          <a:p>
            <a:r>
              <a:rPr lang="en-GB" sz="2800" b="1">
                <a:solidFill>
                  <a:schemeClr val="tx1"/>
                </a:solidFill>
                <a:latin typeface="Fira Sans"/>
                <a:ea typeface="+mj-ea"/>
              </a:rPr>
              <a:t>Social Impact and Sustainability</a:t>
            </a:r>
          </a:p>
          <a:p>
            <a:endParaRPr lang="en-GB" sz="2400">
              <a:latin typeface="Fira Sans Light" panose="020B0403050000020004" pitchFamily="34" charset="0"/>
            </a:endParaRPr>
          </a:p>
          <a:p>
            <a:pPr algn="just"/>
            <a:r>
              <a:rPr lang="en-GB" sz="2400">
                <a:latin typeface="Fira Sans Light"/>
              </a:rPr>
              <a:t>Glasgow 2026 will work closely with its partners, stakeholders, and supplier(s) to identify and implement the most effective sustainable solutions. The focus is on creating a positive, legacy that delivers measurable environmental, social, and economic benefits during and beyond the Games. Glasgow 2026 is aiming to be a net zero Games with at least 50% of the materials being recycled and none of the materials going into landfill. </a:t>
            </a:r>
          </a:p>
          <a:p>
            <a:endParaRPr lang="en-GB" sz="2400">
              <a:latin typeface="Fira Sans Light"/>
            </a:endParaRPr>
          </a:p>
          <a:p>
            <a:r>
              <a:rPr lang="en-GB" sz="2400">
                <a:latin typeface="Fira Sans Light"/>
              </a:rPr>
              <a:t>The OC expects that all Suppliers will support its social impact and sustainability targets through making commitments within their tender responses that are realistic, achievable, reportable, and which demonstrate a real commitment to making a genuine impact. Any commitments in relation to social impact offered by Potential Suppliers as part of their Tender response will form part of the Supplier’s contracted deliverables.</a:t>
            </a:r>
          </a:p>
        </p:txBody>
      </p:sp>
    </p:spTree>
    <p:extLst>
      <p:ext uri="{BB962C8B-B14F-4D97-AF65-F5344CB8AC3E}">
        <p14:creationId xmlns:p14="http://schemas.microsoft.com/office/powerpoint/2010/main" val="3547589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BD09F-7A65-E360-013F-F8881017DA2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2483BEDB-A64E-14FB-C478-DBC47C9D93C5}"/>
              </a:ext>
            </a:extLst>
          </p:cNvPr>
          <p:cNvSpPr>
            <a:spLocks noGrp="1"/>
          </p:cNvSpPr>
          <p:nvPr>
            <p:ph type="dt" sz="half" idx="10"/>
          </p:nvPr>
        </p:nvSpPr>
        <p:spPr/>
        <p:txBody>
          <a:bodyPr/>
          <a:lstStyle/>
          <a:p>
            <a:fld id="{FC5379E3-5222-FA4A-AE65-C9A019715D12}" type="datetime3">
              <a:rPr lang="en-GB" smtClean="0"/>
              <a:pPr/>
              <a:t>17 December, 2025</a:t>
            </a:fld>
            <a:endParaRPr lang="en-US"/>
          </a:p>
        </p:txBody>
      </p:sp>
      <p:sp>
        <p:nvSpPr>
          <p:cNvPr id="5" name="Footer Placeholder 4">
            <a:extLst>
              <a:ext uri="{FF2B5EF4-FFF2-40B4-BE49-F238E27FC236}">
                <a16:creationId xmlns:a16="http://schemas.microsoft.com/office/drawing/2014/main" id="{04C512AD-3288-54F7-90F8-E7FB1613474F}"/>
              </a:ext>
            </a:extLst>
          </p:cNvPr>
          <p:cNvSpPr>
            <a:spLocks noGrp="1"/>
          </p:cNvSpPr>
          <p:nvPr>
            <p:ph type="ftr" sz="quarter" idx="11"/>
          </p:nvPr>
        </p:nvSpPr>
        <p:spPr/>
        <p:txBody>
          <a:bodyPr/>
          <a:lstStyle/>
          <a:p>
            <a:r>
              <a:rPr lang="en-US"/>
              <a:t>Glasgow 2026 Commonwealth Games</a:t>
            </a:r>
          </a:p>
        </p:txBody>
      </p:sp>
      <p:sp>
        <p:nvSpPr>
          <p:cNvPr id="6" name="Slide Number Placeholder 5">
            <a:extLst>
              <a:ext uri="{FF2B5EF4-FFF2-40B4-BE49-F238E27FC236}">
                <a16:creationId xmlns:a16="http://schemas.microsoft.com/office/drawing/2014/main" id="{89FD1305-B7BB-7708-12BC-139F557E83B8}"/>
              </a:ext>
            </a:extLst>
          </p:cNvPr>
          <p:cNvSpPr>
            <a:spLocks noGrp="1"/>
          </p:cNvSpPr>
          <p:nvPr>
            <p:ph type="sldNum" sz="quarter" idx="12"/>
          </p:nvPr>
        </p:nvSpPr>
        <p:spPr/>
        <p:txBody>
          <a:bodyPr/>
          <a:lstStyle/>
          <a:p>
            <a:fld id="{28504E16-0618-2842-B206-C701314F0E20}" type="slidenum">
              <a:rPr lang="en-US" smtClean="0"/>
              <a:pPr/>
              <a:t>12</a:t>
            </a:fld>
            <a:endParaRPr lang="en-US"/>
          </a:p>
        </p:txBody>
      </p:sp>
      <p:sp>
        <p:nvSpPr>
          <p:cNvPr id="7" name="object 7">
            <a:extLst>
              <a:ext uri="{FF2B5EF4-FFF2-40B4-BE49-F238E27FC236}">
                <a16:creationId xmlns:a16="http://schemas.microsoft.com/office/drawing/2014/main" id="{65207E08-880A-93CD-7977-B7B51EA3D432}"/>
              </a:ext>
            </a:extLst>
          </p:cNvPr>
          <p:cNvSpPr txBox="1">
            <a:spLocks noGrp="1"/>
          </p:cNvSpPr>
          <p:nvPr>
            <p:ph type="title"/>
          </p:nvPr>
        </p:nvSpPr>
        <p:spPr>
          <a:xfrm>
            <a:off x="983698" y="707984"/>
            <a:ext cx="17560976" cy="10850278"/>
          </a:xfrm>
          <a:prstGeom prst="rect">
            <a:avLst/>
          </a:prstGeom>
        </p:spPr>
        <p:txBody>
          <a:bodyPr vert="horz" wrap="square" lIns="0" tIns="5715" rIns="0" bIns="0" rtlCol="0" anchor="t">
            <a:spAutoFit/>
          </a:bodyPr>
          <a:lstStyle/>
          <a:p>
            <a:pPr marL="270510" indent="-274320" algn="l">
              <a:lnSpc>
                <a:spcPct val="107000"/>
              </a:lnSpc>
              <a:spcBef>
                <a:spcPts val="800"/>
              </a:spcBef>
              <a:spcAft>
                <a:spcPts val="400"/>
              </a:spcAft>
              <a:tabLst>
                <a:tab pos="228600" algn="l"/>
              </a:tabLst>
            </a:pPr>
            <a:r>
              <a:rPr lang="en-GB" sz="6600">
                <a:solidFill>
                  <a:srgbClr val="FFFFFF"/>
                </a:solidFill>
                <a:latin typeface="Fira Sans"/>
              </a:rPr>
              <a:t> Terms of Participation</a:t>
            </a:r>
            <a:br>
              <a:rPr lang="en-GB" sz="6600">
                <a:latin typeface="Fira Sans"/>
              </a:rPr>
            </a:br>
            <a:r>
              <a:rPr lang="en-GB" sz="2800">
                <a:solidFill>
                  <a:srgbClr val="FFFFFF"/>
                </a:solidFill>
                <a:latin typeface="Fira Sans"/>
              </a:rPr>
              <a:t>Contracting authority</a:t>
            </a:r>
            <a:br>
              <a:rPr lang="en-GB" sz="2800">
                <a:latin typeface="Fira Sans"/>
              </a:rPr>
            </a:br>
            <a:r>
              <a:rPr lang="en-GB" sz="2000" b="0">
                <a:latin typeface="Fira Sans Light"/>
              </a:rPr>
              <a:t>The contracting authority for this procurement is Glasgow 2026 Limited. </a:t>
            </a:r>
            <a:br>
              <a:rPr lang="en-GB" sz="2800">
                <a:latin typeface="Fira Sans"/>
              </a:rPr>
            </a:br>
            <a:br>
              <a:rPr lang="en-GB" sz="2800">
                <a:latin typeface="Fira Sans"/>
              </a:rPr>
            </a:br>
            <a:r>
              <a:rPr lang="en-GB" sz="2800">
                <a:solidFill>
                  <a:srgbClr val="FFFFFF"/>
                </a:solidFill>
                <a:latin typeface="Fira Sans"/>
              </a:rPr>
              <a:t>Confidentiality</a:t>
            </a:r>
            <a:br>
              <a:rPr lang="en-GB" sz="1800" b="1">
                <a:effectLst/>
                <a:latin typeface="Aptos Display" panose="020B0004020202020204" pitchFamily="34" charset="0"/>
                <a:ea typeface="MS Gothic" panose="020B0609070205080204" pitchFamily="49" charset="-128"/>
                <a:cs typeface="Times New Roman" panose="02020603050405020304" pitchFamily="18" charset="0"/>
              </a:rPr>
            </a:br>
            <a:r>
              <a:rPr lang="en-GB" sz="2000" b="0">
                <a:effectLst/>
                <a:latin typeface="Fira Sans Light"/>
                <a:ea typeface="Fira Sans Light" panose="020B0403050000020004" pitchFamily="34" charset="0"/>
                <a:cs typeface="Fira Sans Light" panose="020B0403050000020004" pitchFamily="34" charset="0"/>
              </a:rPr>
              <a:t>Tenderers may not make any statements, speeches, or broadcasts or issue any news releases, articles, brochures, advertisements, or any other written material, or cause any information to be published electronically, with respect to any matter regarding this ITT, including a Tenderer's participation in the ITT, any decision of Glasgow 2026 Limited, and any subsequent award of contract or activity relating to this ITT, without the prior written approval of Glasgow 2026 Limited.</a:t>
            </a:r>
            <a:br>
              <a:rPr lang="en-GB" sz="2000" b="0">
                <a:effectLst/>
                <a:latin typeface="Fira Sans Light" panose="020B0403050000020004" pitchFamily="34" charset="0"/>
                <a:ea typeface="Fira Sans Light" panose="020B0403050000020004" pitchFamily="34" charset="0"/>
                <a:cs typeface="Fira Sans Light" panose="020B0403050000020004" pitchFamily="34" charset="0"/>
              </a:rPr>
            </a:br>
            <a:br>
              <a:rPr lang="en-GB" sz="1800" b="0">
                <a:effectLst/>
                <a:latin typeface="Fira Sans Light" panose="020B0403050000020004" pitchFamily="34" charset="0"/>
                <a:ea typeface="Fira Sans Light" panose="020B0403050000020004" pitchFamily="34" charset="0"/>
                <a:cs typeface="Fira Sans Light" panose="020B0403050000020004" pitchFamily="34" charset="0"/>
              </a:rPr>
            </a:br>
            <a:r>
              <a:rPr lang="en-GB" sz="2800">
                <a:solidFill>
                  <a:srgbClr val="FFFFFF"/>
                </a:solidFill>
                <a:latin typeface="Fira Sans"/>
              </a:rPr>
              <a:t>Expenses</a:t>
            </a:r>
            <a:br>
              <a:rPr lang="en-GB" sz="1800" b="1">
                <a:effectLst/>
                <a:latin typeface="Aptos Display" panose="020B0004020202020204" pitchFamily="34" charset="0"/>
                <a:ea typeface="MS Gothic" panose="020B0609070205080204" pitchFamily="49" charset="-128"/>
                <a:cs typeface="Times New Roman" panose="02020603050405020304" pitchFamily="18" charset="0"/>
              </a:rPr>
            </a:br>
            <a:r>
              <a:rPr lang="en-GB" sz="2000" b="0">
                <a:latin typeface="Fira Sans Light"/>
              </a:rPr>
              <a:t>All costs, expenses or charges incurred by the Tenderer in the preparation of a proposal, whether a proposal is submitted to Glasgow 2026 Limited or not, must be borne by the Tenderer and may not be charged by the Tenderer to Glasgow 2026 Limited under any circumstances.</a:t>
            </a:r>
            <a:br>
              <a:rPr lang="en-GB" sz="2000" b="0">
                <a:latin typeface="Fira Sans Light" panose="020B0403050000020004" pitchFamily="34" charset="0"/>
              </a:rPr>
            </a:br>
            <a:br>
              <a:rPr lang="en-GB" sz="1800" b="0">
                <a:latin typeface="Fira Sans Light" panose="020B0403050000020004" pitchFamily="34" charset="0"/>
              </a:rPr>
            </a:br>
            <a:r>
              <a:rPr lang="en-GB" sz="2800">
                <a:solidFill>
                  <a:srgbClr val="FFFFFF"/>
                </a:solidFill>
                <a:latin typeface="Fira Sans"/>
              </a:rPr>
              <a:t>Contract</a:t>
            </a:r>
            <a:br>
              <a:rPr lang="en-GB" sz="1800" b="0">
                <a:latin typeface="Fira Sans Light" panose="020B0403050000020004" pitchFamily="34" charset="0"/>
              </a:rPr>
            </a:br>
            <a:r>
              <a:rPr lang="en-GB" sz="2000" b="0">
                <a:latin typeface="Fira Sans Light"/>
              </a:rPr>
              <a:t>This ITT is not a contract offer by Glasgow 2026 Limited and, therefore, a response to this ITT does not bind Glasgow 2026 Limited in any way.   </a:t>
            </a:r>
            <a:br>
              <a:rPr lang="en-GB" sz="2000" b="0">
                <a:latin typeface="Fira Sans Light" panose="020B0403050000020004" pitchFamily="34" charset="0"/>
              </a:rPr>
            </a:br>
            <a:br>
              <a:rPr lang="en-GB" sz="2000" b="0">
                <a:latin typeface="Fira Sans Light" panose="020B0403050000020004" pitchFamily="34" charset="0"/>
              </a:rPr>
            </a:br>
            <a:r>
              <a:rPr lang="en-GB" sz="2800">
                <a:solidFill>
                  <a:srgbClr val="FFFFFF"/>
                </a:solidFill>
                <a:latin typeface="Fira Sans"/>
              </a:rPr>
              <a:t>Right to cancel or vary the Procurement </a:t>
            </a:r>
            <a:br>
              <a:rPr lang="en-GB" sz="1800" b="0">
                <a:latin typeface="Fira Sans Light" panose="020B0403050000020004" pitchFamily="34" charset="0"/>
              </a:rPr>
            </a:br>
            <a:r>
              <a:rPr lang="en-GB" sz="2000" b="0">
                <a:latin typeface="Fira Sans Light"/>
              </a:rPr>
              <a:t>Glasgow 2026 reserves the right to alter or rescind any award decision until such time as the Agreement has been executed by all parties. The OC reserves the right to accept any part, or all, of any Tender at its sole discretion.</a:t>
            </a:r>
            <a:br>
              <a:rPr lang="en-GB" sz="2000" b="0">
                <a:latin typeface="Fira Sans Light" panose="020B0403050000020004" pitchFamily="34" charset="0"/>
              </a:rPr>
            </a:br>
            <a:br>
              <a:rPr lang="en-GB" sz="2000" b="0">
                <a:latin typeface="Fira Sans Light" panose="020B0403050000020004" pitchFamily="34" charset="0"/>
              </a:rPr>
            </a:br>
            <a:br>
              <a:rPr lang="en-GB" sz="2000" b="0">
                <a:latin typeface="Fira Sans Light"/>
              </a:rPr>
            </a:br>
            <a:br>
              <a:rPr lang="en-GB" sz="6600">
                <a:latin typeface="Fira Sans"/>
              </a:rPr>
            </a:br>
            <a:br>
              <a:rPr lang="en-GB" sz="3200">
                <a:latin typeface="Fira Sans Light"/>
              </a:rPr>
            </a:br>
            <a:endParaRPr lang="en-GB" sz="3200">
              <a:solidFill>
                <a:srgbClr val="FFFFFF"/>
              </a:solidFill>
              <a:latin typeface="Fira Sans Light"/>
            </a:endParaRPr>
          </a:p>
        </p:txBody>
      </p:sp>
    </p:spTree>
    <p:extLst>
      <p:ext uri="{BB962C8B-B14F-4D97-AF65-F5344CB8AC3E}">
        <p14:creationId xmlns:p14="http://schemas.microsoft.com/office/powerpoint/2010/main" val="53028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903B307-4022-79F2-44FE-C242690B7EB2}"/>
            </a:ext>
          </a:extLst>
        </p:cNvPr>
        <p:cNvGrpSpPr/>
        <p:nvPr/>
      </p:nvGrpSpPr>
      <p:grpSpPr>
        <a:xfrm>
          <a:off x="0" y="0"/>
          <a:ext cx="0" cy="0"/>
          <a:chOff x="0" y="0"/>
          <a:chExt cx="0" cy="0"/>
        </a:xfrm>
      </p:grpSpPr>
      <p:pic>
        <p:nvPicPr>
          <p:cNvPr id="25" name="Picture 24" descr="A blue and pink gradient&#10;&#10;AI-generated content may be incorrect.">
            <a:extLst>
              <a:ext uri="{FF2B5EF4-FFF2-40B4-BE49-F238E27FC236}">
                <a16:creationId xmlns:a16="http://schemas.microsoft.com/office/drawing/2014/main" id="{781A4E78-59C5-1DFB-7A1A-68462FD81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104100" cy="11309350"/>
          </a:xfrm>
          <a:prstGeom prst="rect">
            <a:avLst/>
          </a:prstGeom>
        </p:spPr>
      </p:pic>
      <p:sp>
        <p:nvSpPr>
          <p:cNvPr id="6" name="object 6">
            <a:extLst>
              <a:ext uri="{FF2B5EF4-FFF2-40B4-BE49-F238E27FC236}">
                <a16:creationId xmlns:a16="http://schemas.microsoft.com/office/drawing/2014/main" id="{2801E612-6226-5398-07EB-62FA9AEFA284}"/>
              </a:ext>
            </a:extLst>
          </p:cNvPr>
          <p:cNvSpPr txBox="1"/>
          <p:nvPr/>
        </p:nvSpPr>
        <p:spPr>
          <a:xfrm>
            <a:off x="1034388" y="9055158"/>
            <a:ext cx="5115689" cy="386644"/>
          </a:xfrm>
          <a:prstGeom prst="rect">
            <a:avLst/>
          </a:prstGeom>
        </p:spPr>
        <p:txBody>
          <a:bodyPr vert="horz" wrap="square" lIns="0" tIns="17145" rIns="0" bIns="0" rtlCol="0">
            <a:spAutoFit/>
          </a:bodyPr>
          <a:lstStyle/>
          <a:p>
            <a:pPr marL="12700">
              <a:lnSpc>
                <a:spcPct val="100000"/>
              </a:lnSpc>
              <a:spcBef>
                <a:spcPts val="135"/>
              </a:spcBef>
            </a:pPr>
            <a:r>
              <a:rPr lang="en-GB" sz="2400" spc="-50">
                <a:solidFill>
                  <a:schemeClr val="bg1"/>
                </a:solidFill>
                <a:latin typeface="Trebuchet MS"/>
                <a:cs typeface="Trebuchet MS"/>
                <a:hlinkClick r:id="rId3">
                  <a:extLst>
                    <a:ext uri="{A12FA001-AC4F-418D-AE19-62706E023703}">
                      <ahyp:hlinkClr xmlns:ahyp="http://schemas.microsoft.com/office/drawing/2018/hyperlinkcolor" val="tx"/>
                    </a:ext>
                  </a:extLst>
                </a:hlinkClick>
              </a:rPr>
              <a:t>http://www.glasgow2026.com/</a:t>
            </a:r>
            <a:endParaRPr sz="2400">
              <a:solidFill>
                <a:schemeClr val="bg1"/>
              </a:solidFill>
              <a:latin typeface="Trebuchet MS"/>
              <a:cs typeface="Trebuchet MS"/>
            </a:endParaRPr>
          </a:p>
        </p:txBody>
      </p:sp>
      <p:sp>
        <p:nvSpPr>
          <p:cNvPr id="7" name="object 7">
            <a:extLst>
              <a:ext uri="{FF2B5EF4-FFF2-40B4-BE49-F238E27FC236}">
                <a16:creationId xmlns:a16="http://schemas.microsoft.com/office/drawing/2014/main" id="{69D64997-C02F-1E2F-F69D-85E042E40142}"/>
              </a:ext>
            </a:extLst>
          </p:cNvPr>
          <p:cNvSpPr txBox="1">
            <a:spLocks noGrp="1"/>
          </p:cNvSpPr>
          <p:nvPr>
            <p:ph type="title"/>
          </p:nvPr>
        </p:nvSpPr>
        <p:spPr>
          <a:xfrm>
            <a:off x="1047866" y="1189247"/>
            <a:ext cx="18788184" cy="5584990"/>
          </a:xfrm>
          <a:prstGeom prst="rect">
            <a:avLst/>
          </a:prstGeom>
        </p:spPr>
        <p:txBody>
          <a:bodyPr vert="horz" wrap="square" lIns="0" tIns="5715" rIns="0" bIns="0" rtlCol="0" anchor="t">
            <a:spAutoFit/>
          </a:bodyPr>
          <a:lstStyle/>
          <a:p>
            <a:pPr marL="12700" marR="5080">
              <a:lnSpc>
                <a:spcPct val="101699"/>
              </a:lnSpc>
              <a:spcBef>
                <a:spcPts val="45"/>
              </a:spcBef>
            </a:pPr>
            <a:br>
              <a:rPr lang="en-GB" sz="2800">
                <a:latin typeface="Fira Sans Light"/>
              </a:rPr>
            </a:br>
            <a:br>
              <a:rPr lang="en-GB">
                <a:latin typeface="Fira Sans Light"/>
              </a:rPr>
            </a:br>
            <a:r>
              <a:rPr lang="en-GB" sz="6600">
                <a:solidFill>
                  <a:srgbClr val="FFFFFF"/>
                </a:solidFill>
                <a:latin typeface="Fira Sans"/>
              </a:rPr>
              <a:t>Any questions?</a:t>
            </a:r>
            <a:br>
              <a:rPr lang="en-GB">
                <a:latin typeface="Fira Sans Light"/>
              </a:rPr>
            </a:br>
            <a:br>
              <a:rPr lang="en-GB" sz="3200">
                <a:latin typeface="Fira Sans Light"/>
              </a:rPr>
            </a:br>
            <a:r>
              <a:rPr lang="en-GB" sz="3200">
                <a:solidFill>
                  <a:srgbClr val="FFFFFF"/>
                </a:solidFill>
                <a:latin typeface="Fira Sans Light"/>
              </a:rPr>
              <a:t>If you have any questions or require further information, </a:t>
            </a:r>
            <a:br>
              <a:rPr lang="en-GB" sz="3200">
                <a:solidFill>
                  <a:srgbClr val="FFFFFF"/>
                </a:solidFill>
                <a:latin typeface="Fira Sans Light"/>
              </a:rPr>
            </a:br>
            <a:r>
              <a:rPr lang="en-GB" sz="3200">
                <a:solidFill>
                  <a:srgbClr val="FFFFFF"/>
                </a:solidFill>
                <a:latin typeface="Fira Sans Light"/>
              </a:rPr>
              <a:t>please </a:t>
            </a:r>
            <a:r>
              <a:rPr lang="en-GB" sz="3200">
                <a:solidFill>
                  <a:schemeClr val="bg1"/>
                </a:solidFill>
                <a:latin typeface="Fira Sans Light"/>
              </a:rPr>
              <a:t>contact </a:t>
            </a:r>
            <a:r>
              <a:rPr lang="en-GB" sz="3200">
                <a:solidFill>
                  <a:schemeClr val="bg1"/>
                </a:solidFill>
                <a:latin typeface="Fira Sans Light"/>
                <a:hlinkClick r:id="rId4">
                  <a:extLst>
                    <a:ext uri="{A12FA001-AC4F-418D-AE19-62706E023703}">
                      <ahyp:hlinkClr xmlns:ahyp="http://schemas.microsoft.com/office/drawing/2018/hyperlinkcolor" val="tx"/>
                    </a:ext>
                  </a:extLst>
                </a:hlinkClick>
              </a:rPr>
              <a:t>procurement@glasgow2026.com</a:t>
            </a:r>
            <a:br>
              <a:rPr lang="en-GB" sz="3200">
                <a:solidFill>
                  <a:schemeClr val="bg1"/>
                </a:solidFill>
                <a:latin typeface="Fira Sans Light"/>
              </a:rPr>
            </a:br>
            <a:br>
              <a:rPr lang="en-GB" sz="3200">
                <a:solidFill>
                  <a:schemeClr val="bg1"/>
                </a:solidFill>
                <a:latin typeface="Fira Sans Light"/>
              </a:rPr>
            </a:br>
            <a:r>
              <a:rPr lang="en-GB" sz="3200">
                <a:solidFill>
                  <a:srgbClr val="FFFFFF"/>
                </a:solidFill>
                <a:latin typeface="Fira Sans Light"/>
              </a:rPr>
              <a:t>We look forward to receiving your completed responses</a:t>
            </a:r>
            <a:br>
              <a:rPr lang="en-GB" sz="3200">
                <a:latin typeface="Fira Sans Light"/>
              </a:rPr>
            </a:br>
            <a:br>
              <a:rPr lang="en-GB" sz="3200">
                <a:latin typeface="Fira Sans Light"/>
              </a:rPr>
            </a:br>
            <a:r>
              <a:rPr lang="en-GB" sz="3200">
                <a:solidFill>
                  <a:srgbClr val="FFFFFF"/>
                </a:solidFill>
                <a:latin typeface="Fira Sans Light"/>
              </a:rPr>
              <a:t>Thank you </a:t>
            </a:r>
          </a:p>
        </p:txBody>
      </p:sp>
      <p:grpSp>
        <p:nvGrpSpPr>
          <p:cNvPr id="8" name="object 8">
            <a:extLst>
              <a:ext uri="{FF2B5EF4-FFF2-40B4-BE49-F238E27FC236}">
                <a16:creationId xmlns:a16="http://schemas.microsoft.com/office/drawing/2014/main" id="{1CE218B8-B383-82E6-9F46-1D1F0DDBD87F}"/>
              </a:ext>
            </a:extLst>
          </p:cNvPr>
          <p:cNvGrpSpPr/>
          <p:nvPr/>
        </p:nvGrpSpPr>
        <p:grpSpPr>
          <a:xfrm>
            <a:off x="1047088" y="8430338"/>
            <a:ext cx="14573250" cy="1836420"/>
            <a:chOff x="1047088" y="8430338"/>
            <a:chExt cx="14573250" cy="1836420"/>
          </a:xfrm>
        </p:grpSpPr>
        <p:sp>
          <p:nvSpPr>
            <p:cNvPr id="9" name="object 9">
              <a:hlinkClick r:id="rId5"/>
              <a:extLst>
                <a:ext uri="{FF2B5EF4-FFF2-40B4-BE49-F238E27FC236}">
                  <a16:creationId xmlns:a16="http://schemas.microsoft.com/office/drawing/2014/main" id="{84CAD92D-0DC4-ADCE-3B25-9801B9FF009F}"/>
                </a:ext>
              </a:extLst>
            </p:cNvPr>
            <p:cNvSpPr/>
            <p:nvPr/>
          </p:nvSpPr>
          <p:spPr>
            <a:xfrm>
              <a:off x="1050404" y="9889492"/>
              <a:ext cx="374015" cy="374015"/>
            </a:xfrm>
            <a:custGeom>
              <a:avLst/>
              <a:gdLst/>
              <a:ahLst/>
              <a:cxnLst/>
              <a:rect l="l" t="t" r="r" b="b"/>
              <a:pathLst>
                <a:path w="374015"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a:p>
          </p:txBody>
        </p:sp>
        <p:pic>
          <p:nvPicPr>
            <p:cNvPr id="10" name="object 10">
              <a:hlinkClick r:id="rId5"/>
              <a:extLst>
                <a:ext uri="{FF2B5EF4-FFF2-40B4-BE49-F238E27FC236}">
                  <a16:creationId xmlns:a16="http://schemas.microsoft.com/office/drawing/2014/main" id="{7E221742-D779-C04C-0E3D-58A301CEE228}"/>
                </a:ext>
              </a:extLst>
            </p:cNvPr>
            <p:cNvPicPr/>
            <p:nvPr/>
          </p:nvPicPr>
          <p:blipFill>
            <a:blip r:embed="rId6" cstate="print"/>
            <a:stretch>
              <a:fillRect/>
            </a:stretch>
          </p:blipFill>
          <p:spPr>
            <a:xfrm>
              <a:off x="1127749" y="9966842"/>
              <a:ext cx="219197" cy="219197"/>
            </a:xfrm>
            <a:prstGeom prst="rect">
              <a:avLst/>
            </a:prstGeom>
          </p:spPr>
        </p:pic>
        <p:sp>
          <p:nvSpPr>
            <p:cNvPr id="11" name="object 11">
              <a:hlinkClick r:id="rId7"/>
              <a:extLst>
                <a:ext uri="{FF2B5EF4-FFF2-40B4-BE49-F238E27FC236}">
                  <a16:creationId xmlns:a16="http://schemas.microsoft.com/office/drawing/2014/main" id="{31335F20-11EC-2995-3D80-F1E2E1E4C1EA}"/>
                </a:ext>
              </a:extLst>
            </p:cNvPr>
            <p:cNvSpPr/>
            <p:nvPr/>
          </p:nvSpPr>
          <p:spPr>
            <a:xfrm>
              <a:off x="1636060"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a:p>
          </p:txBody>
        </p:sp>
        <p:pic>
          <p:nvPicPr>
            <p:cNvPr id="12" name="object 12">
              <a:hlinkClick r:id="rId7"/>
              <a:extLst>
                <a:ext uri="{FF2B5EF4-FFF2-40B4-BE49-F238E27FC236}">
                  <a16:creationId xmlns:a16="http://schemas.microsoft.com/office/drawing/2014/main" id="{40CFB35A-6DD3-C2F6-C3CB-E9F21ECD07C0}"/>
                </a:ext>
              </a:extLst>
            </p:cNvPr>
            <p:cNvPicPr/>
            <p:nvPr/>
          </p:nvPicPr>
          <p:blipFill>
            <a:blip r:embed="rId8" cstate="print"/>
            <a:stretch>
              <a:fillRect/>
            </a:stretch>
          </p:blipFill>
          <p:spPr>
            <a:xfrm>
              <a:off x="1766521" y="9961914"/>
              <a:ext cx="119535" cy="224872"/>
            </a:xfrm>
            <a:prstGeom prst="rect">
              <a:avLst/>
            </a:prstGeom>
          </p:spPr>
        </p:pic>
        <p:sp>
          <p:nvSpPr>
            <p:cNvPr id="13" name="object 13">
              <a:hlinkClick r:id="rId9"/>
              <a:extLst>
                <a:ext uri="{FF2B5EF4-FFF2-40B4-BE49-F238E27FC236}">
                  <a16:creationId xmlns:a16="http://schemas.microsoft.com/office/drawing/2014/main" id="{D10EC007-D9B4-9600-4FB3-6BE988DBCCC8}"/>
                </a:ext>
              </a:extLst>
            </p:cNvPr>
            <p:cNvSpPr/>
            <p:nvPr/>
          </p:nvSpPr>
          <p:spPr>
            <a:xfrm>
              <a:off x="2221714"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a:p>
          </p:txBody>
        </p:sp>
        <p:pic>
          <p:nvPicPr>
            <p:cNvPr id="14" name="object 14">
              <a:hlinkClick r:id="rId9"/>
              <a:extLst>
                <a:ext uri="{FF2B5EF4-FFF2-40B4-BE49-F238E27FC236}">
                  <a16:creationId xmlns:a16="http://schemas.microsoft.com/office/drawing/2014/main" id="{3AA8C15F-04F7-20E1-3B59-3FA3810245DC}"/>
                </a:ext>
              </a:extLst>
            </p:cNvPr>
            <p:cNvPicPr/>
            <p:nvPr/>
          </p:nvPicPr>
          <p:blipFill>
            <a:blip r:embed="rId10" cstate="print"/>
            <a:stretch>
              <a:fillRect/>
            </a:stretch>
          </p:blipFill>
          <p:spPr>
            <a:xfrm>
              <a:off x="2315103" y="9976052"/>
              <a:ext cx="192838" cy="197114"/>
            </a:xfrm>
            <a:prstGeom prst="rect">
              <a:avLst/>
            </a:prstGeom>
          </p:spPr>
        </p:pic>
        <p:sp>
          <p:nvSpPr>
            <p:cNvPr id="15" name="object 15">
              <a:hlinkClick r:id="rId11"/>
              <a:extLst>
                <a:ext uri="{FF2B5EF4-FFF2-40B4-BE49-F238E27FC236}">
                  <a16:creationId xmlns:a16="http://schemas.microsoft.com/office/drawing/2014/main" id="{EFEA40AE-6970-C567-7E64-44470805059A}"/>
                </a:ext>
              </a:extLst>
            </p:cNvPr>
            <p:cNvSpPr/>
            <p:nvPr/>
          </p:nvSpPr>
          <p:spPr>
            <a:xfrm>
              <a:off x="2807370"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a:p>
          </p:txBody>
        </p:sp>
        <p:pic>
          <p:nvPicPr>
            <p:cNvPr id="16" name="object 16">
              <a:hlinkClick r:id="rId11"/>
              <a:extLst>
                <a:ext uri="{FF2B5EF4-FFF2-40B4-BE49-F238E27FC236}">
                  <a16:creationId xmlns:a16="http://schemas.microsoft.com/office/drawing/2014/main" id="{99DAC3C6-01F4-F324-1A3B-D57E3B9FBBEA}"/>
                </a:ext>
              </a:extLst>
            </p:cNvPr>
            <p:cNvPicPr/>
            <p:nvPr/>
          </p:nvPicPr>
          <p:blipFill>
            <a:blip r:embed="rId12" cstate="print"/>
            <a:stretch>
              <a:fillRect/>
            </a:stretch>
          </p:blipFill>
          <p:spPr>
            <a:xfrm>
              <a:off x="2889612" y="9966418"/>
              <a:ext cx="212496" cy="243840"/>
            </a:xfrm>
            <a:prstGeom prst="rect">
              <a:avLst/>
            </a:prstGeom>
          </p:spPr>
        </p:pic>
        <p:sp>
          <p:nvSpPr>
            <p:cNvPr id="17" name="object 17">
              <a:hlinkClick r:id="rId13"/>
              <a:extLst>
                <a:ext uri="{FF2B5EF4-FFF2-40B4-BE49-F238E27FC236}">
                  <a16:creationId xmlns:a16="http://schemas.microsoft.com/office/drawing/2014/main" id="{3E9EE32C-D3BC-19D1-EF9F-96E8AF03E046}"/>
                </a:ext>
              </a:extLst>
            </p:cNvPr>
            <p:cNvSpPr/>
            <p:nvPr/>
          </p:nvSpPr>
          <p:spPr>
            <a:xfrm>
              <a:off x="3393025" y="9889492"/>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a:p>
          </p:txBody>
        </p:sp>
        <p:pic>
          <p:nvPicPr>
            <p:cNvPr id="18" name="object 18">
              <a:hlinkClick r:id="rId13"/>
              <a:extLst>
                <a:ext uri="{FF2B5EF4-FFF2-40B4-BE49-F238E27FC236}">
                  <a16:creationId xmlns:a16="http://schemas.microsoft.com/office/drawing/2014/main" id="{A33334CE-397A-8C28-203E-F2DE848C494A}"/>
                </a:ext>
              </a:extLst>
            </p:cNvPr>
            <p:cNvPicPr/>
            <p:nvPr/>
          </p:nvPicPr>
          <p:blipFill>
            <a:blip r:embed="rId14" cstate="print"/>
            <a:stretch>
              <a:fillRect/>
            </a:stretch>
          </p:blipFill>
          <p:spPr>
            <a:xfrm>
              <a:off x="3495939" y="9971010"/>
              <a:ext cx="183355" cy="214255"/>
            </a:xfrm>
            <a:prstGeom prst="rect">
              <a:avLst/>
            </a:prstGeom>
          </p:spPr>
        </p:pic>
        <p:sp>
          <p:nvSpPr>
            <p:cNvPr id="19" name="object 19">
              <a:hlinkClick r:id="rId15"/>
              <a:extLst>
                <a:ext uri="{FF2B5EF4-FFF2-40B4-BE49-F238E27FC236}">
                  <a16:creationId xmlns:a16="http://schemas.microsoft.com/office/drawing/2014/main" id="{86F418BD-1C00-60CC-3C25-87C27530DD34}"/>
                </a:ext>
              </a:extLst>
            </p:cNvPr>
            <p:cNvSpPr/>
            <p:nvPr/>
          </p:nvSpPr>
          <p:spPr>
            <a:xfrm>
              <a:off x="3978679" y="9889493"/>
              <a:ext cx="374015" cy="374015"/>
            </a:xfrm>
            <a:custGeom>
              <a:avLst/>
              <a:gdLst/>
              <a:ahLst/>
              <a:cxnLst/>
              <a:rect l="l" t="t" r="r" b="b"/>
              <a:pathLst>
                <a:path w="374014" h="374015">
                  <a:moveTo>
                    <a:pt x="373894" y="186947"/>
                  </a:moveTo>
                  <a:lnTo>
                    <a:pt x="367216" y="236647"/>
                  </a:lnTo>
                  <a:lnTo>
                    <a:pt x="348369" y="281305"/>
                  </a:lnTo>
                  <a:lnTo>
                    <a:pt x="319136" y="319140"/>
                  </a:lnTo>
                  <a:lnTo>
                    <a:pt x="281300" y="348371"/>
                  </a:lnTo>
                  <a:lnTo>
                    <a:pt x="236643" y="367216"/>
                  </a:lnTo>
                  <a:lnTo>
                    <a:pt x="186947" y="373894"/>
                  </a:lnTo>
                  <a:lnTo>
                    <a:pt x="137247" y="367216"/>
                  </a:lnTo>
                  <a:lnTo>
                    <a:pt x="92588" y="348371"/>
                  </a:lnTo>
                  <a:lnTo>
                    <a:pt x="54753" y="319140"/>
                  </a:lnTo>
                  <a:lnTo>
                    <a:pt x="25522" y="281305"/>
                  </a:lnTo>
                  <a:lnTo>
                    <a:pt x="6677" y="236647"/>
                  </a:lnTo>
                  <a:lnTo>
                    <a:pt x="0" y="186947"/>
                  </a:lnTo>
                  <a:lnTo>
                    <a:pt x="6677" y="137247"/>
                  </a:lnTo>
                  <a:lnTo>
                    <a:pt x="25522" y="92588"/>
                  </a:lnTo>
                  <a:lnTo>
                    <a:pt x="54753" y="54753"/>
                  </a:lnTo>
                  <a:lnTo>
                    <a:pt x="92588" y="25522"/>
                  </a:lnTo>
                  <a:lnTo>
                    <a:pt x="137247" y="6677"/>
                  </a:lnTo>
                  <a:lnTo>
                    <a:pt x="186947" y="0"/>
                  </a:lnTo>
                  <a:lnTo>
                    <a:pt x="236643" y="6677"/>
                  </a:lnTo>
                  <a:lnTo>
                    <a:pt x="281300" y="25522"/>
                  </a:lnTo>
                  <a:lnTo>
                    <a:pt x="319136" y="54753"/>
                  </a:lnTo>
                  <a:lnTo>
                    <a:pt x="348369" y="92588"/>
                  </a:lnTo>
                  <a:lnTo>
                    <a:pt x="367216" y="137247"/>
                  </a:lnTo>
                  <a:lnTo>
                    <a:pt x="373894" y="186947"/>
                  </a:lnTo>
                  <a:close/>
                </a:path>
              </a:pathLst>
            </a:custGeom>
            <a:ln w="6628">
              <a:solidFill>
                <a:srgbClr val="FFFFFF"/>
              </a:solidFill>
            </a:ln>
          </p:spPr>
          <p:txBody>
            <a:bodyPr wrap="square" lIns="0" tIns="0" rIns="0" bIns="0" rtlCol="0"/>
            <a:lstStyle/>
            <a:p>
              <a:endParaRPr/>
            </a:p>
          </p:txBody>
        </p:sp>
        <p:sp>
          <p:nvSpPr>
            <p:cNvPr id="20" name="object 20">
              <a:hlinkClick r:id="rId15"/>
              <a:extLst>
                <a:ext uri="{FF2B5EF4-FFF2-40B4-BE49-F238E27FC236}">
                  <a16:creationId xmlns:a16="http://schemas.microsoft.com/office/drawing/2014/main" id="{2F7AEAA9-DFE7-1A97-1260-65D225768E96}"/>
                </a:ext>
              </a:extLst>
            </p:cNvPr>
            <p:cNvSpPr/>
            <p:nvPr/>
          </p:nvSpPr>
          <p:spPr>
            <a:xfrm>
              <a:off x="4083907" y="9966031"/>
              <a:ext cx="44450" cy="183515"/>
            </a:xfrm>
            <a:custGeom>
              <a:avLst/>
              <a:gdLst/>
              <a:ahLst/>
              <a:cxnLst/>
              <a:rect l="l" t="t" r="r" b="b"/>
              <a:pathLst>
                <a:path w="44450" h="183515">
                  <a:moveTo>
                    <a:pt x="41045" y="60804"/>
                  </a:moveTo>
                  <a:lnTo>
                    <a:pt x="3015" y="60804"/>
                  </a:lnTo>
                  <a:lnTo>
                    <a:pt x="3015" y="183135"/>
                  </a:lnTo>
                  <a:lnTo>
                    <a:pt x="41045" y="183135"/>
                  </a:lnTo>
                  <a:lnTo>
                    <a:pt x="41045" y="60804"/>
                  </a:lnTo>
                  <a:close/>
                </a:path>
                <a:path w="44450" h="183515">
                  <a:moveTo>
                    <a:pt x="22030" y="0"/>
                  </a:moveTo>
                  <a:lnTo>
                    <a:pt x="13446" y="1734"/>
                  </a:lnTo>
                  <a:lnTo>
                    <a:pt x="6444" y="6464"/>
                  </a:lnTo>
                  <a:lnTo>
                    <a:pt x="1728" y="13477"/>
                  </a:lnTo>
                  <a:lnTo>
                    <a:pt x="0" y="22062"/>
                  </a:lnTo>
                  <a:lnTo>
                    <a:pt x="1728" y="30635"/>
                  </a:lnTo>
                  <a:lnTo>
                    <a:pt x="6444" y="37634"/>
                  </a:lnTo>
                  <a:lnTo>
                    <a:pt x="13446" y="42352"/>
                  </a:lnTo>
                  <a:lnTo>
                    <a:pt x="22030" y="44082"/>
                  </a:lnTo>
                  <a:lnTo>
                    <a:pt x="30601" y="42352"/>
                  </a:lnTo>
                  <a:lnTo>
                    <a:pt x="37604" y="37634"/>
                  </a:lnTo>
                  <a:lnTo>
                    <a:pt x="42328" y="30635"/>
                  </a:lnTo>
                  <a:lnTo>
                    <a:pt x="44061" y="22062"/>
                  </a:lnTo>
                  <a:lnTo>
                    <a:pt x="42328" y="13477"/>
                  </a:lnTo>
                  <a:lnTo>
                    <a:pt x="37604" y="6464"/>
                  </a:lnTo>
                  <a:lnTo>
                    <a:pt x="30601" y="1734"/>
                  </a:lnTo>
                  <a:lnTo>
                    <a:pt x="22030" y="0"/>
                  </a:lnTo>
                  <a:close/>
                </a:path>
              </a:pathLst>
            </a:custGeom>
            <a:solidFill>
              <a:srgbClr val="FFFFFF"/>
            </a:solidFill>
          </p:spPr>
          <p:txBody>
            <a:bodyPr wrap="square" lIns="0" tIns="0" rIns="0" bIns="0" rtlCol="0"/>
            <a:lstStyle/>
            <a:p>
              <a:endParaRPr/>
            </a:p>
          </p:txBody>
        </p:sp>
        <p:pic>
          <p:nvPicPr>
            <p:cNvPr id="21" name="object 21">
              <a:hlinkClick r:id="rId15"/>
              <a:extLst>
                <a:ext uri="{FF2B5EF4-FFF2-40B4-BE49-F238E27FC236}">
                  <a16:creationId xmlns:a16="http://schemas.microsoft.com/office/drawing/2014/main" id="{51213F3E-848A-A503-77B7-BA69BEF1394E}"/>
                </a:ext>
              </a:extLst>
            </p:cNvPr>
            <p:cNvPicPr/>
            <p:nvPr/>
          </p:nvPicPr>
          <p:blipFill>
            <a:blip r:embed="rId16" cstate="print"/>
            <a:stretch>
              <a:fillRect/>
            </a:stretch>
          </p:blipFill>
          <p:spPr>
            <a:xfrm>
              <a:off x="4148792" y="10023813"/>
              <a:ext cx="118582" cy="125357"/>
            </a:xfrm>
            <a:prstGeom prst="rect">
              <a:avLst/>
            </a:prstGeom>
          </p:spPr>
        </p:pic>
        <p:sp>
          <p:nvSpPr>
            <p:cNvPr id="22" name="object 22">
              <a:extLst>
                <a:ext uri="{FF2B5EF4-FFF2-40B4-BE49-F238E27FC236}">
                  <a16:creationId xmlns:a16="http://schemas.microsoft.com/office/drawing/2014/main" id="{BD4FDBF6-43A6-7DC5-01D0-E8DA423428A3}"/>
                </a:ext>
              </a:extLst>
            </p:cNvPr>
            <p:cNvSpPr/>
            <p:nvPr/>
          </p:nvSpPr>
          <p:spPr>
            <a:xfrm>
              <a:off x="1047088" y="8432955"/>
              <a:ext cx="14573250" cy="0"/>
            </a:xfrm>
            <a:custGeom>
              <a:avLst/>
              <a:gdLst/>
              <a:ahLst/>
              <a:cxnLst/>
              <a:rect l="l" t="t" r="r" b="b"/>
              <a:pathLst>
                <a:path w="14573250">
                  <a:moveTo>
                    <a:pt x="0" y="0"/>
                  </a:moveTo>
                  <a:lnTo>
                    <a:pt x="14572854" y="0"/>
                  </a:lnTo>
                </a:path>
              </a:pathLst>
            </a:custGeom>
            <a:ln w="5235">
              <a:solidFill>
                <a:srgbClr val="FFFFFF"/>
              </a:solidFill>
            </a:ln>
          </p:spPr>
          <p:txBody>
            <a:bodyPr wrap="square" lIns="0" tIns="0" rIns="0" bIns="0" rtlCol="0"/>
            <a:lstStyle/>
            <a:p>
              <a:endParaRPr/>
            </a:p>
          </p:txBody>
        </p:sp>
      </p:grpSp>
      <p:sp>
        <p:nvSpPr>
          <p:cNvPr id="23" name="Slide Number Placeholder 22">
            <a:extLst>
              <a:ext uri="{FF2B5EF4-FFF2-40B4-BE49-F238E27FC236}">
                <a16:creationId xmlns:a16="http://schemas.microsoft.com/office/drawing/2014/main" id="{1E2B269B-19F8-FB1A-1F82-711AD84A55D2}"/>
              </a:ext>
            </a:extLst>
          </p:cNvPr>
          <p:cNvSpPr>
            <a:spLocks noGrp="1"/>
          </p:cNvSpPr>
          <p:nvPr>
            <p:ph type="sldNum" sz="quarter" idx="7"/>
          </p:nvPr>
        </p:nvSpPr>
        <p:spPr/>
        <p:txBody>
          <a:bodyPr/>
          <a:lstStyle/>
          <a:p>
            <a:fld id="{B6F15528-21DE-4FAA-801E-634DDDAF4B2B}" type="slidenum">
              <a:rPr lang="en-GB" smtClean="0"/>
              <a:t>13</a:t>
            </a:fld>
            <a:endParaRPr lang="en-GB"/>
          </a:p>
        </p:txBody>
      </p:sp>
    </p:spTree>
    <p:extLst>
      <p:ext uri="{BB962C8B-B14F-4D97-AF65-F5344CB8AC3E}">
        <p14:creationId xmlns:p14="http://schemas.microsoft.com/office/powerpoint/2010/main" val="292801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35D2B0-2633-297C-7FC8-A62B36AD20D6}"/>
              </a:ext>
            </a:extLst>
          </p:cNvPr>
          <p:cNvSpPr>
            <a:spLocks noGrp="1"/>
          </p:cNvSpPr>
          <p:nvPr>
            <p:ph type="title"/>
          </p:nvPr>
        </p:nvSpPr>
        <p:spPr>
          <a:xfrm>
            <a:off x="1382153" y="524717"/>
            <a:ext cx="17339786" cy="1000274"/>
          </a:xfrm>
        </p:spPr>
        <p:txBody>
          <a:bodyPr/>
          <a:lstStyle/>
          <a:p>
            <a:r>
              <a:rPr lang="en-GB" sz="6500" spc="-200">
                <a:latin typeface="Fira Sans"/>
              </a:rPr>
              <a:t>Altogether brilliant</a:t>
            </a:r>
          </a:p>
        </p:txBody>
      </p:sp>
      <p:sp>
        <p:nvSpPr>
          <p:cNvPr id="4" name="Slide Number Placeholder 3">
            <a:extLst>
              <a:ext uri="{FF2B5EF4-FFF2-40B4-BE49-F238E27FC236}">
                <a16:creationId xmlns:a16="http://schemas.microsoft.com/office/drawing/2014/main" id="{86E468C5-8D11-74E3-02E3-C980C6AFD74F}"/>
              </a:ext>
            </a:extLst>
          </p:cNvPr>
          <p:cNvSpPr>
            <a:spLocks noGrp="1"/>
          </p:cNvSpPr>
          <p:nvPr>
            <p:ph type="sldNum" sz="quarter" idx="11"/>
          </p:nvPr>
        </p:nvSpPr>
        <p:spPr/>
        <p:txBody>
          <a:bodyPr/>
          <a:lstStyle/>
          <a:p>
            <a:fld id="{28504E16-0618-2842-B206-C701314F0E20}" type="slidenum">
              <a:rPr lang="en-US" smtClean="0"/>
              <a:pPr/>
              <a:t>2</a:t>
            </a:fld>
            <a:endParaRPr lang="en-US"/>
          </a:p>
        </p:txBody>
      </p:sp>
      <p:sp>
        <p:nvSpPr>
          <p:cNvPr id="9" name="Content Placeholder 8">
            <a:extLst>
              <a:ext uri="{FF2B5EF4-FFF2-40B4-BE49-F238E27FC236}">
                <a16:creationId xmlns:a16="http://schemas.microsoft.com/office/drawing/2014/main" id="{633B6FE7-3FBD-760C-A31E-56018EAEC787}"/>
              </a:ext>
            </a:extLst>
          </p:cNvPr>
          <p:cNvSpPr>
            <a:spLocks noGrp="1"/>
          </p:cNvSpPr>
          <p:nvPr>
            <p:ph sz="quarter" idx="13"/>
          </p:nvPr>
        </p:nvSpPr>
        <p:spPr>
          <a:xfrm>
            <a:off x="1382153" y="1821815"/>
            <a:ext cx="17339785" cy="1827231"/>
          </a:xfrm>
        </p:spPr>
        <p:txBody>
          <a:bodyPr/>
          <a:lstStyle/>
          <a:p>
            <a:r>
              <a:rPr lang="en-GB"/>
              <a:t>Glasgow 2026 will be a bridge to the Commonwealth Games of the future</a:t>
            </a:r>
          </a:p>
          <a:p>
            <a:endParaRPr lang="en-GB"/>
          </a:p>
          <a:p>
            <a:endParaRPr lang="en-GB"/>
          </a:p>
        </p:txBody>
      </p:sp>
      <p:sp>
        <p:nvSpPr>
          <p:cNvPr id="10" name="TextBox 9">
            <a:extLst>
              <a:ext uri="{FF2B5EF4-FFF2-40B4-BE49-F238E27FC236}">
                <a16:creationId xmlns:a16="http://schemas.microsoft.com/office/drawing/2014/main" id="{7BCD88C9-FDD2-977D-4A70-BB7EFDADB62A}"/>
              </a:ext>
            </a:extLst>
          </p:cNvPr>
          <p:cNvSpPr txBox="1"/>
          <p:nvPr/>
        </p:nvSpPr>
        <p:spPr>
          <a:xfrm>
            <a:off x="1382153" y="2735430"/>
            <a:ext cx="12261666" cy="7945796"/>
          </a:xfrm>
          <a:prstGeom prst="rect">
            <a:avLst/>
          </a:prstGeom>
          <a:noFill/>
        </p:spPr>
        <p:txBody>
          <a:bodyPr wrap="square" lIns="150781" tIns="75390" rIns="150781" bIns="75390" rtlCol="0" anchor="t">
            <a:spAutoFit/>
          </a:bodyPr>
          <a:lstStyle/>
          <a:p>
            <a:pPr fontAlgn="base"/>
            <a:r>
              <a:rPr lang="en-GB" sz="2100">
                <a:latin typeface="Fira Sans Light"/>
              </a:rPr>
              <a:t>Taking place from 23 July to 2 August, Glasgow 2026 is an 11-day celebration that combines world-class sport with a future-focused vision, built and delivered by the vibrant spirit of Glasgow.  </a:t>
            </a:r>
          </a:p>
          <a:p>
            <a:pPr fontAlgn="base"/>
            <a:r>
              <a:rPr lang="en-GB" sz="2100">
                <a:latin typeface="Fira Sans Light"/>
              </a:rPr>
              <a:t>  </a:t>
            </a:r>
          </a:p>
          <a:p>
            <a:pPr fontAlgn="base"/>
            <a:r>
              <a:rPr lang="en-GB" sz="2100">
                <a:latin typeface="Fira Sans Light"/>
              </a:rPr>
              <a:t>Set within a concentrated, eight-mile corridor that brings the Games closer to the fans than ever before, Glasgow 2026 will deliver:  </a:t>
            </a:r>
          </a:p>
          <a:p>
            <a:pPr marL="471170" indent="-471170" fontAlgn="base">
              <a:buFont typeface="Arial" panose="020B0604020202020204" pitchFamily="34" charset="0"/>
              <a:buChar char="•"/>
            </a:pPr>
            <a:r>
              <a:rPr lang="en-GB" sz="2100">
                <a:latin typeface="Fira Sans Light"/>
              </a:rPr>
              <a:t>a record-breaking Para sport programme – 47 events across six sports </a:t>
            </a:r>
          </a:p>
          <a:p>
            <a:pPr marL="471170" indent="-471170" fontAlgn="base">
              <a:buFont typeface="Arial" panose="020B0604020202020204" pitchFamily="34" charset="0"/>
              <a:buChar char="•"/>
            </a:pPr>
            <a:r>
              <a:rPr lang="en-GB" sz="2100">
                <a:latin typeface="Fira Sans Light"/>
              </a:rPr>
              <a:t>the biggest Track Cycling and Swimming competitions seen at a Commonwealth Games </a:t>
            </a:r>
          </a:p>
          <a:p>
            <a:pPr marL="471170" indent="-471170" fontAlgn="base">
              <a:buFont typeface="Arial" panose="020B0604020202020204" pitchFamily="34" charset="0"/>
              <a:buChar char="•"/>
            </a:pPr>
            <a:r>
              <a:rPr lang="en-GB" sz="2100">
                <a:latin typeface="Fira Sans Light"/>
              </a:rPr>
              <a:t>groundbreaking events like the return of the Commonwealth Mile in Athletics </a:t>
            </a:r>
          </a:p>
          <a:p>
            <a:pPr fontAlgn="base"/>
            <a:r>
              <a:rPr lang="en-GB" sz="2100">
                <a:latin typeface="Fira Sans Light"/>
              </a:rPr>
              <a:t>  </a:t>
            </a:r>
          </a:p>
          <a:p>
            <a:pPr fontAlgn="base"/>
            <a:r>
              <a:rPr lang="en-GB" sz="2100">
                <a:latin typeface="Fira Sans Light"/>
              </a:rPr>
              <a:t>10 exhilarating sports across four of the city’s iconic venues; from Scotstoun Stadium to the Scottish Event Campus (SEC), the Sir Chris Hoy Velodrome and Arena, to Tollcross International Swimming Centre. </a:t>
            </a:r>
          </a:p>
          <a:p>
            <a:pPr fontAlgn="base"/>
            <a:r>
              <a:rPr lang="en-GB" sz="2100">
                <a:latin typeface="Fira Sans Light"/>
              </a:rPr>
              <a:t>  </a:t>
            </a:r>
          </a:p>
          <a:p>
            <a:pPr fontAlgn="base"/>
            <a:r>
              <a:rPr lang="en-GB" sz="2100">
                <a:latin typeface="Fira Sans Light"/>
              </a:rPr>
              <a:t>Where 3,000 volunteers, alongside thousands of fans, and communities from across the city join together to welcome 3,000 athletes from 74 nations and territories to the city.  </a:t>
            </a:r>
          </a:p>
          <a:p>
            <a:pPr fontAlgn="base"/>
            <a:r>
              <a:rPr lang="en-GB" sz="2100">
                <a:latin typeface="Fira Sans Light"/>
              </a:rPr>
              <a:t>  </a:t>
            </a:r>
          </a:p>
          <a:p>
            <a:pPr fontAlgn="base"/>
            <a:r>
              <a:rPr lang="en-GB" sz="2100">
                <a:latin typeface="Fira Sans Light"/>
              </a:rPr>
              <a:t>Glasgow 2026 invites you to be part of something unforgettable, where every brilliant moment is set to energise, excite and entertain. An opportunity to gather in Glasgow once again and to pioneer, shape, craft and experience an all-new version of The Games. </a:t>
            </a:r>
          </a:p>
          <a:p>
            <a:pPr fontAlgn="base"/>
            <a:endParaRPr lang="en-GB" sz="2144">
              <a:latin typeface="Fira Sans Light" panose="020B0403050000020004" pitchFamily="34" charset="0"/>
            </a:endParaRPr>
          </a:p>
          <a:p>
            <a:pPr fontAlgn="base"/>
            <a:r>
              <a:rPr lang="en-GB" sz="2100" b="1">
                <a:latin typeface="Fira Sans Light"/>
              </a:rPr>
              <a:t>Glasgow 2026 is delighted to invite you to submit a tender to become </a:t>
            </a:r>
            <a:r>
              <a:rPr lang="en-GB" sz="2100" b="1">
                <a:solidFill>
                  <a:srgbClr val="000000"/>
                </a:solidFill>
                <a:latin typeface="Fira Sans Light"/>
              </a:rPr>
              <a:t>a Technical Official Travel Service Supplier</a:t>
            </a:r>
            <a:r>
              <a:rPr lang="en-GB" sz="2100" b="1">
                <a:latin typeface="Fira Sans Light"/>
              </a:rPr>
              <a:t>. This document, supported by a detailed Scope of Works, sets out our requirements. </a:t>
            </a:r>
            <a:r>
              <a:rPr lang="en-GB" sz="2200" b="1">
                <a:solidFill>
                  <a:schemeClr val="tx1"/>
                </a:solidFill>
                <a:latin typeface="Fira Sans Light"/>
              </a:rPr>
              <a:t>We welcome your expertise in helping us create a world-class experience for this prestigious event.</a:t>
            </a:r>
          </a:p>
        </p:txBody>
      </p:sp>
    </p:spTree>
    <p:extLst>
      <p:ext uri="{BB962C8B-B14F-4D97-AF65-F5344CB8AC3E}">
        <p14:creationId xmlns:p14="http://schemas.microsoft.com/office/powerpoint/2010/main" val="565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AA17-4455-15ED-B125-0B7A9FFC8FE1}"/>
              </a:ext>
            </a:extLst>
          </p:cNvPr>
          <p:cNvSpPr>
            <a:spLocks noGrp="1"/>
          </p:cNvSpPr>
          <p:nvPr>
            <p:ph type="title"/>
          </p:nvPr>
        </p:nvSpPr>
        <p:spPr>
          <a:xfrm>
            <a:off x="740472" y="422799"/>
            <a:ext cx="15959359" cy="2185952"/>
          </a:xfrm>
        </p:spPr>
        <p:txBody>
          <a:bodyPr>
            <a:normAutofit/>
          </a:bodyPr>
          <a:lstStyle/>
          <a:p>
            <a:r>
              <a:rPr lang="en-GB" sz="6600" spc="-49">
                <a:latin typeface="Fira Sans Black" panose="020B0A03050000020004" pitchFamily="34" charset="0"/>
              </a:rPr>
              <a:t>Invitation to Tender</a:t>
            </a:r>
            <a:r>
              <a:rPr lang="en-GB" sz="6600" spc="-10">
                <a:latin typeface="Fira Sans Black" panose="020B0A03050000020004" pitchFamily="34" charset="0"/>
              </a:rPr>
              <a:t> (ITT)</a:t>
            </a:r>
            <a:r>
              <a:rPr lang="en-GB" sz="6600" spc="-229">
                <a:latin typeface="Fira Sans Black" panose="020B0A03050000020004" pitchFamily="34" charset="0"/>
              </a:rPr>
              <a:t> </a:t>
            </a:r>
            <a:r>
              <a:rPr lang="en-GB" sz="6600">
                <a:latin typeface="Fira Sans Black" panose="020B0A03050000020004" pitchFamily="34" charset="0"/>
              </a:rPr>
              <a:t>Process</a:t>
            </a:r>
            <a:r>
              <a:rPr lang="en-GB" sz="6600" spc="-224">
                <a:latin typeface="Fira Sans Black" panose="020B0A03050000020004" pitchFamily="34" charset="0"/>
              </a:rPr>
              <a:t> </a:t>
            </a:r>
            <a:r>
              <a:rPr lang="en-GB" sz="6600">
                <a:latin typeface="Fira Sans Black" panose="020B0A03050000020004" pitchFamily="34" charset="0"/>
              </a:rPr>
              <a:t>and</a:t>
            </a:r>
            <a:r>
              <a:rPr lang="en-GB" sz="6600" spc="-229">
                <a:latin typeface="Fira Sans Black" panose="020B0A03050000020004" pitchFamily="34" charset="0"/>
              </a:rPr>
              <a:t> </a:t>
            </a:r>
            <a:r>
              <a:rPr lang="en-GB" sz="6600" spc="-10">
                <a:latin typeface="Fira Sans Black" panose="020B0A03050000020004" pitchFamily="34" charset="0"/>
              </a:rPr>
              <a:t>Timeline</a:t>
            </a:r>
            <a:endParaRPr lang="en-GB" sz="6600"/>
          </a:p>
        </p:txBody>
      </p:sp>
      <p:sp>
        <p:nvSpPr>
          <p:cNvPr id="3" name="Date Placeholder 2">
            <a:extLst>
              <a:ext uri="{FF2B5EF4-FFF2-40B4-BE49-F238E27FC236}">
                <a16:creationId xmlns:a16="http://schemas.microsoft.com/office/drawing/2014/main" id="{17E6EBF6-5B17-7BD4-D134-BCBC58829658}"/>
              </a:ext>
            </a:extLst>
          </p:cNvPr>
          <p:cNvSpPr>
            <a:spLocks noGrp="1"/>
          </p:cNvSpPr>
          <p:nvPr>
            <p:ph type="dt" sz="half" idx="10"/>
          </p:nvPr>
        </p:nvSpPr>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5370A17D-771F-7313-2914-128BB43DB588}"/>
              </a:ext>
            </a:extLst>
          </p:cNvPr>
          <p:cNvSpPr>
            <a:spLocks noGrp="1"/>
          </p:cNvSpPr>
          <p:nvPr>
            <p:ph type="sldNum" sz="quarter" idx="11"/>
          </p:nvPr>
        </p:nvSpPr>
        <p:spPr/>
        <p:txBody>
          <a:bodyPr/>
          <a:lstStyle/>
          <a:p>
            <a:fld id="{28504E16-0618-2842-B206-C701314F0E20}" type="slidenum">
              <a:rPr lang="en-US" smtClean="0"/>
              <a:pPr/>
              <a:t>3</a:t>
            </a:fld>
            <a:endParaRPr lang="en-US"/>
          </a:p>
        </p:txBody>
      </p:sp>
      <p:sp>
        <p:nvSpPr>
          <p:cNvPr id="6" name="Footer Placeholder 5">
            <a:extLst>
              <a:ext uri="{FF2B5EF4-FFF2-40B4-BE49-F238E27FC236}">
                <a16:creationId xmlns:a16="http://schemas.microsoft.com/office/drawing/2014/main" id="{FB1EEC3A-FD96-E48F-A6CC-F393002B7F35}"/>
              </a:ext>
            </a:extLst>
          </p:cNvPr>
          <p:cNvSpPr>
            <a:spLocks noGrp="1"/>
          </p:cNvSpPr>
          <p:nvPr>
            <p:ph type="ftr" sz="quarter" idx="14"/>
          </p:nvPr>
        </p:nvSpPr>
        <p:spPr/>
        <p:txBody>
          <a:bodyPr/>
          <a:lstStyle/>
          <a:p>
            <a:r>
              <a:rPr lang="en-US"/>
              <a:t>Glasgow 2026 Commonwealth Games</a:t>
            </a:r>
          </a:p>
        </p:txBody>
      </p:sp>
      <p:sp>
        <p:nvSpPr>
          <p:cNvPr id="7" name="object 4">
            <a:extLst>
              <a:ext uri="{FF2B5EF4-FFF2-40B4-BE49-F238E27FC236}">
                <a16:creationId xmlns:a16="http://schemas.microsoft.com/office/drawing/2014/main" id="{65829CC3-03AB-0897-1F6B-18E8EC4D9C6A}"/>
              </a:ext>
            </a:extLst>
          </p:cNvPr>
          <p:cNvSpPr txBox="1"/>
          <p:nvPr/>
        </p:nvSpPr>
        <p:spPr>
          <a:xfrm>
            <a:off x="979172" y="2378746"/>
            <a:ext cx="12784953" cy="1241493"/>
          </a:xfrm>
          <a:prstGeom prst="rect">
            <a:avLst/>
          </a:prstGeom>
        </p:spPr>
        <p:txBody>
          <a:bodyPr vert="horz" wrap="square" lIns="0" tIns="12064" rIns="0" bIns="0" rtlCol="0" anchor="t">
            <a:spAutoFit/>
          </a:bodyPr>
          <a:lstStyle/>
          <a:p>
            <a:pPr marL="12065" marR="5080">
              <a:lnSpc>
                <a:spcPct val="113100"/>
              </a:lnSpc>
              <a:spcBef>
                <a:spcPts val="96"/>
              </a:spcBef>
            </a:pPr>
            <a:r>
              <a:rPr lang="en-GB" sz="2400">
                <a:latin typeface="Fira Sans ExtraLight"/>
                <a:cs typeface="Trebuchet MS"/>
              </a:rPr>
              <a:t>Glasgow 2026 is setting out to </a:t>
            </a:r>
            <a:r>
              <a:rPr lang="en-GB" sz="2400">
                <a:latin typeface="Fira Sans ExtraLight"/>
              </a:rPr>
              <a:t>deliver a Commonwealth Games within 12-months, with the competition scheduled from 23 July to 2 August 2026. A commitment </a:t>
            </a:r>
            <a:r>
              <a:rPr lang="en-GB" sz="2400">
                <a:latin typeface="Fira Sans ExtraLight"/>
                <a:cs typeface="Trebuchet MS"/>
              </a:rPr>
              <a:t>to timelines is critical to our delivery and procurement process. </a:t>
            </a:r>
            <a:endParaRPr sz="2400">
              <a:latin typeface="Fira Sans ExtraLight"/>
              <a:cs typeface="Trebuchet MS"/>
            </a:endParaRPr>
          </a:p>
        </p:txBody>
      </p:sp>
      <p:sp>
        <p:nvSpPr>
          <p:cNvPr id="9" name="object 9">
            <a:extLst>
              <a:ext uri="{FF2B5EF4-FFF2-40B4-BE49-F238E27FC236}">
                <a16:creationId xmlns:a16="http://schemas.microsoft.com/office/drawing/2014/main" id="{B9CC44C8-6DBD-65B8-6558-3D7CDEB5C44D}"/>
              </a:ext>
            </a:extLst>
          </p:cNvPr>
          <p:cNvSpPr txBox="1"/>
          <p:nvPr/>
        </p:nvSpPr>
        <p:spPr>
          <a:xfrm>
            <a:off x="10052050" y="4743729"/>
            <a:ext cx="4061615" cy="3659324"/>
          </a:xfrm>
          <a:prstGeom prst="rect">
            <a:avLst/>
          </a:prstGeom>
          <a:ln w="10470">
            <a:solidFill>
              <a:srgbClr val="00C4B3"/>
            </a:solidFill>
          </a:ln>
        </p:spPr>
        <p:txBody>
          <a:bodyPr vert="horz" wrap="square" lIns="0" tIns="151754" rIns="0" bIns="0" rtlCol="0">
            <a:spAutoFit/>
          </a:bodyPr>
          <a:lstStyle/>
          <a:p>
            <a:pPr marL="161917">
              <a:spcBef>
                <a:spcPts val="1196"/>
              </a:spcBef>
            </a:pPr>
            <a:r>
              <a:rPr sz="2000" b="1">
                <a:solidFill>
                  <a:srgbClr val="00C4B3"/>
                </a:solidFill>
                <a:latin typeface="Fire sans"/>
                <a:cs typeface="Trebuchet MS"/>
              </a:rPr>
              <a:t>Q</a:t>
            </a:r>
            <a:r>
              <a:rPr sz="2000" b="1" spc="-86">
                <a:solidFill>
                  <a:srgbClr val="00C4B3"/>
                </a:solidFill>
                <a:latin typeface="Fire sans"/>
                <a:cs typeface="Trebuchet MS"/>
              </a:rPr>
              <a:t> </a:t>
            </a:r>
            <a:r>
              <a:rPr sz="2000" b="1" spc="106">
                <a:solidFill>
                  <a:srgbClr val="00C4B3"/>
                </a:solidFill>
                <a:latin typeface="Fire sans"/>
                <a:cs typeface="Trebuchet MS"/>
              </a:rPr>
              <a:t>&amp;</a:t>
            </a:r>
            <a:r>
              <a:rPr sz="2000" b="1" spc="-86">
                <a:solidFill>
                  <a:srgbClr val="00C4B3"/>
                </a:solidFill>
                <a:latin typeface="Fire sans"/>
                <a:cs typeface="Trebuchet MS"/>
              </a:rPr>
              <a:t> </a:t>
            </a:r>
            <a:r>
              <a:rPr sz="2000" b="1" spc="-59">
                <a:solidFill>
                  <a:srgbClr val="00C4B3"/>
                </a:solidFill>
                <a:latin typeface="Fire sans"/>
                <a:cs typeface="Trebuchet MS"/>
              </a:rPr>
              <a:t>A</a:t>
            </a:r>
            <a:r>
              <a:rPr sz="2000" b="1" spc="-86">
                <a:solidFill>
                  <a:srgbClr val="00C4B3"/>
                </a:solidFill>
                <a:latin typeface="Fire sans"/>
                <a:cs typeface="Trebuchet MS"/>
              </a:rPr>
              <a:t> </a:t>
            </a:r>
            <a:r>
              <a:rPr sz="2000" b="1">
                <a:solidFill>
                  <a:srgbClr val="00C4B3"/>
                </a:solidFill>
                <a:latin typeface="Fire sans"/>
                <a:cs typeface="Trebuchet MS"/>
              </a:rPr>
              <a:t>Process</a:t>
            </a:r>
            <a:r>
              <a:rPr sz="2000" b="1" spc="-86">
                <a:solidFill>
                  <a:srgbClr val="00C4B3"/>
                </a:solidFill>
                <a:latin typeface="Fire sans"/>
                <a:cs typeface="Trebuchet MS"/>
              </a:rPr>
              <a:t> </a:t>
            </a:r>
            <a:r>
              <a:rPr sz="2000" b="1">
                <a:solidFill>
                  <a:srgbClr val="00C4B3"/>
                </a:solidFill>
                <a:latin typeface="Fire sans"/>
                <a:cs typeface="Trebuchet MS"/>
              </a:rPr>
              <a:t>and</a:t>
            </a:r>
            <a:r>
              <a:rPr sz="2000" b="1" spc="-86">
                <a:solidFill>
                  <a:srgbClr val="00C4B3"/>
                </a:solidFill>
                <a:latin typeface="Fire sans"/>
                <a:cs typeface="Trebuchet MS"/>
              </a:rPr>
              <a:t> </a:t>
            </a:r>
            <a:r>
              <a:rPr sz="2000" b="1" spc="-10">
                <a:solidFill>
                  <a:srgbClr val="00C4B3"/>
                </a:solidFill>
                <a:latin typeface="Fire sans"/>
                <a:cs typeface="Trebuchet MS"/>
              </a:rPr>
              <a:t>Contacts</a:t>
            </a:r>
            <a:endParaRPr sz="2000">
              <a:latin typeface="Fire sans"/>
              <a:cs typeface="Trebuchet MS"/>
            </a:endParaRPr>
          </a:p>
          <a:p>
            <a:pPr marL="161917">
              <a:spcBef>
                <a:spcPts val="74"/>
              </a:spcBef>
            </a:pPr>
            <a:r>
              <a:rPr lang="en-GB" sz="2000" spc="-10">
                <a:latin typeface="Fire sans"/>
                <a:cs typeface="Trebuchet MS"/>
              </a:rPr>
              <a:t>W</a:t>
            </a:r>
            <a:r>
              <a:rPr sz="2000" spc="-10">
                <a:latin typeface="Fire sans"/>
                <a:cs typeface="Trebuchet MS"/>
              </a:rPr>
              <a:t>e</a:t>
            </a:r>
            <a:r>
              <a:rPr sz="2000" spc="-25">
                <a:latin typeface="Fire sans"/>
                <a:cs typeface="Trebuchet MS"/>
              </a:rPr>
              <a:t> </a:t>
            </a:r>
            <a:r>
              <a:rPr sz="2000" spc="-10">
                <a:latin typeface="Fire sans"/>
                <a:cs typeface="Trebuchet MS"/>
              </a:rPr>
              <a:t>are</a:t>
            </a:r>
            <a:r>
              <a:rPr sz="2000" spc="-30">
                <a:latin typeface="Fire sans"/>
                <a:cs typeface="Trebuchet MS"/>
              </a:rPr>
              <a:t> </a:t>
            </a:r>
            <a:r>
              <a:rPr sz="2000" spc="-10">
                <a:latin typeface="Fire sans"/>
                <a:cs typeface="Trebuchet MS"/>
              </a:rPr>
              <a:t>creating</a:t>
            </a:r>
            <a:r>
              <a:rPr lang="en-GB" sz="2000" spc="-10">
                <a:latin typeface="Fire sans"/>
                <a:cs typeface="Trebuchet MS"/>
              </a:rPr>
              <a:t> </a:t>
            </a:r>
            <a:r>
              <a:rPr sz="2000">
                <a:latin typeface="Fire sans"/>
                <a:cs typeface="Trebuchet MS"/>
              </a:rPr>
              <a:t>a</a:t>
            </a:r>
            <a:r>
              <a:rPr sz="2000" spc="-25">
                <a:latin typeface="Fire sans"/>
                <a:cs typeface="Trebuchet MS"/>
              </a:rPr>
              <a:t> </a:t>
            </a:r>
            <a:r>
              <a:rPr sz="2000" spc="-20">
                <a:latin typeface="Fire sans"/>
                <a:cs typeface="Trebuchet MS"/>
              </a:rPr>
              <a:t>culture</a:t>
            </a:r>
            <a:r>
              <a:rPr sz="2000" spc="-25">
                <a:latin typeface="Fire sans"/>
                <a:cs typeface="Trebuchet MS"/>
              </a:rPr>
              <a:t> </a:t>
            </a:r>
            <a:r>
              <a:rPr sz="2000">
                <a:latin typeface="Fire sans"/>
                <a:cs typeface="Trebuchet MS"/>
              </a:rPr>
              <a:t>of</a:t>
            </a:r>
            <a:r>
              <a:rPr sz="2000" spc="-20">
                <a:latin typeface="Fire sans"/>
                <a:cs typeface="Trebuchet MS"/>
              </a:rPr>
              <a:t> </a:t>
            </a:r>
            <a:r>
              <a:rPr sz="2000">
                <a:latin typeface="Fire sans"/>
                <a:cs typeface="Trebuchet MS"/>
              </a:rPr>
              <a:t>collaboration</a:t>
            </a:r>
            <a:r>
              <a:rPr sz="2000" spc="-25">
                <a:latin typeface="Fire sans"/>
                <a:cs typeface="Trebuchet MS"/>
              </a:rPr>
              <a:t> </a:t>
            </a:r>
            <a:r>
              <a:rPr sz="2000">
                <a:latin typeface="Fire sans"/>
                <a:cs typeface="Trebuchet MS"/>
              </a:rPr>
              <a:t>and</a:t>
            </a:r>
            <a:r>
              <a:rPr sz="2000" spc="-20">
                <a:latin typeface="Fire sans"/>
                <a:cs typeface="Trebuchet MS"/>
              </a:rPr>
              <a:t> </a:t>
            </a:r>
            <a:r>
              <a:rPr sz="2000" spc="-25">
                <a:latin typeface="Fire sans"/>
                <a:cs typeface="Trebuchet MS"/>
              </a:rPr>
              <a:t>therefore </a:t>
            </a:r>
            <a:r>
              <a:rPr sz="2000" spc="-10">
                <a:latin typeface="Fire sans"/>
                <a:cs typeface="Trebuchet MS"/>
              </a:rPr>
              <a:t>are</a:t>
            </a:r>
            <a:r>
              <a:rPr sz="2000" spc="-35">
                <a:latin typeface="Fire sans"/>
                <a:cs typeface="Trebuchet MS"/>
              </a:rPr>
              <a:t> </a:t>
            </a:r>
            <a:r>
              <a:rPr sz="2000" spc="49">
                <a:latin typeface="Fire sans"/>
                <a:cs typeface="Trebuchet MS"/>
              </a:rPr>
              <a:t>on</a:t>
            </a:r>
            <a:r>
              <a:rPr sz="2000" spc="-30">
                <a:latin typeface="Fire sans"/>
                <a:cs typeface="Trebuchet MS"/>
              </a:rPr>
              <a:t> </a:t>
            </a:r>
            <a:r>
              <a:rPr sz="2000">
                <a:latin typeface="Fire sans"/>
                <a:cs typeface="Trebuchet MS"/>
              </a:rPr>
              <a:t>hand</a:t>
            </a:r>
            <a:r>
              <a:rPr sz="2000" spc="-30">
                <a:latin typeface="Fire sans"/>
                <a:cs typeface="Trebuchet MS"/>
              </a:rPr>
              <a:t> </a:t>
            </a:r>
            <a:r>
              <a:rPr sz="2000">
                <a:latin typeface="Fire sans"/>
                <a:cs typeface="Trebuchet MS"/>
              </a:rPr>
              <a:t>to</a:t>
            </a:r>
            <a:r>
              <a:rPr sz="2000" spc="-30">
                <a:latin typeface="Fire sans"/>
                <a:cs typeface="Trebuchet MS"/>
              </a:rPr>
              <a:t> </a:t>
            </a:r>
            <a:r>
              <a:rPr sz="2000">
                <a:latin typeface="Fire sans"/>
                <a:cs typeface="Trebuchet MS"/>
              </a:rPr>
              <a:t>provide</a:t>
            </a:r>
            <a:r>
              <a:rPr sz="2000" spc="-30">
                <a:latin typeface="Fire sans"/>
                <a:cs typeface="Trebuchet MS"/>
              </a:rPr>
              <a:t> </a:t>
            </a:r>
            <a:r>
              <a:rPr sz="2000">
                <a:latin typeface="Fire sans"/>
                <a:cs typeface="Trebuchet MS"/>
              </a:rPr>
              <a:t>any</a:t>
            </a:r>
            <a:r>
              <a:rPr sz="2000" spc="-30">
                <a:latin typeface="Fire sans"/>
                <a:cs typeface="Trebuchet MS"/>
              </a:rPr>
              <a:t> </a:t>
            </a:r>
            <a:r>
              <a:rPr sz="2000" spc="-10">
                <a:latin typeface="Fire sans"/>
                <a:cs typeface="Trebuchet MS"/>
              </a:rPr>
              <a:t>support</a:t>
            </a:r>
            <a:r>
              <a:rPr sz="2000" spc="500">
                <a:latin typeface="Fire sans"/>
                <a:cs typeface="Trebuchet MS"/>
              </a:rPr>
              <a:t> </a:t>
            </a:r>
            <a:r>
              <a:rPr sz="2000">
                <a:latin typeface="Fire sans"/>
                <a:cs typeface="Trebuchet MS"/>
              </a:rPr>
              <a:t>you</a:t>
            </a:r>
            <a:r>
              <a:rPr sz="2000" spc="-35">
                <a:latin typeface="Fire sans"/>
                <a:cs typeface="Trebuchet MS"/>
              </a:rPr>
              <a:t> </a:t>
            </a:r>
            <a:r>
              <a:rPr sz="2000" spc="-10">
                <a:latin typeface="Fire sans"/>
                <a:cs typeface="Trebuchet MS"/>
              </a:rPr>
              <a:t>require</a:t>
            </a:r>
            <a:r>
              <a:rPr sz="2000" spc="-30">
                <a:latin typeface="Fire sans"/>
                <a:cs typeface="Trebuchet MS"/>
              </a:rPr>
              <a:t> </a:t>
            </a:r>
            <a:r>
              <a:rPr sz="2000">
                <a:latin typeface="Fire sans"/>
                <a:cs typeface="Trebuchet MS"/>
              </a:rPr>
              <a:t>at</a:t>
            </a:r>
            <a:r>
              <a:rPr sz="2000" spc="-30">
                <a:latin typeface="Fire sans"/>
                <a:cs typeface="Trebuchet MS"/>
              </a:rPr>
              <a:t> </a:t>
            </a:r>
            <a:r>
              <a:rPr sz="2000">
                <a:latin typeface="Fire sans"/>
                <a:cs typeface="Trebuchet MS"/>
              </a:rPr>
              <a:t>any</a:t>
            </a:r>
            <a:r>
              <a:rPr sz="2000" spc="-30">
                <a:latin typeface="Fire sans"/>
                <a:cs typeface="Trebuchet MS"/>
              </a:rPr>
              <a:t> </a:t>
            </a:r>
            <a:r>
              <a:rPr sz="2000">
                <a:latin typeface="Fire sans"/>
                <a:cs typeface="Trebuchet MS"/>
              </a:rPr>
              <a:t>point</a:t>
            </a:r>
            <a:r>
              <a:rPr sz="2000" spc="-35">
                <a:latin typeface="Fire sans"/>
                <a:cs typeface="Trebuchet MS"/>
              </a:rPr>
              <a:t> </a:t>
            </a:r>
            <a:r>
              <a:rPr sz="2000">
                <a:latin typeface="Fire sans"/>
                <a:cs typeface="Trebuchet MS"/>
              </a:rPr>
              <a:t>in</a:t>
            </a:r>
            <a:r>
              <a:rPr sz="2000" spc="-30">
                <a:latin typeface="Fire sans"/>
                <a:cs typeface="Trebuchet MS"/>
              </a:rPr>
              <a:t> </a:t>
            </a:r>
            <a:r>
              <a:rPr sz="2000" spc="-25">
                <a:latin typeface="Fire sans"/>
                <a:cs typeface="Trebuchet MS"/>
              </a:rPr>
              <a:t>the </a:t>
            </a:r>
            <a:r>
              <a:rPr sz="2000" spc="-10">
                <a:latin typeface="Fire sans"/>
                <a:cs typeface="Trebuchet MS"/>
              </a:rPr>
              <a:t>procurement</a:t>
            </a:r>
            <a:r>
              <a:rPr sz="2000" spc="-45">
                <a:latin typeface="Fire sans"/>
                <a:cs typeface="Trebuchet MS"/>
              </a:rPr>
              <a:t> </a:t>
            </a:r>
            <a:r>
              <a:rPr sz="2000" spc="-10">
                <a:latin typeface="Fire sans"/>
                <a:cs typeface="Trebuchet MS"/>
              </a:rPr>
              <a:t>process.</a:t>
            </a:r>
            <a:endParaRPr sz="2000">
              <a:latin typeface="Fire sans"/>
              <a:cs typeface="Trebuchet MS"/>
            </a:endParaRPr>
          </a:p>
          <a:p>
            <a:pPr marL="161917" marR="160012">
              <a:lnSpc>
                <a:spcPct val="108000"/>
              </a:lnSpc>
            </a:pPr>
            <a:endParaRPr lang="en-GB" sz="2000">
              <a:latin typeface="Fire sans"/>
              <a:cs typeface="Trebuchet MS"/>
            </a:endParaRPr>
          </a:p>
          <a:p>
            <a:pPr marL="161917" marR="160012">
              <a:lnSpc>
                <a:spcPct val="108000"/>
              </a:lnSpc>
            </a:pPr>
            <a:r>
              <a:rPr lang="en-GB" sz="2000">
                <a:latin typeface="Fire sans"/>
                <a:cs typeface="Trebuchet MS"/>
              </a:rPr>
              <a:t>If you have any questions, please email them to us at:	 </a:t>
            </a:r>
            <a:r>
              <a:rPr lang="en-GB" sz="2000">
                <a:latin typeface="Fire sans"/>
                <a:cs typeface="Trebuchet MS"/>
                <a:hlinkClick r:id="rId2"/>
              </a:rPr>
              <a:t>procurement@glasgow2026.com</a:t>
            </a:r>
            <a:r>
              <a:rPr lang="en-GB" sz="2000">
                <a:latin typeface="Fire sans"/>
                <a:cs typeface="Trebuchet MS"/>
              </a:rPr>
              <a:t> </a:t>
            </a:r>
          </a:p>
          <a:p>
            <a:pPr marL="161917" marR="160012">
              <a:lnSpc>
                <a:spcPct val="108000"/>
              </a:lnSpc>
            </a:pPr>
            <a:endParaRPr lang="en-GB" sz="2000">
              <a:latin typeface="Fire sans"/>
              <a:cs typeface="Trebuchet MS"/>
            </a:endParaRPr>
          </a:p>
        </p:txBody>
      </p:sp>
      <p:sp>
        <p:nvSpPr>
          <p:cNvPr id="5" name="object 5">
            <a:extLst>
              <a:ext uri="{FF2B5EF4-FFF2-40B4-BE49-F238E27FC236}">
                <a16:creationId xmlns:a16="http://schemas.microsoft.com/office/drawing/2014/main" id="{BBF318CC-7134-AED1-8811-A432CFEAA8F0}"/>
              </a:ext>
            </a:extLst>
          </p:cNvPr>
          <p:cNvSpPr txBox="1"/>
          <p:nvPr/>
        </p:nvSpPr>
        <p:spPr>
          <a:xfrm>
            <a:off x="979172" y="3799270"/>
            <a:ext cx="9072878" cy="6528134"/>
          </a:xfrm>
          <a:prstGeom prst="rect">
            <a:avLst/>
          </a:prstGeom>
        </p:spPr>
        <p:txBody>
          <a:bodyPr vert="horz" wrap="square" lIns="0" tIns="12065" rIns="0" bIns="0" rtlCol="0" anchor="t">
            <a:spAutoFit/>
          </a:bodyPr>
          <a:lstStyle/>
          <a:p>
            <a:pPr marL="12700" marR="5080" algn="l">
              <a:lnSpc>
                <a:spcPct val="108000"/>
              </a:lnSpc>
              <a:spcBef>
                <a:spcPts val="95"/>
              </a:spcBef>
            </a:pPr>
            <a:r>
              <a:rPr lang="en-GB" sz="2400" b="1">
                <a:solidFill>
                  <a:srgbClr val="94368C"/>
                </a:solidFill>
                <a:latin typeface="Fira Sans SemiBold"/>
              </a:rPr>
              <a:t>Process</a:t>
            </a:r>
            <a:endParaRPr lang="en-GB" sz="2400">
              <a:latin typeface="Fira Sans SemiBold"/>
              <a:cs typeface="Trebuchet MS"/>
            </a:endParaRPr>
          </a:p>
          <a:p>
            <a:pPr marL="12700" marR="5080" algn="l">
              <a:lnSpc>
                <a:spcPct val="108000"/>
              </a:lnSpc>
              <a:spcBef>
                <a:spcPts val="95"/>
              </a:spcBef>
            </a:pPr>
            <a:r>
              <a:rPr lang="en-GB" sz="2000">
                <a:latin typeface="Fira Sans Light"/>
                <a:cs typeface="Trebuchet MS"/>
              </a:rPr>
              <a:t>This document sets out the structure, requirements, and key instructions for the ITT process. It also sets out how responses will be evaluated. </a:t>
            </a:r>
          </a:p>
          <a:p>
            <a:pPr marL="12700" marR="5080" algn="l">
              <a:lnSpc>
                <a:spcPct val="108000"/>
              </a:lnSpc>
              <a:spcBef>
                <a:spcPts val="95"/>
              </a:spcBef>
            </a:pPr>
            <a:endParaRPr lang="en-GB" sz="1100">
              <a:latin typeface="Fira Sans Light"/>
              <a:cs typeface="Trebuchet MS"/>
            </a:endParaRPr>
          </a:p>
          <a:p>
            <a:pPr marL="12700" marR="5080" algn="l">
              <a:lnSpc>
                <a:spcPct val="108000"/>
              </a:lnSpc>
              <a:spcBef>
                <a:spcPts val="95"/>
              </a:spcBef>
            </a:pPr>
            <a:r>
              <a:rPr lang="en-GB" sz="2400" b="1">
                <a:solidFill>
                  <a:srgbClr val="94368C"/>
                </a:solidFill>
                <a:latin typeface="Fira Sans SemiBold"/>
              </a:rPr>
              <a:t>How to Respond </a:t>
            </a:r>
          </a:p>
          <a:p>
            <a:pPr marL="12700" marR="5080" algn="l">
              <a:lnSpc>
                <a:spcPct val="108000"/>
              </a:lnSpc>
              <a:spcBef>
                <a:spcPts val="95"/>
              </a:spcBef>
            </a:pPr>
            <a:r>
              <a:rPr lang="en-GB" sz="2000">
                <a:latin typeface="Fira Sans Light"/>
                <a:cs typeface="Trebuchet MS"/>
              </a:rPr>
              <a:t>To be considered for this unique opportunity interested parties </a:t>
            </a:r>
          </a:p>
          <a:p>
            <a:pPr marL="12700" marR="5080" algn="l">
              <a:lnSpc>
                <a:spcPct val="108000"/>
              </a:lnSpc>
              <a:spcBef>
                <a:spcPts val="95"/>
              </a:spcBef>
            </a:pPr>
            <a:r>
              <a:rPr lang="en-GB" sz="2000">
                <a:latin typeface="Fira Sans Light"/>
                <a:cs typeface="Trebuchet MS"/>
              </a:rPr>
              <a:t>should contact Procurement at - </a:t>
            </a:r>
            <a:r>
              <a:rPr lang="en-GB" sz="2000">
                <a:latin typeface="Fira Sans Light"/>
                <a:cs typeface="Trebuchet MS"/>
                <a:hlinkClick r:id="rId2"/>
              </a:rPr>
              <a:t>procurement@glasgow2026.com</a:t>
            </a:r>
            <a:r>
              <a:rPr lang="en-GB" sz="2000">
                <a:latin typeface="Fira Sans Light"/>
                <a:cs typeface="Trebuchet MS"/>
              </a:rPr>
              <a:t> to </a:t>
            </a:r>
          </a:p>
          <a:p>
            <a:pPr marL="12700" marR="5080" algn="l">
              <a:lnSpc>
                <a:spcPct val="108000"/>
              </a:lnSpc>
              <a:spcBef>
                <a:spcPts val="95"/>
              </a:spcBef>
            </a:pPr>
            <a:r>
              <a:rPr lang="en-GB" sz="2000">
                <a:latin typeface="Fira Sans Light"/>
                <a:cs typeface="Trebuchet MS"/>
              </a:rPr>
              <a:t>request access to the ITT pack. </a:t>
            </a:r>
          </a:p>
          <a:p>
            <a:pPr marL="12700" marR="5080" algn="l">
              <a:lnSpc>
                <a:spcPct val="108000"/>
              </a:lnSpc>
              <a:spcBef>
                <a:spcPts val="95"/>
              </a:spcBef>
            </a:pPr>
            <a:endParaRPr lang="en-GB" sz="2000">
              <a:latin typeface="Fira Sans Light"/>
              <a:cs typeface="Trebuchet MS"/>
            </a:endParaRPr>
          </a:p>
          <a:p>
            <a:pPr marL="12700" marR="5080" algn="l">
              <a:lnSpc>
                <a:spcPct val="108000"/>
              </a:lnSpc>
              <a:spcBef>
                <a:spcPts val="95"/>
              </a:spcBef>
            </a:pPr>
            <a:r>
              <a:rPr lang="en-GB" sz="2000">
                <a:latin typeface="Fira Sans Light"/>
                <a:cs typeface="Trebuchet MS"/>
              </a:rPr>
              <a:t>To be considered for this unique opportunity please respond before the deadline by submitting:</a:t>
            </a:r>
          </a:p>
          <a:p>
            <a:pPr marL="469900" indent="-457200" algn="l">
              <a:lnSpc>
                <a:spcPct val="108000"/>
              </a:lnSpc>
              <a:spcBef>
                <a:spcPts val="95"/>
              </a:spcBef>
              <a:buFontTx/>
              <a:buAutoNum type="arabicPeriod"/>
            </a:pPr>
            <a:r>
              <a:rPr lang="en-GB" sz="2000">
                <a:latin typeface="Fira Sans Light"/>
                <a:cs typeface="Trebuchet MS"/>
              </a:rPr>
              <a:t>Your ITT submission </a:t>
            </a:r>
          </a:p>
          <a:p>
            <a:pPr marL="469900" indent="-457200" algn="l">
              <a:lnSpc>
                <a:spcPct val="108000"/>
              </a:lnSpc>
              <a:spcBef>
                <a:spcPts val="95"/>
              </a:spcBef>
              <a:buAutoNum type="arabicPeriod"/>
            </a:pPr>
            <a:r>
              <a:rPr lang="en-GB" sz="2000">
                <a:latin typeface="Fira Sans Light"/>
                <a:cs typeface="Trebuchet MS"/>
              </a:rPr>
              <a:t>Completed Response Template which includes financial and corporate information about your organisation</a:t>
            </a:r>
          </a:p>
          <a:p>
            <a:pPr marL="469900" marR="5080" indent="-457200" algn="l">
              <a:lnSpc>
                <a:spcPct val="108000"/>
              </a:lnSpc>
              <a:spcBef>
                <a:spcPts val="95"/>
              </a:spcBef>
              <a:buAutoNum type="arabicPeriod"/>
            </a:pPr>
            <a:r>
              <a:rPr lang="en-GB" sz="2000">
                <a:latin typeface="Fira Sans Light"/>
                <a:cs typeface="Trebuchet MS"/>
              </a:rPr>
              <a:t>Services Available Matrix / Pricing Structure tab</a:t>
            </a:r>
          </a:p>
          <a:p>
            <a:pPr marL="469900" marR="5080" indent="-457200" algn="l">
              <a:lnSpc>
                <a:spcPct val="108000"/>
              </a:lnSpc>
              <a:spcBef>
                <a:spcPts val="95"/>
              </a:spcBef>
              <a:buAutoNum type="arabicPeriod"/>
            </a:pPr>
            <a:endParaRPr lang="en-GB" sz="2000">
              <a:latin typeface="Fira Sans Light"/>
              <a:cs typeface="Trebuchet MS"/>
            </a:endParaRPr>
          </a:p>
          <a:p>
            <a:pPr marL="12700" marR="5080" algn="l">
              <a:lnSpc>
                <a:spcPct val="108000"/>
              </a:lnSpc>
              <a:spcBef>
                <a:spcPts val="95"/>
              </a:spcBef>
            </a:pPr>
            <a:r>
              <a:rPr lang="en-GB" sz="2000">
                <a:latin typeface="Fira Sans Light"/>
                <a:cs typeface="Trebuchet MS"/>
              </a:rPr>
              <a:t>The OC is seeking proposals that fully address the stated technical requirements and offer a commercially competitive offer. </a:t>
            </a:r>
          </a:p>
          <a:p>
            <a:pPr marL="355600" marR="5080" indent="-342900" algn="l">
              <a:lnSpc>
                <a:spcPct val="108000"/>
              </a:lnSpc>
              <a:spcBef>
                <a:spcPts val="95"/>
              </a:spcBef>
              <a:buFont typeface="+mj-lt"/>
              <a:buAutoNum type="arabicPeriod"/>
            </a:pPr>
            <a:endParaRPr lang="en-GB" sz="2400">
              <a:latin typeface="Trebuchet MS"/>
              <a:cs typeface="Trebuchet MS"/>
            </a:endParaRPr>
          </a:p>
        </p:txBody>
      </p:sp>
    </p:spTree>
    <p:extLst>
      <p:ext uri="{BB962C8B-B14F-4D97-AF65-F5344CB8AC3E}">
        <p14:creationId xmlns:p14="http://schemas.microsoft.com/office/powerpoint/2010/main" val="90448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A9E8A16-0832-51B9-D775-3FCB5C5657FD}"/>
              </a:ext>
            </a:extLst>
          </p:cNvPr>
          <p:cNvSpPr>
            <a:spLocks noGrp="1"/>
          </p:cNvSpPr>
          <p:nvPr>
            <p:ph type="dt" sz="half" idx="10"/>
          </p:nvPr>
        </p:nvSpPr>
        <p:spPr/>
        <p:txBody>
          <a:bodyPr/>
          <a:lstStyle/>
          <a:p>
            <a:fld id="{FC5379E3-5222-FA4A-AE65-C9A019715D12}" type="datetime3">
              <a:rPr lang="en-GB" smtClean="0"/>
              <a:pPr/>
              <a:t>17 December, 2025</a:t>
            </a:fld>
            <a:endParaRPr lang="en-US"/>
          </a:p>
        </p:txBody>
      </p:sp>
      <p:sp>
        <p:nvSpPr>
          <p:cNvPr id="4" name="Slide Number Placeholder 3">
            <a:extLst>
              <a:ext uri="{FF2B5EF4-FFF2-40B4-BE49-F238E27FC236}">
                <a16:creationId xmlns:a16="http://schemas.microsoft.com/office/drawing/2014/main" id="{74E5956F-597F-2CC3-C1BA-8F0602829331}"/>
              </a:ext>
            </a:extLst>
          </p:cNvPr>
          <p:cNvSpPr>
            <a:spLocks noGrp="1"/>
          </p:cNvSpPr>
          <p:nvPr>
            <p:ph type="sldNum" sz="quarter" idx="11"/>
          </p:nvPr>
        </p:nvSpPr>
        <p:spPr/>
        <p:txBody>
          <a:bodyPr/>
          <a:lstStyle/>
          <a:p>
            <a:fld id="{28504E16-0618-2842-B206-C701314F0E20}" type="slidenum">
              <a:rPr lang="en-US" smtClean="0"/>
              <a:pPr/>
              <a:t>4</a:t>
            </a:fld>
            <a:endParaRPr lang="en-US"/>
          </a:p>
        </p:txBody>
      </p:sp>
      <p:sp>
        <p:nvSpPr>
          <p:cNvPr id="6" name="Footer Placeholder 5">
            <a:extLst>
              <a:ext uri="{FF2B5EF4-FFF2-40B4-BE49-F238E27FC236}">
                <a16:creationId xmlns:a16="http://schemas.microsoft.com/office/drawing/2014/main" id="{0BDBC12F-A855-4F36-9D23-073CC265357E}"/>
              </a:ext>
            </a:extLst>
          </p:cNvPr>
          <p:cNvSpPr>
            <a:spLocks noGrp="1"/>
          </p:cNvSpPr>
          <p:nvPr>
            <p:ph type="ftr" sz="quarter" idx="14"/>
          </p:nvPr>
        </p:nvSpPr>
        <p:spPr/>
        <p:txBody>
          <a:bodyPr/>
          <a:lstStyle/>
          <a:p>
            <a:r>
              <a:rPr lang="en-US"/>
              <a:t>Glasgow 2026 Commonwealth Games</a:t>
            </a:r>
          </a:p>
        </p:txBody>
      </p:sp>
      <p:sp>
        <p:nvSpPr>
          <p:cNvPr id="7" name="object 5">
            <a:extLst>
              <a:ext uri="{FF2B5EF4-FFF2-40B4-BE49-F238E27FC236}">
                <a16:creationId xmlns:a16="http://schemas.microsoft.com/office/drawing/2014/main" id="{9FB88666-1EAA-F324-12C4-1F92CFEC2EB4}"/>
              </a:ext>
            </a:extLst>
          </p:cNvPr>
          <p:cNvSpPr txBox="1"/>
          <p:nvPr/>
        </p:nvSpPr>
        <p:spPr>
          <a:xfrm>
            <a:off x="1005205" y="1016860"/>
            <a:ext cx="11347216" cy="1166345"/>
          </a:xfrm>
          <a:prstGeom prst="rect">
            <a:avLst/>
          </a:prstGeom>
          <a:solidFill>
            <a:srgbClr val="95348E"/>
          </a:solidFill>
        </p:spPr>
        <p:txBody>
          <a:bodyPr vert="horz" wrap="square" lIns="0" tIns="90805" rIns="0" bIns="0" rtlCol="0" anchor="t">
            <a:spAutoFit/>
          </a:bodyPr>
          <a:lstStyle/>
          <a:p>
            <a:pPr marL="103505" algn="ctr">
              <a:spcBef>
                <a:spcPts val="715"/>
              </a:spcBef>
            </a:pPr>
            <a:r>
              <a:rPr lang="en-US" sz="3200" b="1" spc="-65">
                <a:solidFill>
                  <a:srgbClr val="FFFFFF"/>
                </a:solidFill>
                <a:latin typeface="Fira Sans Light"/>
                <a:cs typeface="Trebuchet MS"/>
              </a:rPr>
              <a:t>Invitation to Tender </a:t>
            </a:r>
            <a:r>
              <a:rPr lang="en-US" sz="3200" b="1" spc="-20">
                <a:solidFill>
                  <a:srgbClr val="FFFFFF"/>
                </a:solidFill>
                <a:latin typeface="Fira Sans Light"/>
                <a:cs typeface="Trebuchet MS"/>
              </a:rPr>
              <a:t>process and timeline is outlined below</a:t>
            </a:r>
          </a:p>
          <a:p>
            <a:pPr marL="103505" algn="ctr">
              <a:spcBef>
                <a:spcPts val="715"/>
              </a:spcBef>
            </a:pPr>
            <a:endParaRPr lang="en-US" sz="3200" b="1" spc="-20">
              <a:solidFill>
                <a:srgbClr val="FFFFFF"/>
              </a:solidFill>
              <a:latin typeface="Fira Sans Light"/>
              <a:cs typeface="Trebuchet MS"/>
            </a:endParaRPr>
          </a:p>
        </p:txBody>
      </p:sp>
      <p:grpSp>
        <p:nvGrpSpPr>
          <p:cNvPr id="10" name="object 45">
            <a:extLst>
              <a:ext uri="{FF2B5EF4-FFF2-40B4-BE49-F238E27FC236}">
                <a16:creationId xmlns:a16="http://schemas.microsoft.com/office/drawing/2014/main" id="{2E5863A1-DECD-2BA7-DC01-2992CAD6B534}"/>
              </a:ext>
            </a:extLst>
          </p:cNvPr>
          <p:cNvGrpSpPr/>
          <p:nvPr/>
        </p:nvGrpSpPr>
        <p:grpSpPr>
          <a:xfrm>
            <a:off x="1602204" y="2971697"/>
            <a:ext cx="851910" cy="835913"/>
            <a:chOff x="12072932" y="1727616"/>
            <a:chExt cx="851969" cy="835971"/>
          </a:xfrm>
        </p:grpSpPr>
        <p:sp>
          <p:nvSpPr>
            <p:cNvPr id="5" name="object 46">
              <a:extLst>
                <a:ext uri="{FF2B5EF4-FFF2-40B4-BE49-F238E27FC236}">
                  <a16:creationId xmlns:a16="http://schemas.microsoft.com/office/drawing/2014/main" id="{C2A1683C-C9C7-418D-D5FB-81705FA78432}"/>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sz="1801"/>
            </a:p>
          </p:txBody>
        </p:sp>
        <p:sp>
          <p:nvSpPr>
            <p:cNvPr id="8" name="object 47">
              <a:extLst>
                <a:ext uri="{FF2B5EF4-FFF2-40B4-BE49-F238E27FC236}">
                  <a16:creationId xmlns:a16="http://schemas.microsoft.com/office/drawing/2014/main" id="{257E1B90-B871-4D24-32CE-40FE10D8968E}"/>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sz="1801"/>
            </a:p>
          </p:txBody>
        </p:sp>
        <p:sp>
          <p:nvSpPr>
            <p:cNvPr id="9" name="object 48">
              <a:extLst>
                <a:ext uri="{FF2B5EF4-FFF2-40B4-BE49-F238E27FC236}">
                  <a16:creationId xmlns:a16="http://schemas.microsoft.com/office/drawing/2014/main" id="{6A977A7A-1F16-A993-C6A9-A181F454E7E0}"/>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sz="1801"/>
            </a:p>
          </p:txBody>
        </p:sp>
      </p:grpSp>
      <p:sp>
        <p:nvSpPr>
          <p:cNvPr id="12" name="object 49">
            <a:extLst>
              <a:ext uri="{FF2B5EF4-FFF2-40B4-BE49-F238E27FC236}">
                <a16:creationId xmlns:a16="http://schemas.microsoft.com/office/drawing/2014/main" id="{CF520176-D04A-5A79-1F57-E394B5193758}"/>
              </a:ext>
            </a:extLst>
          </p:cNvPr>
          <p:cNvSpPr txBox="1"/>
          <p:nvPr/>
        </p:nvSpPr>
        <p:spPr>
          <a:xfrm>
            <a:off x="1922020" y="3053281"/>
            <a:ext cx="285730" cy="665438"/>
          </a:xfrm>
          <a:prstGeom prst="rect">
            <a:avLst/>
          </a:prstGeom>
        </p:spPr>
        <p:txBody>
          <a:bodyPr vert="horz" wrap="square" lIns="0" tIns="11429" rIns="0" bIns="0" rtlCol="0">
            <a:spAutoFit/>
          </a:bodyPr>
          <a:lstStyle/>
          <a:p>
            <a:pPr marL="12699">
              <a:spcBef>
                <a:spcPts val="91"/>
              </a:spcBef>
            </a:pPr>
            <a:r>
              <a:rPr sz="4249" b="1" spc="-500">
                <a:solidFill>
                  <a:srgbClr val="94368C"/>
                </a:solidFill>
                <a:latin typeface="Trebuchet MS"/>
                <a:cs typeface="Trebuchet MS"/>
              </a:rPr>
              <a:t>1</a:t>
            </a:r>
            <a:endParaRPr sz="4249">
              <a:latin typeface="Trebuchet MS"/>
              <a:cs typeface="Trebuchet MS"/>
            </a:endParaRPr>
          </a:p>
        </p:txBody>
      </p:sp>
      <p:grpSp>
        <p:nvGrpSpPr>
          <p:cNvPr id="17" name="object 45">
            <a:extLst>
              <a:ext uri="{FF2B5EF4-FFF2-40B4-BE49-F238E27FC236}">
                <a16:creationId xmlns:a16="http://schemas.microsoft.com/office/drawing/2014/main" id="{94575DDC-9E38-7561-0B20-89FCC13488CE}"/>
              </a:ext>
            </a:extLst>
          </p:cNvPr>
          <p:cNvGrpSpPr/>
          <p:nvPr/>
        </p:nvGrpSpPr>
        <p:grpSpPr>
          <a:xfrm>
            <a:off x="1565475" y="4096895"/>
            <a:ext cx="851910" cy="835913"/>
            <a:chOff x="12072932" y="1727616"/>
            <a:chExt cx="851969" cy="835971"/>
          </a:xfrm>
        </p:grpSpPr>
        <p:sp>
          <p:nvSpPr>
            <p:cNvPr id="14" name="object 46">
              <a:extLst>
                <a:ext uri="{FF2B5EF4-FFF2-40B4-BE49-F238E27FC236}">
                  <a16:creationId xmlns:a16="http://schemas.microsoft.com/office/drawing/2014/main" id="{6307678A-3138-55AF-5767-4C234D1B36A2}"/>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sz="1801"/>
            </a:p>
          </p:txBody>
        </p:sp>
        <p:sp>
          <p:nvSpPr>
            <p:cNvPr id="15" name="object 47">
              <a:extLst>
                <a:ext uri="{FF2B5EF4-FFF2-40B4-BE49-F238E27FC236}">
                  <a16:creationId xmlns:a16="http://schemas.microsoft.com/office/drawing/2014/main" id="{19815360-E219-3102-E696-AECF43517B36}"/>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sz="1801"/>
            </a:p>
          </p:txBody>
        </p:sp>
        <p:sp>
          <p:nvSpPr>
            <p:cNvPr id="16" name="object 48">
              <a:extLst>
                <a:ext uri="{FF2B5EF4-FFF2-40B4-BE49-F238E27FC236}">
                  <a16:creationId xmlns:a16="http://schemas.microsoft.com/office/drawing/2014/main" id="{2F125570-ED66-3A38-CC22-8C24B6FD2678}"/>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sz="1801"/>
            </a:p>
          </p:txBody>
        </p:sp>
      </p:grpSp>
      <p:grpSp>
        <p:nvGrpSpPr>
          <p:cNvPr id="32" name="object 45">
            <a:extLst>
              <a:ext uri="{FF2B5EF4-FFF2-40B4-BE49-F238E27FC236}">
                <a16:creationId xmlns:a16="http://schemas.microsoft.com/office/drawing/2014/main" id="{E38D9233-2507-E541-15A2-1DB1EFABA45F}"/>
              </a:ext>
            </a:extLst>
          </p:cNvPr>
          <p:cNvGrpSpPr/>
          <p:nvPr/>
        </p:nvGrpSpPr>
        <p:grpSpPr>
          <a:xfrm>
            <a:off x="1525216" y="5221544"/>
            <a:ext cx="851910" cy="835913"/>
            <a:chOff x="12072932" y="1727616"/>
            <a:chExt cx="851969" cy="835971"/>
          </a:xfrm>
        </p:grpSpPr>
        <p:sp>
          <p:nvSpPr>
            <p:cNvPr id="29" name="object 46">
              <a:extLst>
                <a:ext uri="{FF2B5EF4-FFF2-40B4-BE49-F238E27FC236}">
                  <a16:creationId xmlns:a16="http://schemas.microsoft.com/office/drawing/2014/main" id="{7C61CA0F-B409-4F90-CA71-3422A6602CC0}"/>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sz="1801"/>
            </a:p>
          </p:txBody>
        </p:sp>
        <p:sp>
          <p:nvSpPr>
            <p:cNvPr id="30" name="object 47">
              <a:extLst>
                <a:ext uri="{FF2B5EF4-FFF2-40B4-BE49-F238E27FC236}">
                  <a16:creationId xmlns:a16="http://schemas.microsoft.com/office/drawing/2014/main" id="{19A0A8F1-1638-0D1E-3CC4-7B919FF26B37}"/>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sz="1801"/>
            </a:p>
          </p:txBody>
        </p:sp>
        <p:sp>
          <p:nvSpPr>
            <p:cNvPr id="31" name="object 48">
              <a:extLst>
                <a:ext uri="{FF2B5EF4-FFF2-40B4-BE49-F238E27FC236}">
                  <a16:creationId xmlns:a16="http://schemas.microsoft.com/office/drawing/2014/main" id="{39D1D8E9-321A-D906-13D1-DB322CAE8D66}"/>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sz="1801"/>
            </a:p>
          </p:txBody>
        </p:sp>
      </p:grpSp>
      <p:grpSp>
        <p:nvGrpSpPr>
          <p:cNvPr id="37" name="object 45">
            <a:extLst>
              <a:ext uri="{FF2B5EF4-FFF2-40B4-BE49-F238E27FC236}">
                <a16:creationId xmlns:a16="http://schemas.microsoft.com/office/drawing/2014/main" id="{E01FC704-BE6A-CA8B-FEBF-BC4A2325FDF9}"/>
              </a:ext>
            </a:extLst>
          </p:cNvPr>
          <p:cNvGrpSpPr/>
          <p:nvPr/>
        </p:nvGrpSpPr>
        <p:grpSpPr>
          <a:xfrm>
            <a:off x="1566697" y="7315735"/>
            <a:ext cx="851910" cy="835913"/>
            <a:chOff x="12072932" y="1727616"/>
            <a:chExt cx="851969" cy="835971"/>
          </a:xfrm>
        </p:grpSpPr>
        <p:sp>
          <p:nvSpPr>
            <p:cNvPr id="34" name="object 46">
              <a:extLst>
                <a:ext uri="{FF2B5EF4-FFF2-40B4-BE49-F238E27FC236}">
                  <a16:creationId xmlns:a16="http://schemas.microsoft.com/office/drawing/2014/main" id="{838A83D0-E379-9A08-1F15-8505B50BE9D3}"/>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sz="1801"/>
            </a:p>
          </p:txBody>
        </p:sp>
        <p:sp>
          <p:nvSpPr>
            <p:cNvPr id="35" name="object 47">
              <a:extLst>
                <a:ext uri="{FF2B5EF4-FFF2-40B4-BE49-F238E27FC236}">
                  <a16:creationId xmlns:a16="http://schemas.microsoft.com/office/drawing/2014/main" id="{3BBACF30-9DDF-7207-96CE-A79F9C17263C}"/>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sz="1801"/>
            </a:p>
          </p:txBody>
        </p:sp>
        <p:sp>
          <p:nvSpPr>
            <p:cNvPr id="36" name="object 48">
              <a:extLst>
                <a:ext uri="{FF2B5EF4-FFF2-40B4-BE49-F238E27FC236}">
                  <a16:creationId xmlns:a16="http://schemas.microsoft.com/office/drawing/2014/main" id="{4FF87845-9062-3539-4F88-356A647CB547}"/>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sz="1801"/>
            </a:p>
          </p:txBody>
        </p:sp>
      </p:grpSp>
      <p:sp>
        <p:nvSpPr>
          <p:cNvPr id="39" name="object 49">
            <a:extLst>
              <a:ext uri="{FF2B5EF4-FFF2-40B4-BE49-F238E27FC236}">
                <a16:creationId xmlns:a16="http://schemas.microsoft.com/office/drawing/2014/main" id="{3B86CE3B-F69E-6BED-08BD-10F18A80D44C}"/>
              </a:ext>
            </a:extLst>
          </p:cNvPr>
          <p:cNvSpPr txBox="1"/>
          <p:nvPr/>
        </p:nvSpPr>
        <p:spPr>
          <a:xfrm>
            <a:off x="1898914" y="4165154"/>
            <a:ext cx="285730" cy="665438"/>
          </a:xfrm>
          <a:prstGeom prst="rect">
            <a:avLst/>
          </a:prstGeom>
        </p:spPr>
        <p:txBody>
          <a:bodyPr vert="horz" wrap="square" lIns="0" tIns="11429" rIns="0" bIns="0" rtlCol="0">
            <a:spAutoFit/>
          </a:bodyPr>
          <a:lstStyle/>
          <a:p>
            <a:pPr marL="12699">
              <a:spcBef>
                <a:spcPts val="91"/>
              </a:spcBef>
            </a:pPr>
            <a:r>
              <a:rPr lang="en-GB" sz="4249" b="1" spc="-500">
                <a:solidFill>
                  <a:srgbClr val="94368C"/>
                </a:solidFill>
                <a:latin typeface="Trebuchet MS"/>
                <a:cs typeface="Trebuchet MS"/>
              </a:rPr>
              <a:t>2</a:t>
            </a:r>
            <a:endParaRPr sz="4249">
              <a:latin typeface="Trebuchet MS"/>
              <a:cs typeface="Trebuchet MS"/>
            </a:endParaRPr>
          </a:p>
        </p:txBody>
      </p:sp>
      <p:sp>
        <p:nvSpPr>
          <p:cNvPr id="45" name="object 49">
            <a:extLst>
              <a:ext uri="{FF2B5EF4-FFF2-40B4-BE49-F238E27FC236}">
                <a16:creationId xmlns:a16="http://schemas.microsoft.com/office/drawing/2014/main" id="{69C996AF-A9DB-D484-4BF0-6C8112D68F02}"/>
              </a:ext>
            </a:extLst>
          </p:cNvPr>
          <p:cNvSpPr txBox="1"/>
          <p:nvPr/>
        </p:nvSpPr>
        <p:spPr>
          <a:xfrm>
            <a:off x="1849099" y="7312488"/>
            <a:ext cx="285730" cy="665438"/>
          </a:xfrm>
          <a:prstGeom prst="rect">
            <a:avLst/>
          </a:prstGeom>
        </p:spPr>
        <p:txBody>
          <a:bodyPr vert="horz" wrap="square" lIns="0" tIns="11429" rIns="0" bIns="0" rtlCol="0" anchor="t">
            <a:spAutoFit/>
          </a:bodyPr>
          <a:lstStyle/>
          <a:p>
            <a:pPr marL="12065">
              <a:spcBef>
                <a:spcPts val="91"/>
              </a:spcBef>
            </a:pPr>
            <a:r>
              <a:rPr lang="en-GB" sz="4200" b="1" spc="-500">
                <a:solidFill>
                  <a:srgbClr val="94368C"/>
                </a:solidFill>
                <a:latin typeface="Trebuchet MS"/>
              </a:rPr>
              <a:t>5</a:t>
            </a:r>
          </a:p>
        </p:txBody>
      </p:sp>
      <p:sp>
        <p:nvSpPr>
          <p:cNvPr id="47" name="object 49">
            <a:extLst>
              <a:ext uri="{FF2B5EF4-FFF2-40B4-BE49-F238E27FC236}">
                <a16:creationId xmlns:a16="http://schemas.microsoft.com/office/drawing/2014/main" id="{5C3E6204-C3C6-ECC9-79A5-026810C2D417}"/>
              </a:ext>
            </a:extLst>
          </p:cNvPr>
          <p:cNvSpPr txBox="1"/>
          <p:nvPr/>
        </p:nvSpPr>
        <p:spPr>
          <a:xfrm>
            <a:off x="1795183" y="5298565"/>
            <a:ext cx="285730" cy="665438"/>
          </a:xfrm>
          <a:prstGeom prst="rect">
            <a:avLst/>
          </a:prstGeom>
        </p:spPr>
        <p:txBody>
          <a:bodyPr vert="horz" wrap="square" lIns="0" tIns="11429" rIns="0" bIns="0" rtlCol="0">
            <a:spAutoFit/>
          </a:bodyPr>
          <a:lstStyle/>
          <a:p>
            <a:pPr marL="12699">
              <a:spcBef>
                <a:spcPts val="91"/>
              </a:spcBef>
            </a:pPr>
            <a:r>
              <a:rPr lang="en-GB" sz="4249" b="1" spc="-500">
                <a:solidFill>
                  <a:srgbClr val="94368C"/>
                </a:solidFill>
                <a:latin typeface="Trebuchet MS"/>
                <a:cs typeface="Trebuchet MS"/>
              </a:rPr>
              <a:t>3</a:t>
            </a:r>
            <a:endParaRPr sz="4249">
              <a:latin typeface="Trebuchet MS"/>
              <a:cs typeface="Trebuchet MS"/>
            </a:endParaRPr>
          </a:p>
        </p:txBody>
      </p:sp>
      <p:sp>
        <p:nvSpPr>
          <p:cNvPr id="49" name="object 43">
            <a:extLst>
              <a:ext uri="{FF2B5EF4-FFF2-40B4-BE49-F238E27FC236}">
                <a16:creationId xmlns:a16="http://schemas.microsoft.com/office/drawing/2014/main" id="{2CC58B0F-7B0F-4497-8C35-162908F9B871}"/>
              </a:ext>
            </a:extLst>
          </p:cNvPr>
          <p:cNvSpPr/>
          <p:nvPr/>
        </p:nvSpPr>
        <p:spPr>
          <a:xfrm>
            <a:off x="1795183" y="3950964"/>
            <a:ext cx="6065095" cy="0"/>
          </a:xfrm>
          <a:custGeom>
            <a:avLst/>
            <a:gdLst/>
            <a:ahLst/>
            <a:cxnLst/>
            <a:rect l="l" t="t" r="r" b="b"/>
            <a:pathLst>
              <a:path w="6065519">
                <a:moveTo>
                  <a:pt x="0" y="0"/>
                </a:moveTo>
                <a:lnTo>
                  <a:pt x="6065260" y="0"/>
                </a:lnTo>
              </a:path>
            </a:pathLst>
          </a:custGeom>
          <a:ln w="5235">
            <a:solidFill>
              <a:srgbClr val="94368C"/>
            </a:solidFill>
          </a:ln>
        </p:spPr>
        <p:txBody>
          <a:bodyPr wrap="square" lIns="0" tIns="0" rIns="0" bIns="0" rtlCol="0"/>
          <a:lstStyle/>
          <a:p>
            <a:endParaRPr sz="1801"/>
          </a:p>
        </p:txBody>
      </p:sp>
      <p:sp>
        <p:nvSpPr>
          <p:cNvPr id="51" name="object 43">
            <a:extLst>
              <a:ext uri="{FF2B5EF4-FFF2-40B4-BE49-F238E27FC236}">
                <a16:creationId xmlns:a16="http://schemas.microsoft.com/office/drawing/2014/main" id="{FF19A57A-DE34-E35B-B97E-AC696C6DE05A}"/>
              </a:ext>
            </a:extLst>
          </p:cNvPr>
          <p:cNvSpPr/>
          <p:nvPr/>
        </p:nvSpPr>
        <p:spPr>
          <a:xfrm>
            <a:off x="1881640" y="5081820"/>
            <a:ext cx="6065095" cy="0"/>
          </a:xfrm>
          <a:custGeom>
            <a:avLst/>
            <a:gdLst/>
            <a:ahLst/>
            <a:cxnLst/>
            <a:rect l="l" t="t" r="r" b="b"/>
            <a:pathLst>
              <a:path w="6065519">
                <a:moveTo>
                  <a:pt x="0" y="0"/>
                </a:moveTo>
                <a:lnTo>
                  <a:pt x="6065260" y="0"/>
                </a:lnTo>
              </a:path>
            </a:pathLst>
          </a:custGeom>
          <a:ln w="5235">
            <a:solidFill>
              <a:srgbClr val="94368C"/>
            </a:solidFill>
          </a:ln>
        </p:spPr>
        <p:txBody>
          <a:bodyPr wrap="square" lIns="0" tIns="0" rIns="0" bIns="0" rtlCol="0"/>
          <a:lstStyle/>
          <a:p>
            <a:endParaRPr sz="1801"/>
          </a:p>
        </p:txBody>
      </p:sp>
      <p:sp>
        <p:nvSpPr>
          <p:cNvPr id="53" name="object 43">
            <a:extLst>
              <a:ext uri="{FF2B5EF4-FFF2-40B4-BE49-F238E27FC236}">
                <a16:creationId xmlns:a16="http://schemas.microsoft.com/office/drawing/2014/main" id="{8FAB0FD7-C1E3-CFD9-E190-50523CDF19DA}"/>
              </a:ext>
            </a:extLst>
          </p:cNvPr>
          <p:cNvSpPr/>
          <p:nvPr/>
        </p:nvSpPr>
        <p:spPr>
          <a:xfrm>
            <a:off x="1798127" y="7298575"/>
            <a:ext cx="6065095" cy="0"/>
          </a:xfrm>
          <a:custGeom>
            <a:avLst/>
            <a:gdLst/>
            <a:ahLst/>
            <a:cxnLst/>
            <a:rect l="l" t="t" r="r" b="b"/>
            <a:pathLst>
              <a:path w="6065519">
                <a:moveTo>
                  <a:pt x="0" y="0"/>
                </a:moveTo>
                <a:lnTo>
                  <a:pt x="6065260" y="0"/>
                </a:lnTo>
              </a:path>
            </a:pathLst>
          </a:custGeom>
          <a:ln w="5235">
            <a:solidFill>
              <a:srgbClr val="94368C"/>
            </a:solidFill>
          </a:ln>
        </p:spPr>
        <p:txBody>
          <a:bodyPr wrap="square" lIns="0" tIns="0" rIns="0" bIns="0" rtlCol="0"/>
          <a:lstStyle/>
          <a:p>
            <a:endParaRPr sz="1801"/>
          </a:p>
        </p:txBody>
      </p:sp>
      <p:sp>
        <p:nvSpPr>
          <p:cNvPr id="55" name="object 43">
            <a:extLst>
              <a:ext uri="{FF2B5EF4-FFF2-40B4-BE49-F238E27FC236}">
                <a16:creationId xmlns:a16="http://schemas.microsoft.com/office/drawing/2014/main" id="{69D68C21-23F0-10A0-C8F9-8031F1806E2F}"/>
              </a:ext>
            </a:extLst>
          </p:cNvPr>
          <p:cNvSpPr/>
          <p:nvPr/>
        </p:nvSpPr>
        <p:spPr>
          <a:xfrm>
            <a:off x="1792757" y="8287199"/>
            <a:ext cx="6065095" cy="0"/>
          </a:xfrm>
          <a:custGeom>
            <a:avLst/>
            <a:gdLst/>
            <a:ahLst/>
            <a:cxnLst/>
            <a:rect l="l" t="t" r="r" b="b"/>
            <a:pathLst>
              <a:path w="6065519">
                <a:moveTo>
                  <a:pt x="0" y="0"/>
                </a:moveTo>
                <a:lnTo>
                  <a:pt x="6065260" y="0"/>
                </a:lnTo>
              </a:path>
            </a:pathLst>
          </a:custGeom>
          <a:ln w="5235">
            <a:solidFill>
              <a:srgbClr val="94368C"/>
            </a:solidFill>
          </a:ln>
        </p:spPr>
        <p:txBody>
          <a:bodyPr wrap="square" lIns="0" tIns="0" rIns="0" bIns="0" rtlCol="0"/>
          <a:lstStyle/>
          <a:p>
            <a:endParaRPr sz="1801"/>
          </a:p>
        </p:txBody>
      </p:sp>
      <p:sp>
        <p:nvSpPr>
          <p:cNvPr id="59" name="object 26">
            <a:extLst>
              <a:ext uri="{FF2B5EF4-FFF2-40B4-BE49-F238E27FC236}">
                <a16:creationId xmlns:a16="http://schemas.microsoft.com/office/drawing/2014/main" id="{B2CCAEE8-3646-E992-9379-23450E6E1615}"/>
              </a:ext>
            </a:extLst>
          </p:cNvPr>
          <p:cNvSpPr txBox="1"/>
          <p:nvPr/>
        </p:nvSpPr>
        <p:spPr>
          <a:xfrm>
            <a:off x="2708565" y="3227623"/>
            <a:ext cx="7863182" cy="381515"/>
          </a:xfrm>
          <a:prstGeom prst="rect">
            <a:avLst/>
          </a:prstGeom>
          <a:noFill/>
        </p:spPr>
        <p:txBody>
          <a:bodyPr vert="horz" wrap="square" lIns="0" tIns="12065" rIns="0" bIns="0" rtlCol="0" anchor="t">
            <a:spAutoFit/>
          </a:bodyPr>
          <a:lstStyle/>
          <a:p>
            <a:pPr marL="12700" algn="l">
              <a:spcBef>
                <a:spcPts val="95"/>
              </a:spcBef>
            </a:pPr>
            <a:r>
              <a:rPr lang="en-US" sz="2400" b="1">
                <a:latin typeface="Fira Sans Light"/>
                <a:cs typeface="Trebuchet MS"/>
              </a:rPr>
              <a:t>18 December : Invitation to Tender published</a:t>
            </a:r>
            <a:endParaRPr lang="en-US" sz="2400">
              <a:latin typeface="Fira Sans Light"/>
              <a:cs typeface="Trebuchet MS"/>
            </a:endParaRPr>
          </a:p>
        </p:txBody>
      </p:sp>
      <p:sp>
        <p:nvSpPr>
          <p:cNvPr id="61" name="object 26">
            <a:extLst>
              <a:ext uri="{FF2B5EF4-FFF2-40B4-BE49-F238E27FC236}">
                <a16:creationId xmlns:a16="http://schemas.microsoft.com/office/drawing/2014/main" id="{A3E2659F-8AE1-4005-4BCE-D54335065105}"/>
              </a:ext>
            </a:extLst>
          </p:cNvPr>
          <p:cNvSpPr txBox="1"/>
          <p:nvPr/>
        </p:nvSpPr>
        <p:spPr>
          <a:xfrm>
            <a:off x="2659280" y="4340973"/>
            <a:ext cx="9084015" cy="381515"/>
          </a:xfrm>
          <a:prstGeom prst="rect">
            <a:avLst/>
          </a:prstGeom>
        </p:spPr>
        <p:txBody>
          <a:bodyPr vert="horz" wrap="square" lIns="0" tIns="12065" rIns="0" bIns="0" rtlCol="0" anchor="t">
            <a:spAutoFit/>
          </a:bodyPr>
          <a:lstStyle/>
          <a:p>
            <a:pPr marL="12700" algn="l"/>
            <a:r>
              <a:rPr lang="en-US" sz="2400" b="1" spc="-20">
                <a:latin typeface="Fira Sans Light"/>
                <a:cs typeface="Trebuchet MS"/>
              </a:rPr>
              <a:t>12pm 16 January 2026 : Clarifications Deadline</a:t>
            </a:r>
            <a:endParaRPr lang="en-US" sz="2400">
              <a:latin typeface="Fira Sans Light"/>
              <a:cs typeface="Trebuchet MS"/>
            </a:endParaRPr>
          </a:p>
        </p:txBody>
      </p:sp>
      <p:sp>
        <p:nvSpPr>
          <p:cNvPr id="63" name="object 20">
            <a:extLst>
              <a:ext uri="{FF2B5EF4-FFF2-40B4-BE49-F238E27FC236}">
                <a16:creationId xmlns:a16="http://schemas.microsoft.com/office/drawing/2014/main" id="{F72F72D9-97A6-5B6D-E44D-87DC1AA02145}"/>
              </a:ext>
            </a:extLst>
          </p:cNvPr>
          <p:cNvSpPr txBox="1"/>
          <p:nvPr/>
        </p:nvSpPr>
        <p:spPr>
          <a:xfrm>
            <a:off x="2708565" y="5465548"/>
            <a:ext cx="9098079" cy="381515"/>
          </a:xfrm>
          <a:prstGeom prst="rect">
            <a:avLst/>
          </a:prstGeom>
        </p:spPr>
        <p:txBody>
          <a:bodyPr vert="horz" wrap="square" lIns="0" tIns="12065" rIns="0" bIns="0" rtlCol="0" anchor="t">
            <a:spAutoFit/>
          </a:bodyPr>
          <a:lstStyle/>
          <a:p>
            <a:pPr marL="12700" algn="l"/>
            <a:r>
              <a:rPr lang="en-US" sz="2400" b="1">
                <a:latin typeface="Fira Sans Light"/>
                <a:cs typeface="Trebuchet MS"/>
              </a:rPr>
              <a:t>17:00 23 January 2026: Deadline for ITT submission</a:t>
            </a:r>
            <a:endParaRPr lang="en-US" sz="2400"/>
          </a:p>
        </p:txBody>
      </p:sp>
      <p:sp>
        <p:nvSpPr>
          <p:cNvPr id="65" name="object 26">
            <a:extLst>
              <a:ext uri="{FF2B5EF4-FFF2-40B4-BE49-F238E27FC236}">
                <a16:creationId xmlns:a16="http://schemas.microsoft.com/office/drawing/2014/main" id="{52078B1F-CC98-7F98-2AA9-BD835FEEBECE}"/>
              </a:ext>
            </a:extLst>
          </p:cNvPr>
          <p:cNvSpPr txBox="1"/>
          <p:nvPr/>
        </p:nvSpPr>
        <p:spPr>
          <a:xfrm>
            <a:off x="2838247" y="6555981"/>
            <a:ext cx="6210126" cy="381515"/>
          </a:xfrm>
          <a:prstGeom prst="rect">
            <a:avLst/>
          </a:prstGeom>
        </p:spPr>
        <p:txBody>
          <a:bodyPr vert="horz" wrap="square" lIns="0" tIns="12065" rIns="0" bIns="0" rtlCol="0" anchor="t">
            <a:spAutoFit/>
          </a:bodyPr>
          <a:lstStyle/>
          <a:p>
            <a:pPr marL="12700" algn="l"/>
            <a:r>
              <a:rPr lang="en-US" sz="2400" b="1" spc="-20">
                <a:latin typeface="Fira Sans Light"/>
                <a:cs typeface="Trebuchet MS"/>
              </a:rPr>
              <a:t>w/c 2 February 2026: Preferred Bidder notified </a:t>
            </a:r>
          </a:p>
        </p:txBody>
      </p:sp>
      <p:sp>
        <p:nvSpPr>
          <p:cNvPr id="67" name="object 32">
            <a:extLst>
              <a:ext uri="{FF2B5EF4-FFF2-40B4-BE49-F238E27FC236}">
                <a16:creationId xmlns:a16="http://schemas.microsoft.com/office/drawing/2014/main" id="{8BE2F77E-F7B1-4B35-F543-F9C40E65571A}"/>
              </a:ext>
            </a:extLst>
          </p:cNvPr>
          <p:cNvSpPr txBox="1"/>
          <p:nvPr/>
        </p:nvSpPr>
        <p:spPr>
          <a:xfrm>
            <a:off x="2863525" y="7571662"/>
            <a:ext cx="7188525" cy="381515"/>
          </a:xfrm>
          <a:prstGeom prst="rect">
            <a:avLst/>
          </a:prstGeom>
        </p:spPr>
        <p:txBody>
          <a:bodyPr vert="horz" wrap="square" lIns="0" tIns="12065" rIns="0" bIns="0" rtlCol="0" anchor="t">
            <a:spAutoFit/>
          </a:bodyPr>
          <a:lstStyle/>
          <a:p>
            <a:pPr marL="12700" algn="l"/>
            <a:r>
              <a:rPr lang="en-US" sz="2400" b="1" spc="-20">
                <a:latin typeface="Fira Sans Light"/>
                <a:cs typeface="Trebuchet MS"/>
              </a:rPr>
              <a:t>w/c 2 February 2026: Contract Commencement</a:t>
            </a:r>
          </a:p>
        </p:txBody>
      </p:sp>
      <p:grpSp>
        <p:nvGrpSpPr>
          <p:cNvPr id="2" name="object 45">
            <a:extLst>
              <a:ext uri="{FF2B5EF4-FFF2-40B4-BE49-F238E27FC236}">
                <a16:creationId xmlns:a16="http://schemas.microsoft.com/office/drawing/2014/main" id="{33DC523B-FBA9-0ADB-5465-6F4278FC5418}"/>
              </a:ext>
            </a:extLst>
          </p:cNvPr>
          <p:cNvGrpSpPr/>
          <p:nvPr/>
        </p:nvGrpSpPr>
        <p:grpSpPr>
          <a:xfrm>
            <a:off x="1561641" y="6258944"/>
            <a:ext cx="851910" cy="835913"/>
            <a:chOff x="12072932" y="1727616"/>
            <a:chExt cx="851969" cy="835971"/>
          </a:xfrm>
        </p:grpSpPr>
        <p:sp>
          <p:nvSpPr>
            <p:cNvPr id="11" name="object 46">
              <a:extLst>
                <a:ext uri="{FF2B5EF4-FFF2-40B4-BE49-F238E27FC236}">
                  <a16:creationId xmlns:a16="http://schemas.microsoft.com/office/drawing/2014/main" id="{D0F5AEC7-BAAA-5E90-40EB-0540EFEC7B7D}"/>
                </a:ext>
              </a:extLst>
            </p:cNvPr>
            <p:cNvSpPr/>
            <p:nvPr/>
          </p:nvSpPr>
          <p:spPr>
            <a:xfrm>
              <a:off x="12072932" y="1785077"/>
              <a:ext cx="778510" cy="778510"/>
            </a:xfrm>
            <a:custGeom>
              <a:avLst/>
              <a:gdLst/>
              <a:ahLst/>
              <a:cxnLst/>
              <a:rect l="l" t="t" r="r" b="b"/>
              <a:pathLst>
                <a:path w="778509" h="778510">
                  <a:moveTo>
                    <a:pt x="598452" y="0"/>
                  </a:moveTo>
                  <a:lnTo>
                    <a:pt x="0" y="0"/>
                  </a:lnTo>
                  <a:lnTo>
                    <a:pt x="0" y="778405"/>
                  </a:lnTo>
                  <a:lnTo>
                    <a:pt x="778405" y="778405"/>
                  </a:lnTo>
                  <a:lnTo>
                    <a:pt x="778405" y="179942"/>
                  </a:lnTo>
                  <a:lnTo>
                    <a:pt x="771977" y="132106"/>
                  </a:lnTo>
                  <a:lnTo>
                    <a:pt x="753837" y="89121"/>
                  </a:lnTo>
                  <a:lnTo>
                    <a:pt x="725700" y="52703"/>
                  </a:lnTo>
                  <a:lnTo>
                    <a:pt x="689280" y="24567"/>
                  </a:lnTo>
                  <a:lnTo>
                    <a:pt x="646293" y="6427"/>
                  </a:lnTo>
                  <a:lnTo>
                    <a:pt x="598452" y="0"/>
                  </a:lnTo>
                  <a:close/>
                </a:path>
              </a:pathLst>
            </a:custGeom>
            <a:solidFill>
              <a:srgbClr val="94368C"/>
            </a:solidFill>
          </p:spPr>
          <p:txBody>
            <a:bodyPr wrap="square" lIns="0" tIns="0" rIns="0" bIns="0" rtlCol="0"/>
            <a:lstStyle/>
            <a:p>
              <a:endParaRPr sz="1801"/>
            </a:p>
          </p:txBody>
        </p:sp>
        <p:sp>
          <p:nvSpPr>
            <p:cNvPr id="13" name="object 47">
              <a:extLst>
                <a:ext uri="{FF2B5EF4-FFF2-40B4-BE49-F238E27FC236}">
                  <a16:creationId xmlns:a16="http://schemas.microsoft.com/office/drawing/2014/main" id="{9B068683-A3B4-0D92-5323-3B9B6F950023}"/>
                </a:ext>
              </a:extLst>
            </p:cNvPr>
            <p:cNvSpPr/>
            <p:nvPr/>
          </p:nvSpPr>
          <p:spPr>
            <a:xfrm>
              <a:off x="12146391" y="1727616"/>
              <a:ext cx="778510" cy="778510"/>
            </a:xfrm>
            <a:custGeom>
              <a:avLst/>
              <a:gdLst/>
              <a:ahLst/>
              <a:cxnLst/>
              <a:rect l="l" t="t" r="r" b="b"/>
              <a:pathLst>
                <a:path w="778509" h="778510">
                  <a:moveTo>
                    <a:pt x="598463" y="0"/>
                  </a:moveTo>
                  <a:lnTo>
                    <a:pt x="0" y="0"/>
                  </a:lnTo>
                  <a:lnTo>
                    <a:pt x="0" y="778405"/>
                  </a:lnTo>
                  <a:lnTo>
                    <a:pt x="778405" y="778405"/>
                  </a:lnTo>
                  <a:lnTo>
                    <a:pt x="778405" y="179952"/>
                  </a:lnTo>
                  <a:lnTo>
                    <a:pt x="771977" y="132112"/>
                  </a:lnTo>
                  <a:lnTo>
                    <a:pt x="753838" y="89125"/>
                  </a:lnTo>
                  <a:lnTo>
                    <a:pt x="725701" y="52705"/>
                  </a:lnTo>
                  <a:lnTo>
                    <a:pt x="689283" y="24567"/>
                  </a:lnTo>
                  <a:lnTo>
                    <a:pt x="646299" y="6427"/>
                  </a:lnTo>
                  <a:lnTo>
                    <a:pt x="598463" y="0"/>
                  </a:lnTo>
                  <a:close/>
                </a:path>
              </a:pathLst>
            </a:custGeom>
            <a:solidFill>
              <a:srgbClr val="FFFFFF"/>
            </a:solidFill>
          </p:spPr>
          <p:txBody>
            <a:bodyPr wrap="square" lIns="0" tIns="0" rIns="0" bIns="0" rtlCol="0"/>
            <a:lstStyle/>
            <a:p>
              <a:endParaRPr sz="1801"/>
            </a:p>
          </p:txBody>
        </p:sp>
        <p:sp>
          <p:nvSpPr>
            <p:cNvPr id="18" name="object 48">
              <a:extLst>
                <a:ext uri="{FF2B5EF4-FFF2-40B4-BE49-F238E27FC236}">
                  <a16:creationId xmlns:a16="http://schemas.microsoft.com/office/drawing/2014/main" id="{944EDE08-E7C5-5684-813C-DBE13234A3CF}"/>
                </a:ext>
              </a:extLst>
            </p:cNvPr>
            <p:cNvSpPr/>
            <p:nvPr/>
          </p:nvSpPr>
          <p:spPr>
            <a:xfrm>
              <a:off x="12146391" y="1727616"/>
              <a:ext cx="778510" cy="778510"/>
            </a:xfrm>
            <a:custGeom>
              <a:avLst/>
              <a:gdLst/>
              <a:ahLst/>
              <a:cxnLst/>
              <a:rect l="l" t="t" r="r" b="b"/>
              <a:pathLst>
                <a:path w="778509" h="778510">
                  <a:moveTo>
                    <a:pt x="778405" y="778405"/>
                  </a:moveTo>
                  <a:lnTo>
                    <a:pt x="0" y="778405"/>
                  </a:lnTo>
                  <a:lnTo>
                    <a:pt x="0" y="0"/>
                  </a:lnTo>
                  <a:lnTo>
                    <a:pt x="598463" y="0"/>
                  </a:lnTo>
                  <a:lnTo>
                    <a:pt x="646299" y="6427"/>
                  </a:lnTo>
                  <a:lnTo>
                    <a:pt x="689283" y="24567"/>
                  </a:lnTo>
                  <a:lnTo>
                    <a:pt x="725701" y="52705"/>
                  </a:lnTo>
                  <a:lnTo>
                    <a:pt x="753838" y="89125"/>
                  </a:lnTo>
                  <a:lnTo>
                    <a:pt x="771977" y="132112"/>
                  </a:lnTo>
                  <a:lnTo>
                    <a:pt x="778405" y="179952"/>
                  </a:lnTo>
                  <a:lnTo>
                    <a:pt x="778405" y="778405"/>
                  </a:lnTo>
                  <a:close/>
                </a:path>
              </a:pathLst>
            </a:custGeom>
            <a:ln w="10470">
              <a:solidFill>
                <a:srgbClr val="94368C"/>
              </a:solidFill>
            </a:ln>
          </p:spPr>
          <p:txBody>
            <a:bodyPr wrap="square" lIns="0" tIns="0" rIns="0" bIns="0" rtlCol="0"/>
            <a:lstStyle/>
            <a:p>
              <a:endParaRPr sz="1801"/>
            </a:p>
          </p:txBody>
        </p:sp>
      </p:grpSp>
      <p:sp>
        <p:nvSpPr>
          <p:cNvPr id="19" name="object 43">
            <a:extLst>
              <a:ext uri="{FF2B5EF4-FFF2-40B4-BE49-F238E27FC236}">
                <a16:creationId xmlns:a16="http://schemas.microsoft.com/office/drawing/2014/main" id="{5C68A189-F698-4FD9-67F5-D1426C9C8BCB}"/>
              </a:ext>
            </a:extLst>
          </p:cNvPr>
          <p:cNvSpPr/>
          <p:nvPr/>
        </p:nvSpPr>
        <p:spPr>
          <a:xfrm>
            <a:off x="2209953" y="6262289"/>
            <a:ext cx="6065095" cy="0"/>
          </a:xfrm>
          <a:custGeom>
            <a:avLst/>
            <a:gdLst/>
            <a:ahLst/>
            <a:cxnLst/>
            <a:rect l="l" t="t" r="r" b="b"/>
            <a:pathLst>
              <a:path w="6065519">
                <a:moveTo>
                  <a:pt x="0" y="0"/>
                </a:moveTo>
                <a:lnTo>
                  <a:pt x="6065260" y="0"/>
                </a:lnTo>
              </a:path>
            </a:pathLst>
          </a:custGeom>
          <a:ln w="5235">
            <a:solidFill>
              <a:srgbClr val="94368C"/>
            </a:solidFill>
          </a:ln>
        </p:spPr>
        <p:txBody>
          <a:bodyPr wrap="square" lIns="0" tIns="0" rIns="0" bIns="0" rtlCol="0"/>
          <a:lstStyle/>
          <a:p>
            <a:endParaRPr sz="1801"/>
          </a:p>
        </p:txBody>
      </p:sp>
      <p:sp>
        <p:nvSpPr>
          <p:cNvPr id="20" name="object 49">
            <a:extLst>
              <a:ext uri="{FF2B5EF4-FFF2-40B4-BE49-F238E27FC236}">
                <a16:creationId xmlns:a16="http://schemas.microsoft.com/office/drawing/2014/main" id="{1A8C5010-F75B-E2FE-041E-D63A78222973}"/>
              </a:ext>
            </a:extLst>
          </p:cNvPr>
          <p:cNvSpPr txBox="1"/>
          <p:nvPr/>
        </p:nvSpPr>
        <p:spPr>
          <a:xfrm>
            <a:off x="1831921" y="6419214"/>
            <a:ext cx="285730" cy="665438"/>
          </a:xfrm>
          <a:prstGeom prst="rect">
            <a:avLst/>
          </a:prstGeom>
        </p:spPr>
        <p:txBody>
          <a:bodyPr vert="horz" wrap="square" lIns="0" tIns="11429" rIns="0" bIns="0" rtlCol="0" anchor="t">
            <a:spAutoFit/>
          </a:bodyPr>
          <a:lstStyle/>
          <a:p>
            <a:pPr marL="12065">
              <a:spcBef>
                <a:spcPts val="91"/>
              </a:spcBef>
            </a:pPr>
            <a:r>
              <a:rPr lang="en-GB" sz="4200" b="1" spc="-500">
                <a:solidFill>
                  <a:srgbClr val="94368C"/>
                </a:solidFill>
                <a:latin typeface="Trebuchet MS"/>
              </a:rPr>
              <a:t>4</a:t>
            </a:r>
          </a:p>
        </p:txBody>
      </p:sp>
    </p:spTree>
    <p:extLst>
      <p:ext uri="{BB962C8B-B14F-4D97-AF65-F5344CB8AC3E}">
        <p14:creationId xmlns:p14="http://schemas.microsoft.com/office/powerpoint/2010/main" val="3792784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lue and pink gradient&#10;&#10;AI-generated content may be incorrect.">
            <a:extLst>
              <a:ext uri="{FF2B5EF4-FFF2-40B4-BE49-F238E27FC236}">
                <a16:creationId xmlns:a16="http://schemas.microsoft.com/office/drawing/2014/main" id="{F2362668-DF6A-2843-EF40-DE5C33CE6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0104085" cy="11309350"/>
          </a:xfrm>
          <a:prstGeom prst="rect">
            <a:avLst/>
          </a:prstGeom>
        </p:spPr>
      </p:pic>
      <p:sp>
        <p:nvSpPr>
          <p:cNvPr id="10" name="object 10"/>
          <p:cNvSpPr txBox="1"/>
          <p:nvPr/>
        </p:nvSpPr>
        <p:spPr>
          <a:xfrm>
            <a:off x="1032849" y="4923169"/>
            <a:ext cx="7764526" cy="641201"/>
          </a:xfrm>
          <a:prstGeom prst="rect">
            <a:avLst/>
          </a:prstGeom>
        </p:spPr>
        <p:txBody>
          <a:bodyPr vert="horz" wrap="square" lIns="0" tIns="12700" rIns="0" bIns="0" rtlCol="0" anchor="t">
            <a:spAutoFit/>
          </a:bodyPr>
          <a:lstStyle/>
          <a:p>
            <a:pPr marL="298450" lvl="1" indent="-285750">
              <a:spcBef>
                <a:spcPts val="100"/>
              </a:spcBef>
              <a:buFont typeface="Wingdings" panose="05000000000000000000" pitchFamily="2" charset="2"/>
              <a:buChar char="Ø"/>
            </a:pPr>
            <a:endParaRPr lang="en-GB" sz="2000" spc="-85">
              <a:solidFill>
                <a:schemeClr val="bg1"/>
              </a:solidFill>
              <a:latin typeface="Fira Sans Light"/>
            </a:endParaRPr>
          </a:p>
          <a:p>
            <a:pPr marL="298450" lvl="1" indent="-285750">
              <a:spcBef>
                <a:spcPts val="100"/>
              </a:spcBef>
              <a:buFont typeface="Wingdings" panose="05000000000000000000" pitchFamily="2" charset="2"/>
              <a:buChar char="Ø"/>
            </a:pPr>
            <a:endParaRPr lang="en-GB" sz="2000" spc="-85">
              <a:solidFill>
                <a:schemeClr val="bg1"/>
              </a:solidFill>
              <a:latin typeface="Fira Sans Light"/>
            </a:endParaRPr>
          </a:p>
        </p:txBody>
      </p:sp>
      <p:sp>
        <p:nvSpPr>
          <p:cNvPr id="9" name="Slide Number Placeholder 8">
            <a:extLst>
              <a:ext uri="{FF2B5EF4-FFF2-40B4-BE49-F238E27FC236}">
                <a16:creationId xmlns:a16="http://schemas.microsoft.com/office/drawing/2014/main" id="{D47E544E-B7E6-919D-990A-04A157E03E77}"/>
              </a:ext>
            </a:extLst>
          </p:cNvPr>
          <p:cNvSpPr>
            <a:spLocks noGrp="1"/>
          </p:cNvSpPr>
          <p:nvPr>
            <p:ph type="sldNum" sz="quarter" idx="7"/>
          </p:nvPr>
        </p:nvSpPr>
        <p:spPr/>
        <p:txBody>
          <a:bodyPr/>
          <a:lstStyle/>
          <a:p>
            <a:fld id="{B6F15528-21DE-4FAA-801E-634DDDAF4B2B}" type="slidenum">
              <a:rPr lang="en-GB" smtClean="0"/>
              <a:t>5</a:t>
            </a:fld>
            <a:endParaRPr lang="en-GB"/>
          </a:p>
        </p:txBody>
      </p:sp>
      <p:sp>
        <p:nvSpPr>
          <p:cNvPr id="13" name="TextBox 12">
            <a:extLst>
              <a:ext uri="{FF2B5EF4-FFF2-40B4-BE49-F238E27FC236}">
                <a16:creationId xmlns:a16="http://schemas.microsoft.com/office/drawing/2014/main" id="{1B0090E2-C702-041F-73C4-3FBDC0083E54}"/>
              </a:ext>
            </a:extLst>
          </p:cNvPr>
          <p:cNvSpPr txBox="1"/>
          <p:nvPr/>
        </p:nvSpPr>
        <p:spPr>
          <a:xfrm>
            <a:off x="963739" y="640917"/>
            <a:ext cx="11123628" cy="1092607"/>
          </a:xfrm>
          <a:prstGeom prst="rect">
            <a:avLst/>
          </a:prstGeom>
          <a:noFill/>
        </p:spPr>
        <p:txBody>
          <a:bodyPr wrap="square" lIns="91440" tIns="45720" rIns="91440" bIns="45720" rtlCol="0" anchor="t">
            <a:spAutoFit/>
          </a:bodyPr>
          <a:lstStyle/>
          <a:p>
            <a:pPr algn="l" defTabSz="1507846" rtl="0">
              <a:lnSpc>
                <a:spcPts val="7750"/>
              </a:lnSpc>
            </a:pPr>
            <a:r>
              <a:rPr lang="en-GB" sz="6500" b="1" spc="-200">
                <a:solidFill>
                  <a:srgbClr val="FFFFFF"/>
                </a:solidFill>
                <a:latin typeface="Fira Sans"/>
              </a:rPr>
              <a:t>Response Instructions</a:t>
            </a:r>
          </a:p>
        </p:txBody>
      </p:sp>
      <p:sp>
        <p:nvSpPr>
          <p:cNvPr id="3" name="TextBox 2">
            <a:extLst>
              <a:ext uri="{FF2B5EF4-FFF2-40B4-BE49-F238E27FC236}">
                <a16:creationId xmlns:a16="http://schemas.microsoft.com/office/drawing/2014/main" id="{E62A4511-6BCE-0F58-5D34-294F8B58C7F6}"/>
              </a:ext>
            </a:extLst>
          </p:cNvPr>
          <p:cNvSpPr txBox="1"/>
          <p:nvPr/>
        </p:nvSpPr>
        <p:spPr>
          <a:xfrm>
            <a:off x="960279" y="2068890"/>
            <a:ext cx="16705280" cy="584775"/>
          </a:xfrm>
          <a:prstGeom prst="rect">
            <a:avLst/>
          </a:prstGeom>
          <a:noFill/>
        </p:spPr>
        <p:txBody>
          <a:bodyPr wrap="square" rtlCol="0">
            <a:spAutoFit/>
          </a:bodyPr>
          <a:lstStyle/>
          <a:p>
            <a:r>
              <a:rPr lang="en-US" sz="3200" b="1" spc="-85">
                <a:solidFill>
                  <a:srgbClr val="FFFFFF"/>
                </a:solidFill>
                <a:latin typeface="Fira Sans" panose="020B0503050000020004" pitchFamily="34" charset="0"/>
              </a:rPr>
              <a:t>In addition to this information pack, you have been provided with the following documents:</a:t>
            </a:r>
            <a:endParaRPr lang="en-GB" sz="3200" b="1">
              <a:latin typeface="Fira Sans" panose="020B0503050000020004" pitchFamily="34" charset="0"/>
            </a:endParaRPr>
          </a:p>
        </p:txBody>
      </p:sp>
      <p:graphicFrame>
        <p:nvGraphicFramePr>
          <p:cNvPr id="17" name="object 7">
            <a:extLst>
              <a:ext uri="{FF2B5EF4-FFF2-40B4-BE49-F238E27FC236}">
                <a16:creationId xmlns:a16="http://schemas.microsoft.com/office/drawing/2014/main" id="{D1A26C72-7534-C596-7D2C-99A7A2F239A7}"/>
              </a:ext>
            </a:extLst>
          </p:cNvPr>
          <p:cNvGraphicFramePr/>
          <p:nvPr>
            <p:extLst>
              <p:ext uri="{D42A27DB-BD31-4B8C-83A1-F6EECF244321}">
                <p14:modId xmlns:p14="http://schemas.microsoft.com/office/powerpoint/2010/main" val="2405769055"/>
              </p:ext>
            </p:extLst>
          </p:nvPr>
        </p:nvGraphicFramePr>
        <p:xfrm>
          <a:off x="822531" y="1795278"/>
          <a:ext cx="18321290" cy="8094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pink gradient&#10;&#10;AI-generated content may be incorrect.">
            <a:extLst>
              <a:ext uri="{FF2B5EF4-FFF2-40B4-BE49-F238E27FC236}">
                <a16:creationId xmlns:a16="http://schemas.microsoft.com/office/drawing/2014/main" id="{F2362668-DF6A-2843-EF40-DE5C33CE67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 y="0"/>
            <a:ext cx="20104085" cy="11309350"/>
          </a:xfrm>
          <a:prstGeom prst="rect">
            <a:avLst/>
          </a:prstGeom>
        </p:spPr>
      </p:pic>
      <p:sp>
        <p:nvSpPr>
          <p:cNvPr id="10" name="object 10"/>
          <p:cNvSpPr txBox="1"/>
          <p:nvPr/>
        </p:nvSpPr>
        <p:spPr>
          <a:xfrm>
            <a:off x="1032849" y="4923169"/>
            <a:ext cx="7764526" cy="641201"/>
          </a:xfrm>
          <a:prstGeom prst="rect">
            <a:avLst/>
          </a:prstGeom>
        </p:spPr>
        <p:txBody>
          <a:bodyPr vert="horz" wrap="square" lIns="0" tIns="12700" rIns="0" bIns="0" rtlCol="0" anchor="t">
            <a:spAutoFit/>
          </a:bodyPr>
          <a:lstStyle/>
          <a:p>
            <a:pPr marL="298450" marR="0" lvl="1" indent="-285750" defTabSz="914400" eaLnBrk="1" fontAlgn="auto" latinLnBrk="0" hangingPunct="1">
              <a:lnSpc>
                <a:spcPct val="100000"/>
              </a:lnSpc>
              <a:spcBef>
                <a:spcPts val="100"/>
              </a:spcBef>
              <a:spcAft>
                <a:spcPts val="0"/>
              </a:spcAft>
              <a:buClrTx/>
              <a:buSzTx/>
              <a:buFont typeface="Wingdings" panose="05000000000000000000" pitchFamily="2" charset="2"/>
              <a:buChar char="Ø"/>
              <a:tabLst/>
              <a:defRPr/>
            </a:pPr>
            <a:endParaRPr kumimoji="0" lang="en-GB" sz="2000" b="0" i="0" u="none" strike="noStrike" kern="0" cap="none" spc="-85" normalizeH="0" baseline="0" noProof="0">
              <a:ln>
                <a:noFill/>
              </a:ln>
              <a:solidFill>
                <a:prstClr val="white"/>
              </a:solidFill>
              <a:effectLst/>
              <a:uLnTx/>
              <a:uFillTx/>
              <a:latin typeface="Fira Sans Light"/>
            </a:endParaRPr>
          </a:p>
          <a:p>
            <a:pPr marL="298450" marR="0" lvl="1" indent="-285750" defTabSz="914400" eaLnBrk="1" fontAlgn="auto" latinLnBrk="0" hangingPunct="1">
              <a:lnSpc>
                <a:spcPct val="100000"/>
              </a:lnSpc>
              <a:spcBef>
                <a:spcPts val="100"/>
              </a:spcBef>
              <a:spcAft>
                <a:spcPts val="0"/>
              </a:spcAft>
              <a:buClrTx/>
              <a:buSzTx/>
              <a:buFont typeface="Wingdings" panose="05000000000000000000" pitchFamily="2" charset="2"/>
              <a:buChar char="Ø"/>
              <a:tabLst/>
              <a:defRPr/>
            </a:pPr>
            <a:endParaRPr kumimoji="0" lang="en-GB" sz="2000" b="0" i="0" u="none" strike="noStrike" kern="0" cap="none" spc="-85" normalizeH="0" baseline="0" noProof="0">
              <a:ln>
                <a:noFill/>
              </a:ln>
              <a:solidFill>
                <a:prstClr val="white"/>
              </a:solidFill>
              <a:effectLst/>
              <a:uLnTx/>
              <a:uFillTx/>
              <a:latin typeface="Fira Sans Light"/>
            </a:endParaRPr>
          </a:p>
        </p:txBody>
      </p:sp>
      <p:sp>
        <p:nvSpPr>
          <p:cNvPr id="9" name="Slide Number Placeholder 8">
            <a:extLst>
              <a:ext uri="{FF2B5EF4-FFF2-40B4-BE49-F238E27FC236}">
                <a16:creationId xmlns:a16="http://schemas.microsoft.com/office/drawing/2014/main" id="{D47E544E-B7E6-919D-990A-04A157E03E77}"/>
              </a:ext>
            </a:extLst>
          </p:cNvPr>
          <p:cNvSpPr>
            <a:spLocks noGrp="1"/>
          </p:cNvSpPr>
          <p:nvPr>
            <p:ph type="sldNum" sz="quarter" idx="7"/>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GB"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6</a:t>
            </a:fld>
            <a:endParaRPr kumimoji="0" lang="en-GB" sz="1800" b="0" i="0" u="none" strike="noStrike" kern="0" cap="none" spc="0" normalizeH="0" baseline="0" noProof="0">
              <a:ln>
                <a:noFill/>
              </a:ln>
              <a:solidFill>
                <a:prstClr val="black">
                  <a:tint val="75000"/>
                </a:prstClr>
              </a:solidFill>
              <a:effectLst/>
              <a:uLnTx/>
              <a:uFillTx/>
            </a:endParaRPr>
          </a:p>
        </p:txBody>
      </p:sp>
      <p:sp>
        <p:nvSpPr>
          <p:cNvPr id="13" name="TextBox 12">
            <a:extLst>
              <a:ext uri="{FF2B5EF4-FFF2-40B4-BE49-F238E27FC236}">
                <a16:creationId xmlns:a16="http://schemas.microsoft.com/office/drawing/2014/main" id="{1B0090E2-C702-041F-73C4-3FBDC0083E54}"/>
              </a:ext>
            </a:extLst>
          </p:cNvPr>
          <p:cNvSpPr txBox="1"/>
          <p:nvPr/>
        </p:nvSpPr>
        <p:spPr>
          <a:xfrm>
            <a:off x="963738" y="51971"/>
            <a:ext cx="16395113" cy="1092607"/>
          </a:xfrm>
          <a:prstGeom prst="rect">
            <a:avLst/>
          </a:prstGeom>
          <a:noFill/>
        </p:spPr>
        <p:txBody>
          <a:bodyPr wrap="square" lIns="91440" tIns="45720" rIns="91440" bIns="45720" rtlCol="0" anchor="t">
            <a:spAutoFit/>
          </a:bodyPr>
          <a:lstStyle/>
          <a:p>
            <a:pPr marL="0" marR="0" lvl="0" indent="0" algn="l" defTabSz="1507846" rtl="0" eaLnBrk="1" fontAlgn="auto" latinLnBrk="0" hangingPunct="1">
              <a:lnSpc>
                <a:spcPts val="7750"/>
              </a:lnSpc>
              <a:spcBef>
                <a:spcPts val="0"/>
              </a:spcBef>
              <a:spcAft>
                <a:spcPts val="0"/>
              </a:spcAft>
              <a:buClrTx/>
              <a:buSzTx/>
              <a:buFontTx/>
              <a:buNone/>
              <a:tabLst/>
              <a:defRPr/>
            </a:pPr>
            <a:r>
              <a:rPr kumimoji="0" lang="en-GB" sz="6500" b="1" i="0" u="none" strike="noStrike" kern="0" cap="none" spc="-200" normalizeH="0" baseline="0" noProof="0">
                <a:ln>
                  <a:noFill/>
                </a:ln>
                <a:solidFill>
                  <a:srgbClr val="FFFFFF"/>
                </a:solidFill>
                <a:effectLst/>
                <a:uLnTx/>
                <a:uFillTx/>
                <a:latin typeface="Fira Sans"/>
              </a:rPr>
              <a:t>Outline Scope of Services</a:t>
            </a:r>
            <a:endParaRPr kumimoji="0" lang="en-GB" sz="6500" b="1" i="0" u="none" strike="noStrike" kern="0" cap="none" spc="-200" normalizeH="0" baseline="0" noProof="0">
              <a:ln>
                <a:noFill/>
              </a:ln>
              <a:solidFill>
                <a:srgbClr val="FFFF00"/>
              </a:solidFill>
              <a:effectLst/>
              <a:uLnTx/>
              <a:uFillTx/>
              <a:latin typeface="Fira Sans"/>
            </a:endParaRPr>
          </a:p>
        </p:txBody>
      </p:sp>
      <p:sp>
        <p:nvSpPr>
          <p:cNvPr id="3" name="TextBox 2">
            <a:extLst>
              <a:ext uri="{FF2B5EF4-FFF2-40B4-BE49-F238E27FC236}">
                <a16:creationId xmlns:a16="http://schemas.microsoft.com/office/drawing/2014/main" id="{E62A4511-6BCE-0F58-5D34-294F8B58C7F6}"/>
              </a:ext>
            </a:extLst>
          </p:cNvPr>
          <p:cNvSpPr txBox="1"/>
          <p:nvPr/>
        </p:nvSpPr>
        <p:spPr>
          <a:xfrm>
            <a:off x="808654" y="1481777"/>
            <a:ext cx="16705280" cy="1323439"/>
          </a:xfrm>
          <a:prstGeom prst="rect">
            <a:avLst/>
          </a:prstGeom>
          <a:noFill/>
        </p:spPr>
        <p:txBody>
          <a:bodyPr wrap="square" lIns="91440" tIns="45720" rIns="91440" bIns="45720" rtlCol="0" anchor="t">
            <a:spAutoFit/>
          </a:bodyPr>
          <a:lstStyle/>
          <a:p>
            <a:pPr>
              <a:defRPr/>
            </a:pPr>
            <a:r>
              <a:rPr kumimoji="0" lang="en-US" sz="2800" b="0" i="0" u="none" strike="noStrike" kern="0" cap="none" spc="-85" normalizeH="0" baseline="0" noProof="0">
                <a:ln>
                  <a:noFill/>
                </a:ln>
                <a:solidFill>
                  <a:srgbClr val="FFFFFF"/>
                </a:solidFill>
                <a:effectLst/>
                <a:uLnTx/>
                <a:uFillTx/>
                <a:latin typeface="Fira Sans SemiBold"/>
              </a:rPr>
              <a:t>The </a:t>
            </a:r>
            <a:r>
              <a:rPr kumimoji="0" lang="en-US" sz="2800" b="0" i="0" u="none" strike="noStrike" kern="0" cap="none" spc="-85" normalizeH="0" baseline="0" noProof="0" err="1">
                <a:ln>
                  <a:noFill/>
                </a:ln>
                <a:solidFill>
                  <a:srgbClr val="FFFFFF"/>
                </a:solidFill>
                <a:effectLst/>
                <a:uLnTx/>
                <a:uFillTx/>
                <a:latin typeface="Fira Sans SemiBold"/>
              </a:rPr>
              <a:t>Organising</a:t>
            </a:r>
            <a:r>
              <a:rPr kumimoji="0" lang="en-US" sz="2800" b="0" i="0" u="none" strike="noStrike" kern="0" cap="none" spc="-85" normalizeH="0" baseline="0" noProof="0">
                <a:ln>
                  <a:noFill/>
                </a:ln>
                <a:solidFill>
                  <a:srgbClr val="FFFFFF"/>
                </a:solidFill>
                <a:effectLst/>
                <a:uLnTx/>
                <a:uFillTx/>
                <a:latin typeface="Fira Sans SemiBold"/>
              </a:rPr>
              <a:t> Company is seeking to engage </a:t>
            </a:r>
            <a:r>
              <a:rPr lang="en-US" sz="2800" spc="-85">
                <a:solidFill>
                  <a:srgbClr val="FFFFFF"/>
                </a:solidFill>
                <a:latin typeface="Fira Sans SemiBold"/>
              </a:rPr>
              <a:t>a qualified and experienced Technical Official Travel Service Supplier </a:t>
            </a:r>
            <a:r>
              <a:rPr kumimoji="0" lang="en-US" sz="2800" b="0" i="0" u="none" strike="noStrike" kern="0" cap="none" spc="-85" normalizeH="0" baseline="0" noProof="0">
                <a:ln>
                  <a:noFill/>
                </a:ln>
                <a:solidFill>
                  <a:srgbClr val="FFFFFF"/>
                </a:solidFill>
                <a:effectLst/>
                <a:uLnTx/>
                <a:uFillTx/>
                <a:latin typeface="Fira Sans SemiBold"/>
              </a:rPr>
              <a:t>to cover our requirement for the </a:t>
            </a:r>
            <a:r>
              <a:rPr lang="en-US" sz="2800" spc="-85">
                <a:solidFill>
                  <a:srgbClr val="FFFFFF"/>
                </a:solidFill>
                <a:latin typeface="Fira Sans SemiBold"/>
              </a:rPr>
              <a:t>C</a:t>
            </a:r>
            <a:r>
              <a:rPr kumimoji="0" lang="en-US" sz="2800" b="0" i="0" u="none" strike="noStrike" kern="0" cap="none" spc="-85" normalizeH="0" baseline="0" noProof="0" err="1">
                <a:ln>
                  <a:noFill/>
                </a:ln>
                <a:solidFill>
                  <a:srgbClr val="FFFFFF"/>
                </a:solidFill>
                <a:effectLst/>
                <a:uLnTx/>
                <a:uFillTx/>
                <a:latin typeface="Fira Sans SemiBold"/>
              </a:rPr>
              <a:t>ommonwealth</a:t>
            </a:r>
            <a:r>
              <a:rPr kumimoji="0" lang="en-US" sz="2800" b="0" i="0" u="none" strike="noStrike" kern="0" cap="none" spc="-85" normalizeH="0" baseline="0" noProof="0">
                <a:ln>
                  <a:noFill/>
                </a:ln>
                <a:solidFill>
                  <a:srgbClr val="FFFFFF"/>
                </a:solidFill>
                <a:effectLst/>
                <a:uLnTx/>
                <a:uFillTx/>
                <a:latin typeface="Fira Sans SemiBold"/>
              </a:rPr>
              <a:t> Games Glasgow 2026.  </a:t>
            </a:r>
            <a:endParaRPr lang="en-US" sz="2800" b="0" i="0" u="none" strike="noStrike" kern="0" cap="none" spc="-85" normalizeH="0" baseline="0" noProof="0">
              <a:ln>
                <a:noFill/>
              </a:ln>
              <a:solidFill>
                <a:srgbClr val="FFFFFF"/>
              </a:solidFill>
              <a:effectLst/>
              <a:uLnTx/>
              <a:uFillTx/>
              <a:latin typeface="Fira Sans SemiBold"/>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latin typeface="Fira Sans SemiBold" panose="020B0603050000020004" pitchFamily="34" charset="0"/>
            </a:endParaRPr>
          </a:p>
        </p:txBody>
      </p:sp>
      <p:sp>
        <p:nvSpPr>
          <p:cNvPr id="7" name="object 7">
            <a:extLst>
              <a:ext uri="{FF2B5EF4-FFF2-40B4-BE49-F238E27FC236}">
                <a16:creationId xmlns:a16="http://schemas.microsoft.com/office/drawing/2014/main" id="{C85AF7B7-90ED-6258-E452-CD36FDC2FE7B}"/>
              </a:ext>
            </a:extLst>
          </p:cNvPr>
          <p:cNvSpPr txBox="1"/>
          <p:nvPr/>
        </p:nvSpPr>
        <p:spPr>
          <a:xfrm>
            <a:off x="1039904" y="2314762"/>
            <a:ext cx="17239109" cy="5483552"/>
          </a:xfrm>
          <a:prstGeom prst="rect">
            <a:avLst/>
          </a:prstGeom>
        </p:spPr>
        <p:txBody>
          <a:bodyPr vert="horz" wrap="square" lIns="0" tIns="45720" rIns="0" bIns="0" rtlCol="0" anchor="t">
            <a:spAutoFit/>
          </a:bodyPr>
          <a:lstStyle/>
          <a:p>
            <a:pPr>
              <a:buNone/>
            </a:pPr>
            <a:endParaRPr lang="en-GB" sz="2000">
              <a:solidFill>
                <a:schemeClr val="bg1"/>
              </a:solidFill>
              <a:latin typeface="Fira Sans Light" panose="020B0403050000020004" pitchFamily="34" charset="0"/>
            </a:endParaRPr>
          </a:p>
          <a:p>
            <a:pPr>
              <a:buNone/>
            </a:pPr>
            <a:r>
              <a:rPr lang="en-GB" sz="2400">
                <a:solidFill>
                  <a:schemeClr val="bg1"/>
                </a:solidFill>
                <a:latin typeface="Fira Sans Light" panose="020B0403050000020004" pitchFamily="34" charset="0"/>
              </a:rPr>
              <a:t>The Supplier shall establish a dedicated team responsible for managing all Glasgow 2026 technical official travel arrangements for the 600+ officials appointed to the Games. Using the arrival and departure information provided by the Organising Company, the Supplier will coordinate, book, and manage all required flight and rail travel.  </a:t>
            </a:r>
          </a:p>
          <a:p>
            <a:pPr>
              <a:buNone/>
            </a:pPr>
            <a:endParaRPr lang="en-GB" sz="2400">
              <a:solidFill>
                <a:schemeClr val="bg1"/>
              </a:solidFill>
              <a:latin typeface="Fira Sans Light" panose="020B0403050000020004" pitchFamily="34" charset="0"/>
            </a:endParaRPr>
          </a:p>
          <a:p>
            <a:pPr>
              <a:buNone/>
            </a:pPr>
            <a:r>
              <a:rPr lang="en-GB" sz="2400">
                <a:solidFill>
                  <a:schemeClr val="bg1"/>
                </a:solidFill>
                <a:latin typeface="Fira Sans Light" panose="020B0403050000020004" pitchFamily="34" charset="0"/>
              </a:rPr>
              <a:t>The Supplier will also be responsible for communicating confirmed travel itineraries and ticket details directly to each technical official. </a:t>
            </a:r>
          </a:p>
          <a:p>
            <a:pPr>
              <a:buNone/>
            </a:pPr>
            <a:endParaRPr lang="en-GB" sz="2400">
              <a:solidFill>
                <a:schemeClr val="bg1"/>
              </a:solidFill>
              <a:latin typeface="Fira Sans Light" panose="020B0403050000020004" pitchFamily="34" charset="0"/>
            </a:endParaRPr>
          </a:p>
          <a:p>
            <a:pPr>
              <a:buNone/>
            </a:pPr>
            <a:r>
              <a:rPr lang="en-GB" sz="2400">
                <a:solidFill>
                  <a:schemeClr val="bg1"/>
                </a:solidFill>
                <a:latin typeface="Fira Sans Light" panose="020B0403050000020004" pitchFamily="34" charset="0"/>
              </a:rPr>
              <a:t>In addition, the Supplier shall provide a dedicated 24‑hour helpline to support technical officials from the beginning of July 2026 through to mid‑August 2026 </a:t>
            </a:r>
          </a:p>
          <a:p>
            <a:pPr>
              <a:buNone/>
            </a:pPr>
            <a:endParaRPr kumimoji="0" lang="en-GB" sz="2400" b="1" i="0" u="none" strike="noStrike" kern="0" cap="none" spc="-85" normalizeH="0" baseline="0" noProof="0">
              <a:ln>
                <a:noFill/>
              </a:ln>
              <a:solidFill>
                <a:schemeClr val="bg1"/>
              </a:solidFill>
              <a:effectLst/>
              <a:uLnTx/>
              <a:uFillTx/>
              <a:latin typeface="Fira Sans Light" panose="020B0403050000020004" pitchFamily="34" charset="0"/>
            </a:endParaRPr>
          </a:p>
          <a:p>
            <a:pPr>
              <a:buNone/>
            </a:pPr>
            <a:endParaRPr lang="en-GB" sz="2400" b="1" spc="-85">
              <a:solidFill>
                <a:schemeClr val="bg1"/>
              </a:solidFill>
              <a:latin typeface="Fira Sans Light" panose="020B0403050000020004" pitchFamily="34" charset="0"/>
            </a:endParaRPr>
          </a:p>
          <a:p>
            <a:pPr>
              <a:buNone/>
            </a:pPr>
            <a:r>
              <a:rPr kumimoji="0" lang="en-US" sz="2400" b="1" i="0" u="none" strike="noStrike" kern="0" cap="none" spc="-85" normalizeH="0" baseline="0" noProof="0">
                <a:ln>
                  <a:noFill/>
                </a:ln>
                <a:solidFill>
                  <a:srgbClr val="FFFFFF"/>
                </a:solidFill>
                <a:effectLst/>
                <a:uLnTx/>
                <a:uFillTx/>
                <a:latin typeface="Fira Sans Light"/>
              </a:rPr>
              <a:t>Please refer</a:t>
            </a:r>
            <a:r>
              <a:rPr lang="en-US" sz="2400" b="1" spc="-85">
                <a:solidFill>
                  <a:srgbClr val="FFFFFF"/>
                </a:solidFill>
                <a:latin typeface="Fira Sans Light"/>
              </a:rPr>
              <a:t> to the Scope of Work for full details of the services required.</a:t>
            </a:r>
            <a:br>
              <a:rPr lang="en-GB"/>
            </a:br>
            <a:endParaRPr lang="en-GB"/>
          </a:p>
          <a:p>
            <a:pPr marL="12700">
              <a:spcBef>
                <a:spcPts val="360"/>
              </a:spcBef>
              <a:spcAft>
                <a:spcPts val="600"/>
              </a:spcAft>
              <a:defRPr/>
            </a:pPr>
            <a:endParaRPr lang="en-GB" sz="2400" spc="-85">
              <a:solidFill>
                <a:srgbClr val="FFFFFF"/>
              </a:solidFill>
              <a:latin typeface="Fira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73A534-3818-8335-3CC4-44BEAEEDE458}"/>
              </a:ext>
            </a:extLst>
          </p:cNvPr>
          <p:cNvSpPr>
            <a:spLocks noGrp="1"/>
          </p:cNvSpPr>
          <p:nvPr>
            <p:ph type="sldNum" sz="quarter" idx="11"/>
          </p:nvPr>
        </p:nvSpPr>
        <p:spPr>
          <a:xfrm>
            <a:off x="14474953" y="10517696"/>
            <a:ext cx="4623943" cy="276999"/>
          </a:xfrm>
        </p:spPr>
        <p:txBody>
          <a:bodyPr wrap="square">
            <a:normAutofit/>
          </a:bodyPr>
          <a:lstStyle/>
          <a:p>
            <a:pPr>
              <a:spcAft>
                <a:spcPts val="600"/>
              </a:spcAft>
            </a:pPr>
            <a:fld id="{28504E16-0618-2842-B206-C701314F0E20}" type="slidenum">
              <a:rPr lang="en-US" smtClean="0"/>
              <a:pPr>
                <a:spcAft>
                  <a:spcPts val="600"/>
                </a:spcAft>
              </a:pPr>
              <a:t>7</a:t>
            </a:fld>
            <a:endParaRPr lang="en-US"/>
          </a:p>
        </p:txBody>
      </p:sp>
      <p:sp>
        <p:nvSpPr>
          <p:cNvPr id="6" name="Title 1">
            <a:extLst>
              <a:ext uri="{FF2B5EF4-FFF2-40B4-BE49-F238E27FC236}">
                <a16:creationId xmlns:a16="http://schemas.microsoft.com/office/drawing/2014/main" id="{7B645988-9132-A899-71F3-7E4AEA7A114F}"/>
              </a:ext>
            </a:extLst>
          </p:cNvPr>
          <p:cNvSpPr>
            <a:spLocks noGrp="1"/>
          </p:cNvSpPr>
          <p:nvPr>
            <p:ph type="title"/>
          </p:nvPr>
        </p:nvSpPr>
        <p:spPr>
          <a:xfrm>
            <a:off x="884420" y="685381"/>
            <a:ext cx="14635848" cy="1623521"/>
          </a:xfrm>
        </p:spPr>
        <p:txBody>
          <a:bodyPr wrap="square" lIns="0" tIns="0" rIns="0" bIns="0" anchor="t">
            <a:spAutoFit/>
          </a:bodyPr>
          <a:lstStyle/>
          <a:p>
            <a:pPr rtl="0"/>
            <a:r>
              <a:rPr lang="en-US" sz="6550" kern="1200">
                <a:latin typeface="Fira Sans Black"/>
                <a:cs typeface="+mj-cs"/>
              </a:rPr>
              <a:t>Evaluation Criteria</a:t>
            </a:r>
            <a:br>
              <a:rPr lang="en-US" sz="4000" b="1" i="0" u="none" strike="noStrike" kern="1200" cap="none" spc="0" normalizeH="0" baseline="0" noProof="0">
                <a:ln>
                  <a:noFill/>
                </a:ln>
                <a:effectLst/>
                <a:uLnTx/>
                <a:uFillTx/>
                <a:latin typeface="Fira Sans Light" panose="020B0403050000020004" pitchFamily="34" charset="0"/>
                <a:cs typeface="+mj-cs"/>
              </a:rPr>
            </a:br>
            <a:r>
              <a:rPr lang="en-US" sz="4000" kern="1200">
                <a:latin typeface="Fira Sans Light"/>
                <a:cs typeface="+mj-cs"/>
              </a:rPr>
              <a:t> </a:t>
            </a:r>
            <a:endParaRPr lang="en-US" sz="4400" kern="1200">
              <a:latin typeface="Fira Sans Light"/>
            </a:endParaRPr>
          </a:p>
        </p:txBody>
      </p:sp>
      <p:graphicFrame>
        <p:nvGraphicFramePr>
          <p:cNvPr id="9" name="Table 8">
            <a:extLst>
              <a:ext uri="{FF2B5EF4-FFF2-40B4-BE49-F238E27FC236}">
                <a16:creationId xmlns:a16="http://schemas.microsoft.com/office/drawing/2014/main" id="{C9E783BC-6987-2FE0-EA26-24923E581D80}"/>
              </a:ext>
            </a:extLst>
          </p:cNvPr>
          <p:cNvGraphicFramePr>
            <a:graphicFrameLocks noGrp="1"/>
          </p:cNvGraphicFramePr>
          <p:nvPr>
            <p:extLst>
              <p:ext uri="{D42A27DB-BD31-4B8C-83A1-F6EECF244321}">
                <p14:modId xmlns:p14="http://schemas.microsoft.com/office/powerpoint/2010/main" val="2226555675"/>
              </p:ext>
            </p:extLst>
          </p:nvPr>
        </p:nvGraphicFramePr>
        <p:xfrm>
          <a:off x="884420" y="1980542"/>
          <a:ext cx="13132984" cy="6832030"/>
        </p:xfrm>
        <a:graphic>
          <a:graphicData uri="http://schemas.openxmlformats.org/drawingml/2006/table">
            <a:tbl>
              <a:tblPr firstRow="1" firstCol="1" bandRow="1">
                <a:tableStyleId>{5C22544A-7EE6-4342-B048-85BDC9FD1C3A}</a:tableStyleId>
              </a:tblPr>
              <a:tblGrid>
                <a:gridCol w="2363770">
                  <a:extLst>
                    <a:ext uri="{9D8B030D-6E8A-4147-A177-3AD203B41FA5}">
                      <a16:colId xmlns:a16="http://schemas.microsoft.com/office/drawing/2014/main" val="1471504566"/>
                    </a:ext>
                  </a:extLst>
                </a:gridCol>
                <a:gridCol w="2035468">
                  <a:extLst>
                    <a:ext uri="{9D8B030D-6E8A-4147-A177-3AD203B41FA5}">
                      <a16:colId xmlns:a16="http://schemas.microsoft.com/office/drawing/2014/main" val="1660392647"/>
                    </a:ext>
                  </a:extLst>
                </a:gridCol>
                <a:gridCol w="5975107">
                  <a:extLst>
                    <a:ext uri="{9D8B030D-6E8A-4147-A177-3AD203B41FA5}">
                      <a16:colId xmlns:a16="http://schemas.microsoft.com/office/drawing/2014/main" val="1665630887"/>
                    </a:ext>
                  </a:extLst>
                </a:gridCol>
                <a:gridCol w="2758639">
                  <a:extLst>
                    <a:ext uri="{9D8B030D-6E8A-4147-A177-3AD203B41FA5}">
                      <a16:colId xmlns:a16="http://schemas.microsoft.com/office/drawing/2014/main" val="1535499924"/>
                    </a:ext>
                  </a:extLst>
                </a:gridCol>
              </a:tblGrid>
              <a:tr h="835788">
                <a:tc>
                  <a:txBody>
                    <a:bodyPr/>
                    <a:lstStyle/>
                    <a:p>
                      <a:pPr algn="ctr">
                        <a:buNone/>
                      </a:pPr>
                      <a:r>
                        <a:rPr lang="en-GB" sz="2400" b="1">
                          <a:solidFill>
                            <a:srgbClr val="000000"/>
                          </a:solidFill>
                          <a:effectLst/>
                          <a:latin typeface="Fira Sans Light"/>
                        </a:rPr>
                        <a:t>Level One Criteria</a:t>
                      </a:r>
                      <a:endParaRPr lang="en-GB" sz="2400">
                        <a:effectLst/>
                        <a:latin typeface="Fira Sans Light"/>
                      </a:endParaRPr>
                    </a:p>
                  </a:txBody>
                  <a:tcPr marL="71901" marR="71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en-GB" sz="2400" b="1">
                          <a:solidFill>
                            <a:srgbClr val="000000"/>
                          </a:solidFill>
                          <a:effectLst/>
                          <a:latin typeface="Fira Sans Light"/>
                        </a:rPr>
                        <a:t>Level One Weighting</a:t>
                      </a:r>
                      <a:endParaRPr lang="en-GB" sz="2400">
                        <a:effectLst/>
                        <a:latin typeface="Fira Sans Light"/>
                      </a:endParaRPr>
                    </a:p>
                  </a:txBody>
                  <a:tcPr marL="71901" marR="71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en-GB" sz="2400" b="1">
                          <a:solidFill>
                            <a:srgbClr val="000000"/>
                          </a:solidFill>
                          <a:effectLst/>
                          <a:latin typeface="Fira Sans Light"/>
                        </a:rPr>
                        <a:t>Level Two </a:t>
                      </a:r>
                      <a:br>
                        <a:rPr lang="en-GB" sz="2400" b="1">
                          <a:solidFill>
                            <a:srgbClr val="000000"/>
                          </a:solidFill>
                          <a:effectLst/>
                          <a:latin typeface="Fira Sans Light"/>
                        </a:rPr>
                      </a:br>
                      <a:r>
                        <a:rPr lang="en-GB" sz="2400" b="1">
                          <a:solidFill>
                            <a:srgbClr val="000000"/>
                          </a:solidFill>
                          <a:effectLst/>
                          <a:latin typeface="Fira Sans Light"/>
                        </a:rPr>
                        <a:t>Sub-Criteria</a:t>
                      </a:r>
                      <a:endParaRPr lang="en-GB" sz="2400">
                        <a:effectLst/>
                        <a:latin typeface="Fira Sans Light"/>
                      </a:endParaRPr>
                    </a:p>
                  </a:txBody>
                  <a:tcPr marL="71901" marR="71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buNone/>
                      </a:pPr>
                      <a:r>
                        <a:rPr lang="en-GB" sz="2400" b="1">
                          <a:solidFill>
                            <a:srgbClr val="000000"/>
                          </a:solidFill>
                          <a:effectLst/>
                          <a:latin typeface="Fira Sans Light"/>
                        </a:rPr>
                        <a:t>Level Two Weighting</a:t>
                      </a:r>
                      <a:endParaRPr lang="en-GB" sz="2400">
                        <a:effectLst/>
                        <a:latin typeface="Fira Sans Light"/>
                      </a:endParaRPr>
                    </a:p>
                  </a:txBody>
                  <a:tcPr marL="71901" marR="71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238326994"/>
                  </a:ext>
                </a:extLst>
              </a:tr>
              <a:tr h="1194196">
                <a:tc rowSpan="4">
                  <a:txBody>
                    <a:bodyPr/>
                    <a:lstStyle/>
                    <a:p>
                      <a:pPr>
                        <a:buNone/>
                      </a:pPr>
                      <a:r>
                        <a:rPr lang="en-GB" sz="2000" b="1">
                          <a:solidFill>
                            <a:schemeClr val="tx1"/>
                          </a:solidFill>
                          <a:effectLst/>
                          <a:latin typeface="Fira Sans Light"/>
                        </a:rPr>
                        <a:t>Technical Submission</a:t>
                      </a: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noFill/>
                  </a:tcPr>
                </a:tc>
                <a:tc rowSpan="4">
                  <a:txBody>
                    <a:bodyPr/>
                    <a:lstStyle/>
                    <a:p>
                      <a:pPr lvl="0" algn="ctr">
                        <a:buNone/>
                      </a:pPr>
                      <a:r>
                        <a:rPr lang="en-GB" sz="2000">
                          <a:effectLst/>
                          <a:latin typeface="Fira Sans Light"/>
                        </a:rPr>
                        <a:t>50%</a:t>
                      </a:r>
                      <a:endParaRPr lang="en-US" sz="2000">
                        <a:latin typeface="Fira Sans Light"/>
                      </a:endParaRP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noFill/>
                  </a:tcPr>
                </a:tc>
                <a:tc>
                  <a:txBody>
                    <a:bodyPr/>
                    <a:lstStyle/>
                    <a:p>
                      <a:pPr lvl="0">
                        <a:buNone/>
                      </a:pPr>
                      <a:r>
                        <a:rPr lang="en-AU" sz="2000" b="0" i="0" u="none" strike="noStrike">
                          <a:solidFill>
                            <a:schemeClr val="dk1"/>
                          </a:solidFill>
                          <a:effectLst/>
                          <a:latin typeface="Fira Sans Light"/>
                          <a:ea typeface="+mn-ea"/>
                          <a:cs typeface="+mn-cs"/>
                        </a:rPr>
                        <a:t>Service Availability  </a:t>
                      </a:r>
                      <a:endParaRPr lang="en-US" sz="2000" b="0" i="0" u="none" strike="noStrike">
                        <a:solidFill>
                          <a:schemeClr val="dk1"/>
                        </a:solidFill>
                        <a:effectLst/>
                        <a:latin typeface="Fira Sans Light"/>
                        <a:ea typeface="+mn-ea"/>
                        <a:cs typeface="+mn-cs"/>
                      </a:endParaRP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1800">
                          <a:effectLst/>
                          <a:latin typeface="Fira Sans Light"/>
                        </a:rPr>
                        <a:t>Pass / Fail</a:t>
                      </a: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8028153"/>
                  </a:ext>
                </a:extLst>
              </a:tr>
              <a:tr h="999434">
                <a:tc vMerge="1">
                  <a:txBody>
                    <a:bodyPr/>
                    <a:lstStyle/>
                    <a:p>
                      <a:endParaRPr lang="en-GB"/>
                    </a:p>
                  </a:txBody>
                  <a:tcPr/>
                </a:tc>
                <a:tc vMerge="1">
                  <a:txBody>
                    <a:bodyPr/>
                    <a:lstStyle/>
                    <a:p>
                      <a:endParaRPr lang="en-US"/>
                    </a:p>
                  </a:txBody>
                  <a:tcPr marL="71901" marR="719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buNone/>
                      </a:pPr>
                      <a:r>
                        <a:rPr lang="en-GB" sz="2000" b="0" i="0" u="none" strike="noStrike" noProof="0">
                          <a:effectLst/>
                          <a:latin typeface="Fira Sans Light"/>
                        </a:rPr>
                        <a:t>Contact &amp; Communication </a:t>
                      </a:r>
                      <a:endParaRPr lang="en-US" sz="2000">
                        <a:latin typeface="Fira Sans Light"/>
                      </a:endParaRP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2000">
                          <a:effectLst/>
                          <a:latin typeface="Fira Sans Light"/>
                        </a:rPr>
                        <a:t>20%</a:t>
                      </a: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2992888"/>
                  </a:ext>
                </a:extLst>
              </a:tr>
              <a:tr h="1061345">
                <a:tc vMerge="1">
                  <a:txBody>
                    <a:bodyPr/>
                    <a:lstStyle/>
                    <a:p>
                      <a:endParaRPr lang="en-GB"/>
                    </a:p>
                  </a:txBody>
                  <a:tcPr/>
                </a:tc>
                <a:tc vMerge="1">
                  <a:txBody>
                    <a:bodyPr/>
                    <a:lstStyle/>
                    <a:p>
                      <a:endParaRPr lang="en-GB"/>
                    </a:p>
                  </a:txBody>
                  <a:tcPr/>
                </a:tc>
                <a:tc>
                  <a:txBody>
                    <a:bodyPr/>
                    <a:lstStyle/>
                    <a:p>
                      <a:pPr lvl="0">
                        <a:buNone/>
                      </a:pPr>
                      <a:r>
                        <a:rPr lang="en-GB" sz="2000" b="0" i="0" u="none" strike="noStrike" noProof="0">
                          <a:effectLst/>
                          <a:latin typeface="Fira Sans Light"/>
                        </a:rPr>
                        <a:t>Change Control</a:t>
                      </a:r>
                      <a:endParaRPr lang="en-US" sz="2000">
                        <a:latin typeface="Fira Sans Light"/>
                      </a:endParaRP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2000">
                          <a:effectLst/>
                          <a:latin typeface="Fira Sans Light"/>
                        </a:rPr>
                        <a:t>10%</a:t>
                      </a: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153131"/>
                  </a:ext>
                </a:extLst>
              </a:tr>
              <a:tr h="1211811">
                <a:tc vMerge="1">
                  <a:txBody>
                    <a:bodyPr/>
                    <a:lstStyle/>
                    <a:p>
                      <a:endParaRPr lang="en-GB"/>
                    </a:p>
                  </a:txBody>
                  <a:tcPr/>
                </a:tc>
                <a:tc vMerge="1">
                  <a:txBody>
                    <a:bodyPr/>
                    <a:lstStyle/>
                    <a:p>
                      <a:endParaRPr lang="en-GB"/>
                    </a:p>
                  </a:txBody>
                  <a:tcPr/>
                </a:tc>
                <a:tc>
                  <a:txBody>
                    <a:bodyPr/>
                    <a:lstStyle/>
                    <a:p>
                      <a:pPr lvl="0">
                        <a:buNone/>
                      </a:pPr>
                      <a:r>
                        <a:rPr lang="en-GB" sz="2000" b="0" i="0" u="none" strike="noStrike" noProof="0">
                          <a:effectLst/>
                          <a:latin typeface="Fira Sans Light"/>
                        </a:rPr>
                        <a:t>Technical Experience</a:t>
                      </a:r>
                      <a:endParaRPr lang="en-US" sz="2000">
                        <a:latin typeface="Fira Sans Light"/>
                      </a:endParaRP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2000">
                          <a:effectLst/>
                          <a:latin typeface="Fira Sans Light"/>
                        </a:rPr>
                        <a:t>20%</a:t>
                      </a: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9241492"/>
                  </a:ext>
                </a:extLst>
              </a:tr>
              <a:tr h="1529456">
                <a:tc>
                  <a:txBody>
                    <a:bodyPr/>
                    <a:lstStyle/>
                    <a:p>
                      <a:pPr>
                        <a:buNone/>
                      </a:pPr>
                      <a:r>
                        <a:rPr lang="en-GB" sz="2000" b="1">
                          <a:solidFill>
                            <a:schemeClr val="tx1"/>
                          </a:solidFill>
                          <a:effectLst/>
                          <a:latin typeface="Fira Sans Light"/>
                        </a:rPr>
                        <a:t>Financial Submission</a:t>
                      </a: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GB" sz="2000">
                          <a:effectLst/>
                          <a:latin typeface="Fira Sans Light"/>
                        </a:rPr>
                        <a:t>50%</a:t>
                      </a: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spcAft>
                          <a:spcPts val="1200"/>
                        </a:spcAft>
                        <a:buNone/>
                      </a:pPr>
                      <a:endParaRPr lang="en-GB" sz="2000" b="0" i="0" u="none" strike="noStrike" baseline="0" noProof="0">
                        <a:solidFill>
                          <a:srgbClr val="000000"/>
                        </a:solidFill>
                        <a:effectLst/>
                        <a:latin typeface="Fira Sans Light"/>
                      </a:endParaRPr>
                    </a:p>
                    <a:p>
                      <a:pPr lvl="0">
                        <a:spcAft>
                          <a:spcPts val="1200"/>
                        </a:spcAft>
                        <a:buNone/>
                      </a:pPr>
                      <a:r>
                        <a:rPr lang="en-GB" sz="2000" b="0" i="0" u="none" strike="noStrike" baseline="0" noProof="0">
                          <a:solidFill>
                            <a:srgbClr val="000000"/>
                          </a:solidFill>
                          <a:effectLst/>
                          <a:latin typeface="Fira Sans Light"/>
                        </a:rPr>
                        <a:t>Completed Pricing Structure</a:t>
                      </a:r>
                    </a:p>
                    <a:p>
                      <a:pPr algn="ctr">
                        <a:buNone/>
                      </a:pPr>
                      <a:endParaRPr lang="en-GB" sz="2000">
                        <a:effectLst/>
                        <a:latin typeface="Fira Sans Light"/>
                      </a:endParaRPr>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a:effectLst/>
                          <a:latin typeface="Fira Sans Light"/>
                        </a:rPr>
                        <a:t>50%</a:t>
                      </a:r>
                    </a:p>
                    <a:p>
                      <a:endParaRPr lang="en-GB" sz="2000"/>
                    </a:p>
                  </a:txBody>
                  <a:tcPr marL="71901" marR="719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7510257"/>
                  </a:ext>
                </a:extLst>
              </a:tr>
            </a:tbl>
          </a:graphicData>
        </a:graphic>
      </p:graphicFrame>
    </p:spTree>
    <p:extLst>
      <p:ext uri="{BB962C8B-B14F-4D97-AF65-F5344CB8AC3E}">
        <p14:creationId xmlns:p14="http://schemas.microsoft.com/office/powerpoint/2010/main" val="145078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852A-207D-2846-BC37-D5FF35A3E331}"/>
            </a:ext>
          </a:extLst>
        </p:cNvPr>
        <p:cNvGrpSpPr/>
        <p:nvPr/>
      </p:nvGrpSpPr>
      <p:grpSpPr>
        <a:xfrm>
          <a:off x="0" y="0"/>
          <a:ext cx="0" cy="0"/>
          <a:chOff x="0" y="0"/>
          <a:chExt cx="0" cy="0"/>
        </a:xfrm>
      </p:grpSpPr>
      <p:pic>
        <p:nvPicPr>
          <p:cNvPr id="6" name="Picture 5" descr="A person in a garment&#10;&#10;AI-generated content may be incorrect.">
            <a:extLst>
              <a:ext uri="{FF2B5EF4-FFF2-40B4-BE49-F238E27FC236}">
                <a16:creationId xmlns:a16="http://schemas.microsoft.com/office/drawing/2014/main" id="{26144997-EE0F-A399-0605-D19EE0192970}"/>
              </a:ext>
            </a:extLst>
          </p:cNvPr>
          <p:cNvPicPr>
            <a:picLocks noChangeAspect="1"/>
          </p:cNvPicPr>
          <p:nvPr/>
        </p:nvPicPr>
        <p:blipFill>
          <a:blip r:embed="rId3">
            <a:extLst>
              <a:ext uri="{28A0092B-C50C-407E-A947-70E740481C1C}">
                <a14:useLocalDpi xmlns:a14="http://schemas.microsoft.com/office/drawing/2010/main" val="0"/>
              </a:ext>
            </a:extLst>
          </a:blip>
          <a:srcRect l="53777"/>
          <a:stretch/>
        </p:blipFill>
        <p:spPr>
          <a:xfrm>
            <a:off x="10811435" y="0"/>
            <a:ext cx="9292662" cy="11308555"/>
          </a:xfrm>
          <a:prstGeom prst="rect">
            <a:avLst/>
          </a:prstGeom>
        </p:spPr>
      </p:pic>
      <p:sp>
        <p:nvSpPr>
          <p:cNvPr id="56" name="Slide Number Placeholder 55">
            <a:extLst>
              <a:ext uri="{FF2B5EF4-FFF2-40B4-BE49-F238E27FC236}">
                <a16:creationId xmlns:a16="http://schemas.microsoft.com/office/drawing/2014/main" id="{53183CDA-8741-C20B-E465-934F69F4244C}"/>
              </a:ext>
            </a:extLst>
          </p:cNvPr>
          <p:cNvSpPr>
            <a:spLocks noGrp="1"/>
          </p:cNvSpPr>
          <p:nvPr>
            <p:ph type="sldNum" sz="quarter" idx="7"/>
          </p:nvPr>
        </p:nvSpPr>
        <p:spPr/>
        <p:txBody>
          <a:bodyPr/>
          <a:lstStyle/>
          <a:p>
            <a:fld id="{B6F15528-21DE-4FAA-801E-634DDDAF4B2B}" type="slidenum">
              <a:rPr lang="en-GB" smtClean="0"/>
              <a:t>8</a:t>
            </a:fld>
            <a:endParaRPr lang="en-GB"/>
          </a:p>
        </p:txBody>
      </p:sp>
      <p:sp>
        <p:nvSpPr>
          <p:cNvPr id="34" name="TextBox 33">
            <a:extLst>
              <a:ext uri="{FF2B5EF4-FFF2-40B4-BE49-F238E27FC236}">
                <a16:creationId xmlns:a16="http://schemas.microsoft.com/office/drawing/2014/main" id="{E05EA213-3991-3212-5B2D-817B32811A40}"/>
              </a:ext>
            </a:extLst>
          </p:cNvPr>
          <p:cNvSpPr txBox="1"/>
          <p:nvPr/>
        </p:nvSpPr>
        <p:spPr>
          <a:xfrm>
            <a:off x="883888" y="313549"/>
            <a:ext cx="11123628" cy="1116781"/>
          </a:xfrm>
          <a:prstGeom prst="rect">
            <a:avLst/>
          </a:prstGeom>
          <a:noFill/>
        </p:spPr>
        <p:txBody>
          <a:bodyPr wrap="square" lIns="91440" tIns="45720" rIns="91440" bIns="45720" rtlCol="0" anchor="t">
            <a:spAutoFit/>
          </a:bodyPr>
          <a:lstStyle/>
          <a:p>
            <a:pPr marL="12700" marR="5080" lvl="0" indent="0" defTabSz="914400" eaLnBrk="1" fontAlgn="auto" latinLnBrk="0" hangingPunct="1">
              <a:lnSpc>
                <a:spcPct val="107700"/>
              </a:lnSpc>
              <a:spcBef>
                <a:spcPts val="120"/>
              </a:spcBef>
              <a:spcAft>
                <a:spcPts val="0"/>
              </a:spcAft>
              <a:buClrTx/>
              <a:buSzTx/>
              <a:buFontTx/>
              <a:buNone/>
              <a:tabLst/>
              <a:defRPr/>
            </a:pPr>
            <a:r>
              <a:rPr kumimoji="0" lang="en-GB" sz="6500" b="1" i="0" u="none" strike="noStrike" kern="0" cap="none" spc="-40" normalizeH="0" baseline="0" noProof="0">
                <a:ln>
                  <a:noFill/>
                </a:ln>
                <a:solidFill>
                  <a:schemeClr val="tx1"/>
                </a:solidFill>
                <a:effectLst/>
                <a:uLnTx/>
                <a:uFillTx/>
                <a:latin typeface="Fira Sans"/>
                <a:cs typeface="Trebuchet MS"/>
              </a:rPr>
              <a:t>Evaluation Process</a:t>
            </a:r>
            <a:endParaRPr kumimoji="0" lang="en-GB" sz="6500" b="0" i="0" u="none" strike="noStrike" kern="0" cap="none" spc="0" normalizeH="0" baseline="0" noProof="0">
              <a:ln>
                <a:noFill/>
              </a:ln>
              <a:solidFill>
                <a:schemeClr val="tx1"/>
              </a:solidFill>
              <a:effectLst/>
              <a:uLnTx/>
              <a:uFillTx/>
            </a:endParaRPr>
          </a:p>
        </p:txBody>
      </p:sp>
      <p:sp>
        <p:nvSpPr>
          <p:cNvPr id="7" name="object 2">
            <a:extLst>
              <a:ext uri="{FF2B5EF4-FFF2-40B4-BE49-F238E27FC236}">
                <a16:creationId xmlns:a16="http://schemas.microsoft.com/office/drawing/2014/main" id="{C044AE96-9B89-60BD-05FE-2F5F5424ABB4}"/>
              </a:ext>
            </a:extLst>
          </p:cNvPr>
          <p:cNvSpPr txBox="1"/>
          <p:nvPr/>
        </p:nvSpPr>
        <p:spPr>
          <a:xfrm>
            <a:off x="973827" y="1562141"/>
            <a:ext cx="10433687" cy="8116133"/>
          </a:xfrm>
          <a:prstGeom prst="rect">
            <a:avLst/>
          </a:prstGeom>
        </p:spPr>
        <p:txBody>
          <a:bodyPr vert="horz" wrap="square" lIns="0" tIns="15240" rIns="0" bIns="0" rtlCol="0" anchor="t">
            <a:spAutoFit/>
          </a:bodyPr>
          <a:lstStyle/>
          <a:p>
            <a:pPr marL="12700" marR="5080" algn="l">
              <a:lnSpc>
                <a:spcPct val="107700"/>
              </a:lnSpc>
              <a:spcBef>
                <a:spcPts val="120"/>
              </a:spcBef>
            </a:pPr>
            <a:r>
              <a:rPr lang="en-US" sz="2400" spc="-40">
                <a:solidFill>
                  <a:schemeClr val="tx1"/>
                </a:solidFill>
                <a:latin typeface="Fira Sans ExtraBold" panose="020B0903050000020004" pitchFamily="34" charset="0"/>
              </a:rPr>
              <a:t>Technical responses will be scored with either a 1,2 or 3 as set out below.</a:t>
            </a:r>
          </a:p>
          <a:p>
            <a:pPr marL="12700" marR="5080" algn="l">
              <a:lnSpc>
                <a:spcPct val="107700"/>
              </a:lnSpc>
              <a:spcBef>
                <a:spcPts val="120"/>
              </a:spcBef>
            </a:pPr>
            <a:endParaRPr lang="en-US" sz="2400" spc="-40">
              <a:solidFill>
                <a:schemeClr val="tx1"/>
              </a:solidFill>
              <a:latin typeface="Fira Sans Light"/>
            </a:endParaRPr>
          </a:p>
          <a:p>
            <a:pPr marL="12700" marR="5080" algn="ctr">
              <a:lnSpc>
                <a:spcPct val="107700"/>
              </a:lnSpc>
              <a:spcBef>
                <a:spcPts val="120"/>
              </a:spcBef>
            </a:pPr>
            <a:r>
              <a:rPr lang="en-US" sz="2400" spc="-40">
                <a:solidFill>
                  <a:schemeClr val="tx1"/>
                </a:solidFill>
                <a:latin typeface="Fira Sans ExtraBold" panose="020B0903050000020004" pitchFamily="34" charset="0"/>
              </a:rPr>
              <a:t>Scoring Matrix:</a:t>
            </a:r>
          </a:p>
          <a:p>
            <a:pPr marL="12700" marR="5080" algn="l">
              <a:lnSpc>
                <a:spcPct val="107700"/>
              </a:lnSpc>
              <a:spcBef>
                <a:spcPts val="120"/>
              </a:spcBef>
            </a:pPr>
            <a:endParaRPr lang="en-US" sz="2400" spc="-40">
              <a:solidFill>
                <a:schemeClr val="tx1"/>
              </a:solidFill>
              <a:latin typeface="Fira Sans ExtraBold" panose="020B0903050000020004" pitchFamily="34" charset="0"/>
            </a:endParaRPr>
          </a:p>
          <a:p>
            <a:pPr marL="12700" marR="5080" algn="l">
              <a:lnSpc>
                <a:spcPct val="107700"/>
              </a:lnSpc>
              <a:spcBef>
                <a:spcPts val="120"/>
              </a:spcBef>
            </a:pPr>
            <a:r>
              <a:rPr lang="en-US" sz="2400" spc="-40">
                <a:solidFill>
                  <a:schemeClr val="tx1"/>
                </a:solidFill>
                <a:latin typeface="Fira Sans Black" panose="020B0A03050000020004" pitchFamily="34" charset="0"/>
              </a:rPr>
              <a:t>Score = 1:  </a:t>
            </a:r>
            <a:r>
              <a:rPr lang="en-US" sz="2400" spc="-40">
                <a:solidFill>
                  <a:schemeClr val="tx1"/>
                </a:solidFill>
                <a:latin typeface="Fira Sans Light"/>
              </a:rPr>
              <a:t>Respondent did not provide a response, or the response failed to address the question with limited or no evidence provided. There is limited confidence that the respondent can deliver the full scope of the requirement. </a:t>
            </a:r>
          </a:p>
          <a:p>
            <a:pPr marL="12700" marR="5080" algn="l">
              <a:lnSpc>
                <a:spcPct val="107700"/>
              </a:lnSpc>
              <a:spcBef>
                <a:spcPts val="120"/>
              </a:spcBef>
            </a:pPr>
            <a:endParaRPr lang="en-US" sz="2400" spc="-40">
              <a:solidFill>
                <a:schemeClr val="tx1"/>
              </a:solidFill>
              <a:latin typeface="Fira Sans Light"/>
            </a:endParaRPr>
          </a:p>
          <a:p>
            <a:pPr marL="12700" marR="5080" algn="l">
              <a:lnSpc>
                <a:spcPct val="107700"/>
              </a:lnSpc>
              <a:spcBef>
                <a:spcPts val="120"/>
              </a:spcBef>
            </a:pPr>
            <a:r>
              <a:rPr lang="en-US" sz="2400" spc="-40">
                <a:solidFill>
                  <a:schemeClr val="tx1"/>
                </a:solidFill>
                <a:latin typeface="Fira Sans Black" panose="020B0A03050000020004" pitchFamily="34" charset="0"/>
              </a:rPr>
              <a:t>Score = 2:  </a:t>
            </a:r>
            <a:r>
              <a:rPr lang="en-US" sz="2400" spc="-40">
                <a:solidFill>
                  <a:schemeClr val="tx1"/>
                </a:solidFill>
                <a:latin typeface="Fira Sans Light"/>
              </a:rPr>
              <a:t>Respondent demonstrates some experience/understanding of the scope outlined but there are reservations that the respondent can deliver the full scope of the requirement. Response failed to include some detail/ evidence.</a:t>
            </a:r>
          </a:p>
          <a:p>
            <a:pPr marL="12700" marR="5080" algn="l">
              <a:lnSpc>
                <a:spcPct val="107700"/>
              </a:lnSpc>
              <a:spcBef>
                <a:spcPts val="120"/>
              </a:spcBef>
            </a:pPr>
            <a:endParaRPr lang="en-US" sz="2400" spc="-40">
              <a:solidFill>
                <a:schemeClr val="tx1"/>
              </a:solidFill>
              <a:latin typeface="Fira Sans Light"/>
            </a:endParaRPr>
          </a:p>
          <a:p>
            <a:pPr marL="12700" marR="5080" algn="l">
              <a:lnSpc>
                <a:spcPct val="107700"/>
              </a:lnSpc>
              <a:spcBef>
                <a:spcPts val="120"/>
              </a:spcBef>
            </a:pPr>
            <a:r>
              <a:rPr lang="en-US" sz="2400" spc="-40">
                <a:solidFill>
                  <a:schemeClr val="tx1"/>
                </a:solidFill>
                <a:latin typeface="Fira Sans Black" panose="020B0A03050000020004" pitchFamily="34" charset="0"/>
              </a:rPr>
              <a:t>Score = 3:  </a:t>
            </a:r>
            <a:r>
              <a:rPr lang="en-US" sz="2400" spc="-40">
                <a:solidFill>
                  <a:schemeClr val="tx1"/>
                </a:solidFill>
                <a:latin typeface="Fira Sans Light"/>
              </a:rPr>
              <a:t>Respondent demonstrates excellent experience/understanding across the whole of the response and provides a high degree of confidence that the respondent can deliver the full scope of the requirement. Response includes excellent level of detail and substantial evidence.</a:t>
            </a:r>
          </a:p>
          <a:p>
            <a:pPr marL="12700" marR="5080" algn="l">
              <a:lnSpc>
                <a:spcPct val="107700"/>
              </a:lnSpc>
              <a:spcBef>
                <a:spcPts val="120"/>
              </a:spcBef>
            </a:pPr>
            <a:endParaRPr lang="en-US" sz="2400" spc="-40">
              <a:solidFill>
                <a:srgbClr val="FF0000"/>
              </a:solidFill>
              <a:latin typeface="Fira Sans Light"/>
            </a:endParaRPr>
          </a:p>
          <a:p>
            <a:pPr marL="12700" marR="5080" algn="l">
              <a:lnSpc>
                <a:spcPct val="107700"/>
              </a:lnSpc>
              <a:spcBef>
                <a:spcPts val="120"/>
              </a:spcBef>
            </a:pPr>
            <a:r>
              <a:rPr lang="en-US" sz="2400" b="1" spc="-40">
                <a:solidFill>
                  <a:schemeClr val="tx1"/>
                </a:solidFill>
                <a:latin typeface="Fira Sans Black" panose="020B0A03050000020004" pitchFamily="34" charset="0"/>
              </a:rPr>
              <a:t>Compliance and Governance questions will be assessed on a pass / fail basis.</a:t>
            </a:r>
          </a:p>
          <a:p>
            <a:pPr marL="12700" marR="5080" algn="l">
              <a:lnSpc>
                <a:spcPct val="107700"/>
              </a:lnSpc>
              <a:spcBef>
                <a:spcPts val="120"/>
              </a:spcBef>
            </a:pPr>
            <a:endParaRPr lang="en-US" sz="2400" b="1" spc="-40">
              <a:solidFill>
                <a:schemeClr val="tx1"/>
              </a:solidFill>
              <a:latin typeface="Fira Sans Black" panose="020B0A03050000020004" pitchFamily="34" charset="0"/>
            </a:endParaRPr>
          </a:p>
        </p:txBody>
      </p:sp>
    </p:spTree>
    <p:extLst>
      <p:ext uri="{BB962C8B-B14F-4D97-AF65-F5344CB8AC3E}">
        <p14:creationId xmlns:p14="http://schemas.microsoft.com/office/powerpoint/2010/main" val="188053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97324B-EB8A-8AA5-D06F-D93AAB09CCF7}"/>
              </a:ext>
            </a:extLst>
          </p:cNvPr>
          <p:cNvSpPr>
            <a:spLocks noGrp="1"/>
          </p:cNvSpPr>
          <p:nvPr>
            <p:ph type="sldNum" sz="quarter" idx="11"/>
          </p:nvPr>
        </p:nvSpPr>
        <p:spPr/>
        <p:txBody>
          <a:bodyPr/>
          <a:lstStyle/>
          <a:p>
            <a:fld id="{28504E16-0618-2842-B206-C701314F0E20}" type="slidenum">
              <a:rPr lang="en-US" smtClean="0"/>
              <a:pPr/>
              <a:t>9</a:t>
            </a:fld>
            <a:endParaRPr lang="en-US"/>
          </a:p>
        </p:txBody>
      </p:sp>
      <p:sp>
        <p:nvSpPr>
          <p:cNvPr id="5" name="Title 1">
            <a:extLst>
              <a:ext uri="{FF2B5EF4-FFF2-40B4-BE49-F238E27FC236}">
                <a16:creationId xmlns:a16="http://schemas.microsoft.com/office/drawing/2014/main" id="{9C236874-20D0-CEEF-A0E1-DF073B3A1EA6}"/>
              </a:ext>
            </a:extLst>
          </p:cNvPr>
          <p:cNvSpPr>
            <a:spLocks noGrp="1"/>
          </p:cNvSpPr>
          <p:nvPr>
            <p:ph type="title"/>
          </p:nvPr>
        </p:nvSpPr>
        <p:spPr>
          <a:xfrm>
            <a:off x="1030894" y="1002398"/>
            <a:ext cx="10840263" cy="1000274"/>
          </a:xfrm>
        </p:spPr>
        <p:txBody>
          <a:bodyPr/>
          <a:lstStyle/>
          <a:p>
            <a:r>
              <a:rPr lang="en-US" sz="6500" spc="-40">
                <a:latin typeface="Fira Sans"/>
              </a:rPr>
              <a:t>Sponsorship</a:t>
            </a:r>
            <a:r>
              <a:rPr lang="en-US" sz="4000" spc="-40">
                <a:latin typeface="Fira Sans"/>
              </a:rPr>
              <a:t> </a:t>
            </a:r>
            <a:r>
              <a:rPr lang="en-US" sz="6500" spc="-40">
                <a:latin typeface="Fira Sans"/>
              </a:rPr>
              <a:t>Opportunities</a:t>
            </a:r>
            <a:endParaRPr lang="en-GB" sz="6500" spc="-40">
              <a:latin typeface="Fira Sans"/>
            </a:endParaRPr>
          </a:p>
        </p:txBody>
      </p:sp>
      <p:sp>
        <p:nvSpPr>
          <p:cNvPr id="7" name="TextBox 6">
            <a:extLst>
              <a:ext uri="{FF2B5EF4-FFF2-40B4-BE49-F238E27FC236}">
                <a16:creationId xmlns:a16="http://schemas.microsoft.com/office/drawing/2014/main" id="{3A2F1FDC-6F62-CC08-07E5-3994E31919FA}"/>
              </a:ext>
            </a:extLst>
          </p:cNvPr>
          <p:cNvSpPr txBox="1"/>
          <p:nvPr/>
        </p:nvSpPr>
        <p:spPr>
          <a:xfrm>
            <a:off x="1030894" y="2654748"/>
            <a:ext cx="11481948" cy="6109365"/>
          </a:xfrm>
          <a:prstGeom prst="rect">
            <a:avLst/>
          </a:prstGeom>
          <a:noFill/>
        </p:spPr>
        <p:txBody>
          <a:bodyPr wrap="square">
            <a:spAutoFit/>
          </a:bodyPr>
          <a:lstStyle/>
          <a:p>
            <a:pPr algn="just"/>
            <a:r>
              <a:rPr lang="en-GB" sz="2300">
                <a:latin typeface="Fira Sans Light" panose="020B0403050000020004" pitchFamily="34" charset="0"/>
              </a:rPr>
              <a:t>Suppliers will play a key role in delivering an inspiring and impactful Glasgow 2026</a:t>
            </a:r>
          </a:p>
          <a:p>
            <a:pPr algn="just"/>
            <a:r>
              <a:rPr lang="en-GB" sz="2300">
                <a:latin typeface="Fira Sans Light" panose="020B0403050000020004" pitchFamily="34" charset="0"/>
              </a:rPr>
              <a:t>Commonwealth Games. We’re looking to partner with proactive, forward-thinking</a:t>
            </a:r>
          </a:p>
          <a:p>
            <a:pPr algn="just"/>
            <a:r>
              <a:rPr lang="en-GB" sz="2300">
                <a:latin typeface="Fira Sans Light" panose="020B0403050000020004" pitchFamily="34" charset="0"/>
              </a:rPr>
              <a:t>organisations who can help us generate excitement, engage communities, and support the successful delivery of the Games.​</a:t>
            </a:r>
          </a:p>
          <a:p>
            <a:pPr algn="just"/>
            <a:endParaRPr lang="en-GB" sz="2300">
              <a:latin typeface="Fira Sans Light" panose="020B0403050000020004" pitchFamily="34" charset="0"/>
            </a:endParaRPr>
          </a:p>
          <a:p>
            <a:pPr algn="just"/>
            <a:r>
              <a:rPr lang="en-GB" sz="2300">
                <a:latin typeface="Fira Sans Light" panose="020B0403050000020004" pitchFamily="34" charset="0"/>
              </a:rPr>
              <a:t>​To support the commercial viability of the Games, Tenderers are asked to consider</a:t>
            </a:r>
          </a:p>
          <a:p>
            <a:pPr algn="just"/>
            <a:r>
              <a:rPr lang="en-GB" sz="2300">
                <a:latin typeface="Fira Sans Light" panose="020B0403050000020004" pitchFamily="34" charset="0"/>
              </a:rPr>
              <a:t>whether part or all of their service could be offered as value-in-kind (VIK). In return,</a:t>
            </a:r>
          </a:p>
          <a:p>
            <a:pPr algn="just"/>
            <a:r>
              <a:rPr lang="en-GB" sz="2300">
                <a:latin typeface="Fira Sans Light" panose="020B0403050000020004" pitchFamily="34" charset="0"/>
              </a:rPr>
              <a:t>partners will receive a sponsorship package with rights and benefits designed to drive</a:t>
            </a:r>
          </a:p>
          <a:p>
            <a:pPr algn="just"/>
            <a:r>
              <a:rPr lang="en-GB" sz="2300">
                <a:latin typeface="Fira Sans Light" panose="020B0403050000020004" pitchFamily="34" charset="0"/>
              </a:rPr>
              <a:t>brand visibility and business value, including media exposure, digital activation, access to key audiences, and use of IP – all on a category-exclusive basis.​</a:t>
            </a:r>
          </a:p>
          <a:p>
            <a:pPr algn="just"/>
            <a:endParaRPr lang="en-GB" sz="2300">
              <a:latin typeface="Fira Sans Light" panose="020B0403050000020004" pitchFamily="34" charset="0"/>
            </a:endParaRPr>
          </a:p>
          <a:p>
            <a:pPr algn="just"/>
            <a:r>
              <a:rPr lang="en-GB" sz="2300">
                <a:latin typeface="Fira Sans Light" panose="020B0403050000020004" pitchFamily="34" charset="0"/>
              </a:rPr>
              <a:t>​As part of your submission, please confirm the level of financial or VIK support you could contribute and propose 2–3 time slots to meet with the Commercial Partnerships team to explore a potential partnership.​</a:t>
            </a:r>
          </a:p>
          <a:p>
            <a:pPr algn="just"/>
            <a:endParaRPr lang="en-GB" sz="2300">
              <a:latin typeface="Fira Sans Light" panose="020B0403050000020004" pitchFamily="34" charset="0"/>
            </a:endParaRPr>
          </a:p>
          <a:p>
            <a:pPr algn="just"/>
            <a:r>
              <a:rPr lang="en-GB" sz="2300">
                <a:latin typeface="Fira Sans Light" panose="020B0403050000020004" pitchFamily="34" charset="0"/>
              </a:rPr>
              <a:t>​To ensure competitive value is maintained, commercial proposals will be assessed on the net value outcome of pricing against any financial or VIK contribution offered. </a:t>
            </a:r>
          </a:p>
        </p:txBody>
      </p:sp>
    </p:spTree>
    <p:extLst>
      <p:ext uri="{BB962C8B-B14F-4D97-AF65-F5344CB8AC3E}">
        <p14:creationId xmlns:p14="http://schemas.microsoft.com/office/powerpoint/2010/main" val="3686305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WG26 Theme">
  <a:themeElements>
    <a:clrScheme name="CWG26 Colours">
      <a:dk1>
        <a:srgbClr val="0055B8"/>
      </a:dk1>
      <a:lt1>
        <a:srgbClr val="00C3B3"/>
      </a:lt1>
      <a:dk2>
        <a:srgbClr val="93368C"/>
      </a:dk2>
      <a:lt2>
        <a:srgbClr val="D55F9F"/>
      </a:lt2>
      <a:accent1>
        <a:srgbClr val="00A52F"/>
      </a:accent1>
      <a:accent2>
        <a:srgbClr val="D31120"/>
      </a:accent2>
      <a:accent3>
        <a:srgbClr val="009ABE"/>
      </a:accent3>
      <a:accent4>
        <a:srgbClr val="FF5700"/>
      </a:accent4>
      <a:accent5>
        <a:srgbClr val="FFB600"/>
      </a:accent5>
      <a:accent6>
        <a:srgbClr val="000000"/>
      </a:accent6>
      <a:hlink>
        <a:srgbClr val="93368C"/>
      </a:hlink>
      <a:folHlink>
        <a:srgbClr val="D55F9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724AF290F81D4695BAC991C228C2FC" ma:contentTypeVersion="12" ma:contentTypeDescription="Create a new document." ma:contentTypeScope="" ma:versionID="eca2a996a098127f74f9019b5910cf0b">
  <xsd:schema xmlns:xsd="http://www.w3.org/2001/XMLSchema" xmlns:xs="http://www.w3.org/2001/XMLSchema" xmlns:p="http://schemas.microsoft.com/office/2006/metadata/properties" xmlns:ns2="fcc629e0-b496-4dc8-ba8a-ea82d2417690" xmlns:ns3="c4c8237f-79da-41d9-9373-913919d5d942" targetNamespace="http://schemas.microsoft.com/office/2006/metadata/properties" ma:root="true" ma:fieldsID="8ad97b8a059b1c1ac563e0c422a3c49d" ns2:_="" ns3:_="">
    <xsd:import namespace="fcc629e0-b496-4dc8-ba8a-ea82d2417690"/>
    <xsd:import namespace="c4c8237f-79da-41d9-9373-913919d5d9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c629e0-b496-4dc8-ba8a-ea82d24176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d12b5e-ec04-4e2e-8fca-38bede1a4a2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c8237f-79da-41d9-9373-913919d5d94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e620339-6642-4525-b5db-c9bd63c64ed8}" ma:internalName="TaxCatchAll" ma:showField="CatchAllData" ma:web="c4c8237f-79da-41d9-9373-913919d5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c8237f-79da-41d9-9373-913919d5d942" xsi:nil="true"/>
    <lcf76f155ced4ddcb4097134ff3c332f xmlns="fcc629e0-b496-4dc8-ba8a-ea82d24176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292FBD2-BC47-4D69-AA69-93B4A41E31B5}">
  <ds:schemaRefs>
    <ds:schemaRef ds:uri="c4c8237f-79da-41d9-9373-913919d5d942"/>
    <ds:schemaRef ds:uri="fcc629e0-b496-4dc8-ba8a-ea82d24176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AD41CB-7840-408C-8782-7391FDF7203B}">
  <ds:schemaRefs>
    <ds:schemaRef ds:uri="http://schemas.microsoft.com/sharepoint/v3/contenttype/forms"/>
  </ds:schemaRefs>
</ds:datastoreItem>
</file>

<file path=customXml/itemProps3.xml><?xml version="1.0" encoding="utf-8"?>
<ds:datastoreItem xmlns:ds="http://schemas.openxmlformats.org/officeDocument/2006/customXml" ds:itemID="{91A171AE-D681-4229-BA3B-A4959A7C7E99}">
  <ds:schemaRefs>
    <ds:schemaRef ds:uri="c4c8237f-79da-41d9-9373-913919d5d942"/>
    <ds:schemaRef ds:uri="fcc629e0-b496-4dc8-ba8a-ea82d241769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13</Slides>
  <Notes>2</Notes>
  <HiddenSlides>0</HiddenSlide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CWG26 Theme</vt:lpstr>
      <vt:lpstr>Glasgow 2026 – Technical Official Travel Service Supplier   Invitation to Tender </vt:lpstr>
      <vt:lpstr>Altogether brilliant</vt:lpstr>
      <vt:lpstr>Invitation to Tender (ITT) Process and Timeline</vt:lpstr>
      <vt:lpstr>PowerPoint Presentation</vt:lpstr>
      <vt:lpstr>PowerPoint Presentation</vt:lpstr>
      <vt:lpstr>PowerPoint Presentation</vt:lpstr>
      <vt:lpstr>Evaluation Criteria  </vt:lpstr>
      <vt:lpstr>PowerPoint Presentation</vt:lpstr>
      <vt:lpstr>Sponsorship Opportunities</vt:lpstr>
      <vt:lpstr>Partner Rights and Benefits</vt:lpstr>
      <vt:lpstr>Contract Information</vt:lpstr>
      <vt:lpstr> Terms of Participation Contracting authority The contracting authority for this procurement is Glasgow 2026 Limited.   Confidentiality Tenderers may not make any statements, speeches, or broadcasts or issue any news releases, articles, brochures, advertisements, or any other written material, or cause any information to be published electronically, with respect to any matter regarding this ITT, including a Tenderer's participation in the ITT, any decision of Glasgow 2026 Limited, and any subsequent award of contract or activity relating to this ITT, without the prior written approval of Glasgow 2026 Limited.  Expenses All costs, expenses or charges incurred by the Tenderer in the preparation of a proposal, whether a proposal is submitted to Glasgow 2026 Limited or not, must be borne by the Tenderer and may not be charged by the Tenderer to Glasgow 2026 Limited under any circumstances.  Contract This ITT is not a contract offer by Glasgow 2026 Limited and, therefore, a response to this ITT does not bind Glasgow 2026 Limited in any way.     Right to cancel or vary the Procurement  Glasgow 2026 reserves the right to alter or rescind any award decision until such time as the Agreement has been executed by all parties. The OC reserves the right to accept any part, or all, of any Tender at its sole discretion.     </vt:lpstr>
      <vt:lpstr>  Any questions?  If you have any questions or require further information,  please contact procurement@glasgow2026.com  We look forward to receiving your completed responses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Gayle</dc:creator>
  <cp:revision>1</cp:revision>
  <dcterms:created xsi:type="dcterms:W3CDTF">2025-01-24T13:46:51Z</dcterms:created>
  <dcterms:modified xsi:type="dcterms:W3CDTF">2025-12-17T14:57:56Z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2024-11-27T00:00:00Z</vt:filetime>
  </property>
  <property fmtid="{D5CDD505-2E9C-101B-9397-08002B2CF9AE}" pid="3" name="Creator">
    <vt:lpwstr>Adobe InDesign 20.0 (Macintosh)</vt:lpwstr>
  </property>
  <property fmtid="{D5CDD505-2E9C-101B-9397-08002B2CF9AE}" pid="4" name="LastSaved">
    <vt:filetime>2025-01-24T00:00:00Z</vt:filetime>
  </property>
  <property fmtid="{D5CDD505-2E9C-101B-9397-08002B2CF9AE}" pid="5" name="Producer">
    <vt:lpwstr>Adobe PDF Library 17.0</vt:lpwstr>
  </property>
  <property fmtid="{D5CDD505-2E9C-101B-9397-08002B2CF9AE}" pid="6" name="ContentTypeId">
    <vt:lpwstr>0x010100EC724AF290F81D4695BAC991C228C2FC</vt:lpwstr>
  </property>
  <property fmtid="{D5CDD505-2E9C-101B-9397-08002B2CF9AE}" pid="7" name="MediaServiceImageTags">
    <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ies>
</file>