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handoutMasterIdLst>
    <p:handoutMasterId r:id="rId16"/>
  </p:handoutMasterIdLst>
  <p:sldIdLst>
    <p:sldId id="314" r:id="rId5"/>
    <p:sldId id="330" r:id="rId6"/>
    <p:sldId id="315" r:id="rId7"/>
    <p:sldId id="331" r:id="rId8"/>
    <p:sldId id="264" r:id="rId9"/>
    <p:sldId id="258" r:id="rId10"/>
    <p:sldId id="333" r:id="rId11"/>
    <p:sldId id="334" r:id="rId12"/>
    <p:sldId id="263" r:id="rId13"/>
    <p:sldId id="31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8B95D3F6-9476-4016-B3FB-F39360E756BA}">
          <p14:sldIdLst>
            <p14:sldId id="314"/>
            <p14:sldId id="330"/>
            <p14:sldId id="315"/>
            <p14:sldId id="331"/>
            <p14:sldId id="264"/>
            <p14:sldId id="258"/>
            <p14:sldId id="333"/>
            <p14:sldId id="334"/>
            <p14:sldId id="263"/>
            <p14:sldId id="31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5898C9D-A842-6D5B-DE1B-525095349957}" name="Deborah Cordiner" initials="DC" userId="S::Deborah.Cordiner@glasgow2026.com::b40a868c-9e2a-4510-b1be-d45f4ffdfc7a" providerId="AD"/>
  <p188:author id="{25871DB4-6D01-E717-4E39-67C3406566C2}" name="Sally Russell" initials="SR" userId="S::Sally.Russell@glasgow2026.com::32547726-5744-4f1b-acbd-ec92e4198b7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26BC9"/>
    <a:srgbClr val="0797C9"/>
    <a:srgbClr val="BE42A9"/>
    <a:srgbClr val="00C7CB"/>
    <a:srgbClr val="FFFFFF"/>
    <a:srgbClr val="000000"/>
    <a:srgbClr val="5E5E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8B0564-7B7B-E3F8-26DF-ECB238B61129}" v="6" dt="2025-12-01T12:17:55.786"/>
    <p1510:client id="{1739C9E4-04E3-4FED-87E2-BE209E9017C6}" v="1" dt="2025-12-01T15:02:53.291"/>
    <p1510:client id="{43F5FCB5-1F8E-4FA7-9F7C-954FE47EB9A8}" v="189" dt="2025-12-01T13:57:54.375"/>
    <p1510:client id="{56FC6CCD-6F08-DCD6-0602-8DED8DC3EEF6}" v="14" dt="2025-12-01T14:20:41.9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29B39C-F6D0-D3F0-CF2F-6AE4828BBB3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647F09A-CFEA-99B0-1DE6-A6222ECB427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C06F449-FFB5-5C46-A27C-AE463C5ECE0A}" type="datetimeFigureOut">
              <a:rPr lang="en-US" smtClean="0"/>
              <a:t>12/1/2025</a:t>
            </a:fld>
            <a:endParaRPr lang="en-US"/>
          </a:p>
        </p:txBody>
      </p:sp>
      <p:sp>
        <p:nvSpPr>
          <p:cNvPr id="4" name="Footer Placeholder 3">
            <a:extLst>
              <a:ext uri="{FF2B5EF4-FFF2-40B4-BE49-F238E27FC236}">
                <a16:creationId xmlns:a16="http://schemas.microsoft.com/office/drawing/2014/main" id="{7C63FE79-A4BC-D51A-702C-F1B5B7BD89F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FE89052-6E43-1557-A477-3341A618DB9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7E843F4-47F6-E84E-8040-535B341E6203}" type="slidenum">
              <a:rPr lang="en-US" smtClean="0"/>
              <a:t>‹#›</a:t>
            </a:fld>
            <a:endParaRPr lang="en-US"/>
          </a:p>
        </p:txBody>
      </p:sp>
    </p:spTree>
    <p:extLst>
      <p:ext uri="{BB962C8B-B14F-4D97-AF65-F5344CB8AC3E}">
        <p14:creationId xmlns:p14="http://schemas.microsoft.com/office/powerpoint/2010/main" val="31006472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BAEDDA-8A90-AA44-B22B-3A732722088F}" type="datetimeFigureOut">
              <a:rPr lang="en-US" smtClean="0"/>
              <a:t>12/1/2025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39ED8D-A740-F74B-8F30-7BBD3CF1F90A}" type="slidenum">
              <a:rPr lang="en-US" smtClean="0"/>
              <a:t>‹#›</a:t>
            </a:fld>
            <a:endParaRPr lang="en-US"/>
          </a:p>
        </p:txBody>
      </p:sp>
    </p:spTree>
    <p:extLst>
      <p:ext uri="{BB962C8B-B14F-4D97-AF65-F5344CB8AC3E}">
        <p14:creationId xmlns:p14="http://schemas.microsoft.com/office/powerpoint/2010/main" val="3934542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239ED8D-A740-F74B-8F30-7BBD3CF1F90A}" type="slidenum">
              <a:rPr lang="en-US" smtClean="0"/>
              <a:t>2</a:t>
            </a:fld>
            <a:endParaRPr lang="en-US"/>
          </a:p>
        </p:txBody>
      </p:sp>
    </p:spTree>
    <p:extLst>
      <p:ext uri="{BB962C8B-B14F-4D97-AF65-F5344CB8AC3E}">
        <p14:creationId xmlns:p14="http://schemas.microsoft.com/office/powerpoint/2010/main" val="6016244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1.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3.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Title Slide">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id="{FCDA1769-0433-89F2-7D96-085AF9696C94}"/>
              </a:ext>
            </a:extLst>
          </p:cNvPr>
          <p:cNvPicPr>
            <a:picLocks noChangeAspect="1" noChangeArrowheads="1"/>
          </p:cNvPicPr>
          <p:nvPr userDrawn="1"/>
        </p:nvPicPr>
        <p:blipFill>
          <a:blip r:embed="rId2"/>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D798D91-E993-4918-79F0-3B3FF9C98084}"/>
              </a:ext>
            </a:extLst>
          </p:cNvPr>
          <p:cNvSpPr>
            <a:spLocks noGrp="1"/>
          </p:cNvSpPr>
          <p:nvPr>
            <p:ph type="title" hasCustomPrompt="1"/>
          </p:nvPr>
        </p:nvSpPr>
        <p:spPr>
          <a:xfrm>
            <a:off x="831850" y="589048"/>
            <a:ext cx="10515600" cy="1868971"/>
          </a:xfrm>
          <a:prstGeom prst="rect">
            <a:avLst/>
          </a:prstGeom>
        </p:spPr>
        <p:txBody>
          <a:bodyPr wrap="square" anchor="b" anchorCtr="0">
            <a:normAutofit/>
          </a:bodyPr>
          <a:lstStyle>
            <a:lvl1pPr algn="ctr">
              <a:defRPr sz="7200" baseline="0">
                <a:solidFill>
                  <a:srgbClr val="FFFFFF"/>
                </a:solidFill>
                <a:latin typeface="Fira Sans ExtraBold" panose="020B0503050000020004" pitchFamily="34" charset="0"/>
              </a:defRPr>
            </a:lvl1pPr>
          </a:lstStyle>
          <a:p>
            <a:r>
              <a:rPr lang="en-US" b="1" i="1">
                <a:latin typeface="Fira Sans Black" panose="020B0503050000020004" pitchFamily="34" charset="0"/>
              </a:rPr>
              <a:t>TITLE SLIDE TEXT HERE</a:t>
            </a:r>
            <a:endParaRPr lang="en-US"/>
          </a:p>
        </p:txBody>
      </p:sp>
      <p:sp>
        <p:nvSpPr>
          <p:cNvPr id="3" name="Text Placeholder 2">
            <a:extLst>
              <a:ext uri="{FF2B5EF4-FFF2-40B4-BE49-F238E27FC236}">
                <a16:creationId xmlns:a16="http://schemas.microsoft.com/office/drawing/2014/main" id="{6BFB41EA-A2E7-ABD3-598E-8DB56A7F589D}"/>
              </a:ext>
            </a:extLst>
          </p:cNvPr>
          <p:cNvSpPr>
            <a:spLocks noGrp="1"/>
          </p:cNvSpPr>
          <p:nvPr>
            <p:ph type="body" idx="1" hasCustomPrompt="1"/>
          </p:nvPr>
        </p:nvSpPr>
        <p:spPr>
          <a:xfrm>
            <a:off x="831850" y="2485007"/>
            <a:ext cx="10515600" cy="1500187"/>
          </a:xfrm>
        </p:spPr>
        <p:txBody>
          <a:bodyPr>
            <a:normAutofit/>
          </a:bodyPr>
          <a:lstStyle>
            <a:lvl1pPr marL="0" indent="0" algn="ctr">
              <a:buNone/>
              <a:defRPr sz="2800" b="0" i="0" baseline="0">
                <a:solidFill>
                  <a:srgbClr val="FFFFFF"/>
                </a:solidFill>
                <a:latin typeface="Fira Sans Medium" panose="020B0503050000020004" pitchFamily="34"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en-US">
                <a:latin typeface="Fira Sans Medium" panose="020B0503050000020004" pitchFamily="34" charset="0"/>
              </a:rPr>
              <a:t>Supporting text here</a:t>
            </a:r>
          </a:p>
        </p:txBody>
      </p:sp>
      <p:pic>
        <p:nvPicPr>
          <p:cNvPr id="9" name="Picture 8" descr="A black and white logo&#10;&#10;AI-generated content may be incorrect.">
            <a:extLst>
              <a:ext uri="{FF2B5EF4-FFF2-40B4-BE49-F238E27FC236}">
                <a16:creationId xmlns:a16="http://schemas.microsoft.com/office/drawing/2014/main" id="{A43F13AD-AE81-7A55-67EE-83A30FAA995F}"/>
              </a:ext>
            </a:extLst>
          </p:cNvPr>
          <p:cNvPicPr>
            <a:picLocks noChangeAspect="1"/>
          </p:cNvPicPr>
          <p:nvPr userDrawn="1"/>
        </p:nvPicPr>
        <p:blipFill>
          <a:blip r:embed="rId3"/>
          <a:stretch>
            <a:fillRect/>
          </a:stretch>
        </p:blipFill>
        <p:spPr>
          <a:xfrm>
            <a:off x="4833360" y="4574241"/>
            <a:ext cx="2330848" cy="1932333"/>
          </a:xfrm>
          <a:prstGeom prst="rect">
            <a:avLst/>
          </a:prstGeom>
        </p:spPr>
      </p:pic>
    </p:spTree>
    <p:extLst>
      <p:ext uri="{BB962C8B-B14F-4D97-AF65-F5344CB8AC3E}">
        <p14:creationId xmlns:p14="http://schemas.microsoft.com/office/powerpoint/2010/main" val="1360864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ext Slide - Imag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5B7D88F-EFF9-9BA1-1CAF-C0136CDB33B7}"/>
              </a:ext>
            </a:extLst>
          </p:cNvPr>
          <p:cNvPicPr>
            <a:picLocks noChangeAspect="1"/>
          </p:cNvPicPr>
          <p:nvPr userDrawn="1"/>
        </p:nvPicPr>
        <p:blipFill>
          <a:blip r:embed="rId2"/>
          <a:srcRect/>
          <a:stretch/>
        </p:blipFill>
        <p:spPr>
          <a:xfrm>
            <a:off x="3" y="-2614"/>
            <a:ext cx="12191992" cy="6857995"/>
          </a:xfrm>
          <a:prstGeom prst="rect">
            <a:avLst/>
          </a:prstGeom>
        </p:spPr>
      </p:pic>
      <p:sp>
        <p:nvSpPr>
          <p:cNvPr id="2" name="Title 1">
            <a:extLst>
              <a:ext uri="{FF2B5EF4-FFF2-40B4-BE49-F238E27FC236}">
                <a16:creationId xmlns:a16="http://schemas.microsoft.com/office/drawing/2014/main" id="{0B5D3CA9-183D-F5E7-9486-5C5D46616022}"/>
              </a:ext>
            </a:extLst>
          </p:cNvPr>
          <p:cNvSpPr>
            <a:spLocks noGrp="1"/>
          </p:cNvSpPr>
          <p:nvPr>
            <p:ph type="title" hasCustomPrompt="1"/>
          </p:nvPr>
        </p:nvSpPr>
        <p:spPr/>
        <p:txBody>
          <a:bodyPr/>
          <a:lstStyle/>
          <a:p>
            <a:r>
              <a:rPr lang="en-US"/>
              <a:t>Click to add title</a:t>
            </a:r>
          </a:p>
        </p:txBody>
      </p:sp>
      <p:sp>
        <p:nvSpPr>
          <p:cNvPr id="3" name="Date Placeholder 2">
            <a:extLst>
              <a:ext uri="{FF2B5EF4-FFF2-40B4-BE49-F238E27FC236}">
                <a16:creationId xmlns:a16="http://schemas.microsoft.com/office/drawing/2014/main" id="{DC221941-7C89-C9A7-3F90-51A4836EF913}"/>
              </a:ext>
            </a:extLst>
          </p:cNvPr>
          <p:cNvSpPr>
            <a:spLocks noGrp="1"/>
          </p:cNvSpPr>
          <p:nvPr>
            <p:ph type="dt" sz="half" idx="10"/>
          </p:nvPr>
        </p:nvSpPr>
        <p:spPr/>
        <p:txBody>
          <a:bodyPr/>
          <a:lstStyle/>
          <a:p>
            <a:fld id="{FC5379E3-5222-FA4A-AE65-C9A019715D12}" type="datetime3">
              <a:rPr lang="en-GB" smtClean="0"/>
              <a:pPr/>
              <a:t>1 December, 2025</a:t>
            </a:fld>
            <a:endParaRPr lang="en-US"/>
          </a:p>
        </p:txBody>
      </p:sp>
      <p:sp>
        <p:nvSpPr>
          <p:cNvPr id="4" name="Slide Number Placeholder 3">
            <a:extLst>
              <a:ext uri="{FF2B5EF4-FFF2-40B4-BE49-F238E27FC236}">
                <a16:creationId xmlns:a16="http://schemas.microsoft.com/office/drawing/2014/main" id="{7F06209E-A510-A52C-B51B-01655ECD21FB}"/>
              </a:ext>
            </a:extLst>
          </p:cNvPr>
          <p:cNvSpPr>
            <a:spLocks noGrp="1"/>
          </p:cNvSpPr>
          <p:nvPr>
            <p:ph type="sldNum" sz="quarter" idx="11"/>
          </p:nvPr>
        </p:nvSpPr>
        <p:spPr/>
        <p:txBody>
          <a:bodyPr/>
          <a:lstStyle/>
          <a:p>
            <a:fld id="{28504E16-0618-2842-B206-C701314F0E20}" type="slidenum">
              <a:rPr lang="en-US" smtClean="0"/>
              <a:pPr/>
              <a:t>‹#›</a:t>
            </a:fld>
            <a:endParaRPr lang="en-US"/>
          </a:p>
        </p:txBody>
      </p:sp>
      <p:sp>
        <p:nvSpPr>
          <p:cNvPr id="7" name="Content Placeholder 6">
            <a:extLst>
              <a:ext uri="{FF2B5EF4-FFF2-40B4-BE49-F238E27FC236}">
                <a16:creationId xmlns:a16="http://schemas.microsoft.com/office/drawing/2014/main" id="{12E89B49-F204-3957-AD4D-7F9426CD0D52}"/>
              </a:ext>
            </a:extLst>
          </p:cNvPr>
          <p:cNvSpPr>
            <a:spLocks noGrp="1"/>
          </p:cNvSpPr>
          <p:nvPr>
            <p:ph sz="quarter" idx="13"/>
          </p:nvPr>
        </p:nvSpPr>
        <p:spPr>
          <a:xfrm>
            <a:off x="838200" y="1481019"/>
            <a:ext cx="7315200" cy="5015405"/>
          </a:xfrm>
        </p:spPr>
        <p:txBody>
          <a:bodyPr/>
          <a:lstStyle>
            <a:lvl1pPr marL="228600" indent="-228600">
              <a:buFont typeface="Arial" panose="020B0604020202020204" pitchFamily="34" charset="0"/>
              <a:buChar char="•"/>
              <a:defRPr sz="2400"/>
            </a:lvl1pPr>
            <a:lvl2pPr marL="685800" indent="-22860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Footer Placeholder 4">
            <a:extLst>
              <a:ext uri="{FF2B5EF4-FFF2-40B4-BE49-F238E27FC236}">
                <a16:creationId xmlns:a16="http://schemas.microsoft.com/office/drawing/2014/main" id="{6B32A5A1-BF5D-B5BB-CE92-0BE37A407034}"/>
              </a:ext>
            </a:extLst>
          </p:cNvPr>
          <p:cNvSpPr>
            <a:spLocks noGrp="1"/>
          </p:cNvSpPr>
          <p:nvPr>
            <p:ph type="ftr" sz="quarter" idx="14"/>
          </p:nvPr>
        </p:nvSpPr>
        <p:spPr>
          <a:xfrm>
            <a:off x="4038600" y="6356350"/>
            <a:ext cx="4114800" cy="365125"/>
          </a:xfrm>
          <a:prstGeom prst="rect">
            <a:avLst/>
          </a:prstGeom>
        </p:spPr>
        <p:txBody>
          <a:bodyPr/>
          <a:lstStyle/>
          <a:p>
            <a:r>
              <a:rPr lang="en-US"/>
              <a:t>Glasgow 2026 Commonwealth Games</a:t>
            </a:r>
          </a:p>
        </p:txBody>
      </p:sp>
      <p:pic>
        <p:nvPicPr>
          <p:cNvPr id="6" name="Picture 5">
            <a:extLst>
              <a:ext uri="{FF2B5EF4-FFF2-40B4-BE49-F238E27FC236}">
                <a16:creationId xmlns:a16="http://schemas.microsoft.com/office/drawing/2014/main" id="{8D069D6E-4E22-FBA3-2A1D-85191A2F8394}"/>
              </a:ext>
            </a:extLst>
          </p:cNvPr>
          <p:cNvPicPr>
            <a:picLocks noChangeAspect="1"/>
          </p:cNvPicPr>
          <p:nvPr userDrawn="1"/>
        </p:nvPicPr>
        <p:blipFill>
          <a:blip r:embed="rId3"/>
          <a:srcRect/>
          <a:stretch/>
        </p:blipFill>
        <p:spPr>
          <a:xfrm>
            <a:off x="10782744" y="256830"/>
            <a:ext cx="1142111" cy="946839"/>
          </a:xfrm>
          <a:prstGeom prst="rect">
            <a:avLst/>
          </a:prstGeom>
        </p:spPr>
      </p:pic>
    </p:spTree>
    <p:extLst>
      <p:ext uri="{BB962C8B-B14F-4D97-AF65-F5344CB8AC3E}">
        <p14:creationId xmlns:p14="http://schemas.microsoft.com/office/powerpoint/2010/main" val="786817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Text Slide - Imag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5B7D88F-EFF9-9BA1-1CAF-C0136CDB33B7}"/>
              </a:ext>
            </a:extLst>
          </p:cNvPr>
          <p:cNvPicPr>
            <a:picLocks noChangeAspect="1"/>
          </p:cNvPicPr>
          <p:nvPr userDrawn="1"/>
        </p:nvPicPr>
        <p:blipFill>
          <a:blip r:embed="rId2"/>
          <a:srcRect/>
          <a:stretch/>
        </p:blipFill>
        <p:spPr>
          <a:xfrm>
            <a:off x="3" y="-2614"/>
            <a:ext cx="12191991" cy="6857995"/>
          </a:xfrm>
          <a:prstGeom prst="rect">
            <a:avLst/>
          </a:prstGeom>
        </p:spPr>
      </p:pic>
      <p:sp>
        <p:nvSpPr>
          <p:cNvPr id="2" name="Title 1">
            <a:extLst>
              <a:ext uri="{FF2B5EF4-FFF2-40B4-BE49-F238E27FC236}">
                <a16:creationId xmlns:a16="http://schemas.microsoft.com/office/drawing/2014/main" id="{0B5D3CA9-183D-F5E7-9486-5C5D46616022}"/>
              </a:ext>
            </a:extLst>
          </p:cNvPr>
          <p:cNvSpPr>
            <a:spLocks noGrp="1"/>
          </p:cNvSpPr>
          <p:nvPr>
            <p:ph type="title" hasCustomPrompt="1"/>
          </p:nvPr>
        </p:nvSpPr>
        <p:spPr/>
        <p:txBody>
          <a:bodyPr/>
          <a:lstStyle/>
          <a:p>
            <a:r>
              <a:rPr lang="en-US"/>
              <a:t>Click to add title</a:t>
            </a:r>
          </a:p>
        </p:txBody>
      </p:sp>
      <p:sp>
        <p:nvSpPr>
          <p:cNvPr id="3" name="Date Placeholder 2">
            <a:extLst>
              <a:ext uri="{FF2B5EF4-FFF2-40B4-BE49-F238E27FC236}">
                <a16:creationId xmlns:a16="http://schemas.microsoft.com/office/drawing/2014/main" id="{DC221941-7C89-C9A7-3F90-51A4836EF913}"/>
              </a:ext>
            </a:extLst>
          </p:cNvPr>
          <p:cNvSpPr>
            <a:spLocks noGrp="1"/>
          </p:cNvSpPr>
          <p:nvPr>
            <p:ph type="dt" sz="half" idx="10"/>
          </p:nvPr>
        </p:nvSpPr>
        <p:spPr/>
        <p:txBody>
          <a:bodyPr/>
          <a:lstStyle/>
          <a:p>
            <a:fld id="{FC5379E3-5222-FA4A-AE65-C9A019715D12}" type="datetime3">
              <a:rPr lang="en-GB" smtClean="0"/>
              <a:pPr/>
              <a:t>1 December, 2025</a:t>
            </a:fld>
            <a:endParaRPr lang="en-US"/>
          </a:p>
        </p:txBody>
      </p:sp>
      <p:sp>
        <p:nvSpPr>
          <p:cNvPr id="4" name="Slide Number Placeholder 3">
            <a:extLst>
              <a:ext uri="{FF2B5EF4-FFF2-40B4-BE49-F238E27FC236}">
                <a16:creationId xmlns:a16="http://schemas.microsoft.com/office/drawing/2014/main" id="{7F06209E-A510-A52C-B51B-01655ECD21FB}"/>
              </a:ext>
            </a:extLst>
          </p:cNvPr>
          <p:cNvSpPr>
            <a:spLocks noGrp="1"/>
          </p:cNvSpPr>
          <p:nvPr>
            <p:ph type="sldNum" sz="quarter" idx="11"/>
          </p:nvPr>
        </p:nvSpPr>
        <p:spPr/>
        <p:txBody>
          <a:bodyPr/>
          <a:lstStyle/>
          <a:p>
            <a:fld id="{28504E16-0618-2842-B206-C701314F0E20}" type="slidenum">
              <a:rPr lang="en-US" smtClean="0"/>
              <a:pPr/>
              <a:t>‹#›</a:t>
            </a:fld>
            <a:endParaRPr lang="en-US"/>
          </a:p>
        </p:txBody>
      </p:sp>
      <p:sp>
        <p:nvSpPr>
          <p:cNvPr id="7" name="Content Placeholder 6">
            <a:extLst>
              <a:ext uri="{FF2B5EF4-FFF2-40B4-BE49-F238E27FC236}">
                <a16:creationId xmlns:a16="http://schemas.microsoft.com/office/drawing/2014/main" id="{12E89B49-F204-3957-AD4D-7F9426CD0D52}"/>
              </a:ext>
            </a:extLst>
          </p:cNvPr>
          <p:cNvSpPr>
            <a:spLocks noGrp="1"/>
          </p:cNvSpPr>
          <p:nvPr>
            <p:ph sz="quarter" idx="13"/>
          </p:nvPr>
        </p:nvSpPr>
        <p:spPr>
          <a:xfrm>
            <a:off x="838200" y="1481019"/>
            <a:ext cx="7315200" cy="5015405"/>
          </a:xfrm>
        </p:spPr>
        <p:txBody>
          <a:bodyPr/>
          <a:lstStyle>
            <a:lvl1pPr marL="228600" indent="-228600">
              <a:buFont typeface="Arial" panose="020B0604020202020204" pitchFamily="34" charset="0"/>
              <a:buChar char="•"/>
              <a:defRPr sz="2400"/>
            </a:lvl1pPr>
            <a:lvl2pPr marL="685800" indent="-22860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Footer Placeholder 4">
            <a:extLst>
              <a:ext uri="{FF2B5EF4-FFF2-40B4-BE49-F238E27FC236}">
                <a16:creationId xmlns:a16="http://schemas.microsoft.com/office/drawing/2014/main" id="{6B32A5A1-BF5D-B5BB-CE92-0BE37A407034}"/>
              </a:ext>
            </a:extLst>
          </p:cNvPr>
          <p:cNvSpPr>
            <a:spLocks noGrp="1"/>
          </p:cNvSpPr>
          <p:nvPr>
            <p:ph type="ftr" sz="quarter" idx="14"/>
          </p:nvPr>
        </p:nvSpPr>
        <p:spPr>
          <a:xfrm>
            <a:off x="4038600" y="6356350"/>
            <a:ext cx="4114800" cy="365125"/>
          </a:xfrm>
          <a:prstGeom prst="rect">
            <a:avLst/>
          </a:prstGeom>
        </p:spPr>
        <p:txBody>
          <a:bodyPr/>
          <a:lstStyle/>
          <a:p>
            <a:r>
              <a:rPr lang="en-US"/>
              <a:t>Glasgow 2026 Commonwealth Games</a:t>
            </a:r>
          </a:p>
        </p:txBody>
      </p:sp>
      <p:pic>
        <p:nvPicPr>
          <p:cNvPr id="6" name="Picture 5">
            <a:extLst>
              <a:ext uri="{FF2B5EF4-FFF2-40B4-BE49-F238E27FC236}">
                <a16:creationId xmlns:a16="http://schemas.microsoft.com/office/drawing/2014/main" id="{F68EE338-07AB-DFA6-2492-0EB4DC20E0C1}"/>
              </a:ext>
            </a:extLst>
          </p:cNvPr>
          <p:cNvPicPr>
            <a:picLocks noChangeAspect="1"/>
          </p:cNvPicPr>
          <p:nvPr userDrawn="1"/>
        </p:nvPicPr>
        <p:blipFill>
          <a:blip r:embed="rId3"/>
          <a:srcRect/>
          <a:stretch/>
        </p:blipFill>
        <p:spPr>
          <a:xfrm>
            <a:off x="10782744" y="256830"/>
            <a:ext cx="1142111" cy="946839"/>
          </a:xfrm>
          <a:prstGeom prst="rect">
            <a:avLst/>
          </a:prstGeom>
        </p:spPr>
      </p:pic>
    </p:spTree>
    <p:extLst>
      <p:ext uri="{BB962C8B-B14F-4D97-AF65-F5344CB8AC3E}">
        <p14:creationId xmlns:p14="http://schemas.microsoft.com/office/powerpoint/2010/main" val="20702142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2_Divide Slide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6E46B5-FCAE-CBF5-73E1-9D608E15EAB0}"/>
              </a:ext>
            </a:extLst>
          </p:cNvPr>
          <p:cNvPicPr>
            <a:picLocks noChangeAspect="1"/>
          </p:cNvPicPr>
          <p:nvPr userDrawn="1"/>
        </p:nvPicPr>
        <p:blipFill>
          <a:blip r:embed="rId2"/>
          <a:srcRect/>
          <a:stretch/>
        </p:blipFill>
        <p:spPr>
          <a:xfrm>
            <a:off x="2" y="-2614"/>
            <a:ext cx="12191994" cy="6857997"/>
          </a:xfrm>
          <a:prstGeom prst="rect">
            <a:avLst/>
          </a:prstGeom>
        </p:spPr>
      </p:pic>
      <p:sp>
        <p:nvSpPr>
          <p:cNvPr id="2" name="Title 1">
            <a:extLst>
              <a:ext uri="{FF2B5EF4-FFF2-40B4-BE49-F238E27FC236}">
                <a16:creationId xmlns:a16="http://schemas.microsoft.com/office/drawing/2014/main" id="{1D798D91-E993-4918-79F0-3B3FF9C98084}"/>
              </a:ext>
            </a:extLst>
          </p:cNvPr>
          <p:cNvSpPr>
            <a:spLocks noGrp="1"/>
          </p:cNvSpPr>
          <p:nvPr>
            <p:ph type="title" hasCustomPrompt="1"/>
          </p:nvPr>
        </p:nvSpPr>
        <p:spPr>
          <a:xfrm>
            <a:off x="831850" y="1928189"/>
            <a:ext cx="10515600" cy="1868971"/>
          </a:xfrm>
          <a:prstGeom prst="rect">
            <a:avLst/>
          </a:prstGeom>
        </p:spPr>
        <p:txBody>
          <a:bodyPr anchor="b"/>
          <a:lstStyle>
            <a:lvl1pPr>
              <a:defRPr sz="6000">
                <a:solidFill>
                  <a:srgbClr val="FFFFFF"/>
                </a:solidFill>
              </a:defRPr>
            </a:lvl1pPr>
          </a:lstStyle>
          <a:p>
            <a:r>
              <a:rPr lang="en-US" b="1" i="1">
                <a:latin typeface="Fira Sans Black" panose="020B0503050000020004" pitchFamily="34" charset="0"/>
              </a:rPr>
              <a:t>DIVIDER TEXT HERE</a:t>
            </a:r>
            <a:endParaRPr lang="en-US"/>
          </a:p>
        </p:txBody>
      </p:sp>
      <p:sp>
        <p:nvSpPr>
          <p:cNvPr id="3" name="Text Placeholder 2">
            <a:extLst>
              <a:ext uri="{FF2B5EF4-FFF2-40B4-BE49-F238E27FC236}">
                <a16:creationId xmlns:a16="http://schemas.microsoft.com/office/drawing/2014/main" id="{6BFB41EA-A2E7-ABD3-598E-8DB56A7F589D}"/>
              </a:ext>
            </a:extLst>
          </p:cNvPr>
          <p:cNvSpPr>
            <a:spLocks noGrp="1"/>
          </p:cNvSpPr>
          <p:nvPr>
            <p:ph type="body" idx="1" hasCustomPrompt="1"/>
          </p:nvPr>
        </p:nvSpPr>
        <p:spPr>
          <a:xfrm>
            <a:off x="831850" y="3824148"/>
            <a:ext cx="10515600" cy="1500187"/>
          </a:xfrm>
        </p:spPr>
        <p:txBody>
          <a:bodyPr/>
          <a:lstStyle>
            <a:lvl1pPr marL="0" indent="0">
              <a:buNone/>
              <a:defRPr sz="2400">
                <a:solidFill>
                  <a:srgbClr val="FFFFFF"/>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en-US">
                <a:latin typeface="Fira Sans Medium" panose="020B0503050000020004" pitchFamily="34" charset="0"/>
              </a:rPr>
              <a:t>Supporting text here</a:t>
            </a:r>
          </a:p>
        </p:txBody>
      </p:sp>
      <p:sp>
        <p:nvSpPr>
          <p:cNvPr id="4" name="Date Placeholder 3">
            <a:extLst>
              <a:ext uri="{FF2B5EF4-FFF2-40B4-BE49-F238E27FC236}">
                <a16:creationId xmlns:a16="http://schemas.microsoft.com/office/drawing/2014/main" id="{85A9220A-154D-6587-D36F-199B547E6379}"/>
              </a:ext>
            </a:extLst>
          </p:cNvPr>
          <p:cNvSpPr>
            <a:spLocks noGrp="1"/>
          </p:cNvSpPr>
          <p:nvPr>
            <p:ph type="dt" sz="half" idx="10"/>
          </p:nvPr>
        </p:nvSpPr>
        <p:spPr/>
        <p:txBody>
          <a:bodyPr/>
          <a:lstStyle>
            <a:lvl1pPr>
              <a:defRPr>
                <a:solidFill>
                  <a:srgbClr val="FFFFFF"/>
                </a:solidFill>
              </a:defRPr>
            </a:lvl1pPr>
          </a:lstStyle>
          <a:p>
            <a:fld id="{FC5379E3-5222-FA4A-AE65-C9A019715D12}" type="datetime3">
              <a:rPr lang="en-GB" smtClean="0"/>
              <a:pPr/>
              <a:t>1 December, 2025</a:t>
            </a:fld>
            <a:endParaRPr lang="en-US"/>
          </a:p>
        </p:txBody>
      </p:sp>
      <p:sp>
        <p:nvSpPr>
          <p:cNvPr id="5" name="Footer Placeholder 4">
            <a:extLst>
              <a:ext uri="{FF2B5EF4-FFF2-40B4-BE49-F238E27FC236}">
                <a16:creationId xmlns:a16="http://schemas.microsoft.com/office/drawing/2014/main" id="{C1A905FC-AE40-297A-6466-C90CCD18BB79}"/>
              </a:ext>
            </a:extLst>
          </p:cNvPr>
          <p:cNvSpPr>
            <a:spLocks noGrp="1"/>
          </p:cNvSpPr>
          <p:nvPr>
            <p:ph type="ftr" sz="quarter" idx="11"/>
          </p:nvPr>
        </p:nvSpPr>
        <p:spPr>
          <a:xfrm>
            <a:off x="4038600" y="6356350"/>
            <a:ext cx="4114800" cy="365125"/>
          </a:xfrm>
          <a:prstGeom prst="rect">
            <a:avLst/>
          </a:prstGeom>
        </p:spPr>
        <p:txBody>
          <a:bodyPr/>
          <a:lstStyle>
            <a:lvl1pPr>
              <a:defRPr>
                <a:solidFill>
                  <a:srgbClr val="FFFFFF"/>
                </a:solidFill>
              </a:defRPr>
            </a:lvl1pPr>
          </a:lstStyle>
          <a:p>
            <a:r>
              <a:rPr lang="en-US"/>
              <a:t>Glasgow 2026 Commonwealth Games</a:t>
            </a:r>
          </a:p>
        </p:txBody>
      </p:sp>
      <p:sp>
        <p:nvSpPr>
          <p:cNvPr id="6" name="Slide Number Placeholder 5">
            <a:extLst>
              <a:ext uri="{FF2B5EF4-FFF2-40B4-BE49-F238E27FC236}">
                <a16:creationId xmlns:a16="http://schemas.microsoft.com/office/drawing/2014/main" id="{CD1D012E-ECDD-D085-E874-13DF2723293A}"/>
              </a:ext>
            </a:extLst>
          </p:cNvPr>
          <p:cNvSpPr>
            <a:spLocks noGrp="1"/>
          </p:cNvSpPr>
          <p:nvPr>
            <p:ph type="sldNum" sz="quarter" idx="12"/>
          </p:nvPr>
        </p:nvSpPr>
        <p:spPr/>
        <p:txBody>
          <a:bodyPr/>
          <a:lstStyle>
            <a:lvl1pPr>
              <a:defRPr>
                <a:solidFill>
                  <a:srgbClr val="FFFFFF"/>
                </a:solidFill>
              </a:defRPr>
            </a:lvl1pPr>
          </a:lstStyle>
          <a:p>
            <a:fld id="{28504E16-0618-2842-B206-C701314F0E20}" type="slidenum">
              <a:rPr lang="en-US" smtClean="0"/>
              <a:pPr/>
              <a:t>‹#›</a:t>
            </a:fld>
            <a:endParaRPr lang="en-US"/>
          </a:p>
        </p:txBody>
      </p:sp>
      <p:pic>
        <p:nvPicPr>
          <p:cNvPr id="7" name="Picture 6">
            <a:extLst>
              <a:ext uri="{FF2B5EF4-FFF2-40B4-BE49-F238E27FC236}">
                <a16:creationId xmlns:a16="http://schemas.microsoft.com/office/drawing/2014/main" id="{1DBBAEFA-5F13-3C20-7BBC-B63844770ADB}"/>
              </a:ext>
            </a:extLst>
          </p:cNvPr>
          <p:cNvPicPr>
            <a:picLocks noChangeAspect="1"/>
          </p:cNvPicPr>
          <p:nvPr userDrawn="1"/>
        </p:nvPicPr>
        <p:blipFill>
          <a:blip r:embed="rId3"/>
          <a:srcRect/>
          <a:stretch/>
        </p:blipFill>
        <p:spPr>
          <a:xfrm>
            <a:off x="10782744" y="256830"/>
            <a:ext cx="1142111" cy="946839"/>
          </a:xfrm>
          <a:prstGeom prst="rect">
            <a:avLst/>
          </a:prstGeom>
        </p:spPr>
      </p:pic>
    </p:spTree>
    <p:extLst>
      <p:ext uri="{BB962C8B-B14F-4D97-AF65-F5344CB8AC3E}">
        <p14:creationId xmlns:p14="http://schemas.microsoft.com/office/powerpoint/2010/main" val="23052044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ext Slide - Imag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06209E-A510-A52C-B51B-01655ECD21FB}"/>
              </a:ext>
            </a:extLst>
          </p:cNvPr>
          <p:cNvSpPr>
            <a:spLocks noGrp="1"/>
          </p:cNvSpPr>
          <p:nvPr>
            <p:ph type="sldNum" sz="quarter" idx="11"/>
          </p:nvPr>
        </p:nvSpPr>
        <p:spPr/>
        <p:txBody>
          <a:bodyPr/>
          <a:lstStyle/>
          <a:p>
            <a:fld id="{28504E16-0618-2842-B206-C701314F0E20}" type="slidenum">
              <a:rPr lang="en-US" smtClean="0"/>
              <a:pPr/>
              <a:t>‹#›</a:t>
            </a:fld>
            <a:endParaRPr lang="en-US"/>
          </a:p>
        </p:txBody>
      </p:sp>
      <p:pic>
        <p:nvPicPr>
          <p:cNvPr id="5" name="Picture 4">
            <a:extLst>
              <a:ext uri="{FF2B5EF4-FFF2-40B4-BE49-F238E27FC236}">
                <a16:creationId xmlns:a16="http://schemas.microsoft.com/office/drawing/2014/main" id="{A5B7D88F-EFF9-9BA1-1CAF-C0136CDB33B7}"/>
              </a:ext>
            </a:extLst>
          </p:cNvPr>
          <p:cNvPicPr>
            <a:picLocks noChangeAspect="1"/>
          </p:cNvPicPr>
          <p:nvPr userDrawn="1"/>
        </p:nvPicPr>
        <p:blipFill>
          <a:blip r:embed="rId2"/>
          <a:srcRect/>
          <a:stretch/>
        </p:blipFill>
        <p:spPr>
          <a:xfrm>
            <a:off x="2" y="-2614"/>
            <a:ext cx="12191994" cy="6857997"/>
          </a:xfrm>
          <a:prstGeom prst="rect">
            <a:avLst/>
          </a:prstGeom>
        </p:spPr>
      </p:pic>
      <p:sp>
        <p:nvSpPr>
          <p:cNvPr id="9" name="Footer Placeholder 4">
            <a:extLst>
              <a:ext uri="{FF2B5EF4-FFF2-40B4-BE49-F238E27FC236}">
                <a16:creationId xmlns:a16="http://schemas.microsoft.com/office/drawing/2014/main" id="{6B32A5A1-BF5D-B5BB-CE92-0BE37A407034}"/>
              </a:ext>
            </a:extLst>
          </p:cNvPr>
          <p:cNvSpPr>
            <a:spLocks noGrp="1"/>
          </p:cNvSpPr>
          <p:nvPr>
            <p:ph type="ftr" sz="quarter" idx="14"/>
          </p:nvPr>
        </p:nvSpPr>
        <p:spPr>
          <a:xfrm>
            <a:off x="4038600" y="6356350"/>
            <a:ext cx="4114800" cy="365125"/>
          </a:xfrm>
          <a:prstGeom prst="rect">
            <a:avLst/>
          </a:prstGeom>
        </p:spPr>
        <p:txBody>
          <a:bodyPr/>
          <a:lstStyle/>
          <a:p>
            <a:r>
              <a:rPr lang="en-US"/>
              <a:t>Glasgow 2026 Commonwealth Games</a:t>
            </a:r>
          </a:p>
        </p:txBody>
      </p:sp>
      <p:sp>
        <p:nvSpPr>
          <p:cNvPr id="2" name="Title 1">
            <a:extLst>
              <a:ext uri="{FF2B5EF4-FFF2-40B4-BE49-F238E27FC236}">
                <a16:creationId xmlns:a16="http://schemas.microsoft.com/office/drawing/2014/main" id="{0B5D3CA9-183D-F5E7-9486-5C5D46616022}"/>
              </a:ext>
            </a:extLst>
          </p:cNvPr>
          <p:cNvSpPr>
            <a:spLocks noGrp="1"/>
          </p:cNvSpPr>
          <p:nvPr>
            <p:ph type="title" hasCustomPrompt="1"/>
          </p:nvPr>
        </p:nvSpPr>
        <p:spPr/>
        <p:txBody>
          <a:bodyPr/>
          <a:lstStyle/>
          <a:p>
            <a:r>
              <a:rPr lang="en-US"/>
              <a:t>Click to add title</a:t>
            </a:r>
          </a:p>
        </p:txBody>
      </p:sp>
      <p:sp>
        <p:nvSpPr>
          <p:cNvPr id="3" name="Date Placeholder 2">
            <a:extLst>
              <a:ext uri="{FF2B5EF4-FFF2-40B4-BE49-F238E27FC236}">
                <a16:creationId xmlns:a16="http://schemas.microsoft.com/office/drawing/2014/main" id="{DC221941-7C89-C9A7-3F90-51A4836EF913}"/>
              </a:ext>
            </a:extLst>
          </p:cNvPr>
          <p:cNvSpPr>
            <a:spLocks noGrp="1"/>
          </p:cNvSpPr>
          <p:nvPr>
            <p:ph type="dt" sz="half" idx="10"/>
          </p:nvPr>
        </p:nvSpPr>
        <p:spPr/>
        <p:txBody>
          <a:bodyPr/>
          <a:lstStyle/>
          <a:p>
            <a:fld id="{FC5379E3-5222-FA4A-AE65-C9A019715D12}" type="datetime3">
              <a:rPr lang="en-GB" smtClean="0"/>
              <a:pPr/>
              <a:t>1 December, 2025</a:t>
            </a:fld>
            <a:endParaRPr lang="en-US"/>
          </a:p>
        </p:txBody>
      </p:sp>
      <p:sp>
        <p:nvSpPr>
          <p:cNvPr id="7" name="Content Placeholder 6">
            <a:extLst>
              <a:ext uri="{FF2B5EF4-FFF2-40B4-BE49-F238E27FC236}">
                <a16:creationId xmlns:a16="http://schemas.microsoft.com/office/drawing/2014/main" id="{12E89B49-F204-3957-AD4D-7F9426CD0D52}"/>
              </a:ext>
            </a:extLst>
          </p:cNvPr>
          <p:cNvSpPr>
            <a:spLocks noGrp="1"/>
          </p:cNvSpPr>
          <p:nvPr>
            <p:ph sz="quarter" idx="13"/>
          </p:nvPr>
        </p:nvSpPr>
        <p:spPr>
          <a:xfrm>
            <a:off x="838200" y="1481019"/>
            <a:ext cx="7315200" cy="5015405"/>
          </a:xfrm>
        </p:spPr>
        <p:txBody>
          <a:bodyPr/>
          <a:lstStyle>
            <a:lvl1pPr marL="228600" indent="-228600">
              <a:buFont typeface="Arial" panose="020B0604020202020204" pitchFamily="34" charset="0"/>
              <a:buChar char="•"/>
              <a:defRPr sz="2400"/>
            </a:lvl1pPr>
            <a:lvl2pPr marL="685800" indent="-22860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6" name="Picture 5">
            <a:extLst>
              <a:ext uri="{FF2B5EF4-FFF2-40B4-BE49-F238E27FC236}">
                <a16:creationId xmlns:a16="http://schemas.microsoft.com/office/drawing/2014/main" id="{BC703DC3-3A3F-84C4-A2F2-D7E483567C4D}"/>
              </a:ext>
            </a:extLst>
          </p:cNvPr>
          <p:cNvPicPr>
            <a:picLocks noChangeAspect="1"/>
          </p:cNvPicPr>
          <p:nvPr userDrawn="1"/>
        </p:nvPicPr>
        <p:blipFill>
          <a:blip r:embed="rId3"/>
          <a:srcRect/>
          <a:stretch/>
        </p:blipFill>
        <p:spPr>
          <a:xfrm>
            <a:off x="10782744" y="256830"/>
            <a:ext cx="1142111" cy="946840"/>
          </a:xfrm>
          <a:prstGeom prst="rect">
            <a:avLst/>
          </a:prstGeom>
        </p:spPr>
      </p:pic>
    </p:spTree>
    <p:extLst>
      <p:ext uri="{BB962C8B-B14F-4D97-AF65-F5344CB8AC3E}">
        <p14:creationId xmlns:p14="http://schemas.microsoft.com/office/powerpoint/2010/main" val="16355920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Text Slide - Imag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06209E-A510-A52C-B51B-01655ECD21FB}"/>
              </a:ext>
            </a:extLst>
          </p:cNvPr>
          <p:cNvSpPr>
            <a:spLocks noGrp="1"/>
          </p:cNvSpPr>
          <p:nvPr>
            <p:ph type="sldNum" sz="quarter" idx="11"/>
          </p:nvPr>
        </p:nvSpPr>
        <p:spPr/>
        <p:txBody>
          <a:bodyPr/>
          <a:lstStyle/>
          <a:p>
            <a:fld id="{28504E16-0618-2842-B206-C701314F0E20}" type="slidenum">
              <a:rPr lang="en-US" smtClean="0"/>
              <a:pPr/>
              <a:t>‹#›</a:t>
            </a:fld>
            <a:endParaRPr lang="en-US"/>
          </a:p>
        </p:txBody>
      </p:sp>
      <p:pic>
        <p:nvPicPr>
          <p:cNvPr id="5" name="Picture 4">
            <a:extLst>
              <a:ext uri="{FF2B5EF4-FFF2-40B4-BE49-F238E27FC236}">
                <a16:creationId xmlns:a16="http://schemas.microsoft.com/office/drawing/2014/main" id="{A5B7D88F-EFF9-9BA1-1CAF-C0136CDB33B7}"/>
              </a:ext>
            </a:extLst>
          </p:cNvPr>
          <p:cNvPicPr>
            <a:picLocks noChangeAspect="1"/>
          </p:cNvPicPr>
          <p:nvPr userDrawn="1"/>
        </p:nvPicPr>
        <p:blipFill>
          <a:blip r:embed="rId2"/>
          <a:srcRect/>
          <a:stretch/>
        </p:blipFill>
        <p:spPr>
          <a:xfrm>
            <a:off x="2" y="-2614"/>
            <a:ext cx="12191994" cy="6857996"/>
          </a:xfrm>
          <a:prstGeom prst="rect">
            <a:avLst/>
          </a:prstGeom>
        </p:spPr>
      </p:pic>
      <p:sp>
        <p:nvSpPr>
          <p:cNvPr id="9" name="Footer Placeholder 4">
            <a:extLst>
              <a:ext uri="{FF2B5EF4-FFF2-40B4-BE49-F238E27FC236}">
                <a16:creationId xmlns:a16="http://schemas.microsoft.com/office/drawing/2014/main" id="{6B32A5A1-BF5D-B5BB-CE92-0BE37A407034}"/>
              </a:ext>
            </a:extLst>
          </p:cNvPr>
          <p:cNvSpPr>
            <a:spLocks noGrp="1"/>
          </p:cNvSpPr>
          <p:nvPr>
            <p:ph type="ftr" sz="quarter" idx="14"/>
          </p:nvPr>
        </p:nvSpPr>
        <p:spPr>
          <a:xfrm>
            <a:off x="4038600" y="6356350"/>
            <a:ext cx="4114800" cy="365125"/>
          </a:xfrm>
          <a:prstGeom prst="rect">
            <a:avLst/>
          </a:prstGeom>
        </p:spPr>
        <p:txBody>
          <a:bodyPr/>
          <a:lstStyle/>
          <a:p>
            <a:r>
              <a:rPr lang="en-US"/>
              <a:t>Glasgow 2026 Commonwealth Games</a:t>
            </a:r>
          </a:p>
        </p:txBody>
      </p:sp>
      <p:sp>
        <p:nvSpPr>
          <p:cNvPr id="2" name="Title 1">
            <a:extLst>
              <a:ext uri="{FF2B5EF4-FFF2-40B4-BE49-F238E27FC236}">
                <a16:creationId xmlns:a16="http://schemas.microsoft.com/office/drawing/2014/main" id="{0B5D3CA9-183D-F5E7-9486-5C5D46616022}"/>
              </a:ext>
            </a:extLst>
          </p:cNvPr>
          <p:cNvSpPr>
            <a:spLocks noGrp="1"/>
          </p:cNvSpPr>
          <p:nvPr>
            <p:ph type="title" hasCustomPrompt="1"/>
          </p:nvPr>
        </p:nvSpPr>
        <p:spPr/>
        <p:txBody>
          <a:bodyPr/>
          <a:lstStyle/>
          <a:p>
            <a:r>
              <a:rPr lang="en-US"/>
              <a:t>Click to add title</a:t>
            </a:r>
          </a:p>
        </p:txBody>
      </p:sp>
      <p:sp>
        <p:nvSpPr>
          <p:cNvPr id="3" name="Date Placeholder 2">
            <a:extLst>
              <a:ext uri="{FF2B5EF4-FFF2-40B4-BE49-F238E27FC236}">
                <a16:creationId xmlns:a16="http://schemas.microsoft.com/office/drawing/2014/main" id="{DC221941-7C89-C9A7-3F90-51A4836EF913}"/>
              </a:ext>
            </a:extLst>
          </p:cNvPr>
          <p:cNvSpPr>
            <a:spLocks noGrp="1"/>
          </p:cNvSpPr>
          <p:nvPr>
            <p:ph type="dt" sz="half" idx="10"/>
          </p:nvPr>
        </p:nvSpPr>
        <p:spPr/>
        <p:txBody>
          <a:bodyPr/>
          <a:lstStyle/>
          <a:p>
            <a:fld id="{FC5379E3-5222-FA4A-AE65-C9A019715D12}" type="datetime3">
              <a:rPr lang="en-GB" smtClean="0"/>
              <a:pPr/>
              <a:t>1 December, 2025</a:t>
            </a:fld>
            <a:endParaRPr lang="en-US"/>
          </a:p>
        </p:txBody>
      </p:sp>
      <p:sp>
        <p:nvSpPr>
          <p:cNvPr id="7" name="Content Placeholder 6">
            <a:extLst>
              <a:ext uri="{FF2B5EF4-FFF2-40B4-BE49-F238E27FC236}">
                <a16:creationId xmlns:a16="http://schemas.microsoft.com/office/drawing/2014/main" id="{12E89B49-F204-3957-AD4D-7F9426CD0D52}"/>
              </a:ext>
            </a:extLst>
          </p:cNvPr>
          <p:cNvSpPr>
            <a:spLocks noGrp="1"/>
          </p:cNvSpPr>
          <p:nvPr>
            <p:ph sz="quarter" idx="13"/>
          </p:nvPr>
        </p:nvSpPr>
        <p:spPr>
          <a:xfrm>
            <a:off x="838200" y="1481019"/>
            <a:ext cx="7315200" cy="5015405"/>
          </a:xfrm>
        </p:spPr>
        <p:txBody>
          <a:bodyPr/>
          <a:lstStyle>
            <a:lvl1pPr marL="228600" indent="-228600">
              <a:buFont typeface="Arial" panose="020B0604020202020204" pitchFamily="34" charset="0"/>
              <a:buChar char="•"/>
              <a:defRPr sz="2400"/>
            </a:lvl1pPr>
            <a:lvl2pPr marL="685800" indent="-22860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6" name="Picture 5">
            <a:extLst>
              <a:ext uri="{FF2B5EF4-FFF2-40B4-BE49-F238E27FC236}">
                <a16:creationId xmlns:a16="http://schemas.microsoft.com/office/drawing/2014/main" id="{257AB8B4-4EBE-D6A2-D3FF-BF4572A3DAE2}"/>
              </a:ext>
            </a:extLst>
          </p:cNvPr>
          <p:cNvPicPr>
            <a:picLocks noChangeAspect="1"/>
          </p:cNvPicPr>
          <p:nvPr userDrawn="1"/>
        </p:nvPicPr>
        <p:blipFill>
          <a:blip r:embed="rId3"/>
          <a:srcRect/>
          <a:stretch/>
        </p:blipFill>
        <p:spPr>
          <a:xfrm>
            <a:off x="10782744" y="256830"/>
            <a:ext cx="1142111" cy="946840"/>
          </a:xfrm>
          <a:prstGeom prst="rect">
            <a:avLst/>
          </a:prstGeom>
        </p:spPr>
      </p:pic>
    </p:spTree>
    <p:extLst>
      <p:ext uri="{BB962C8B-B14F-4D97-AF65-F5344CB8AC3E}">
        <p14:creationId xmlns:p14="http://schemas.microsoft.com/office/powerpoint/2010/main" val="39272633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3_Divide Slide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6E46B5-FCAE-CBF5-73E1-9D608E15EAB0}"/>
              </a:ext>
            </a:extLst>
          </p:cNvPr>
          <p:cNvPicPr>
            <a:picLocks noChangeAspect="1"/>
          </p:cNvPicPr>
          <p:nvPr userDrawn="1"/>
        </p:nvPicPr>
        <p:blipFill>
          <a:blip r:embed="rId2"/>
          <a:srcRect/>
          <a:stretch/>
        </p:blipFill>
        <p:spPr>
          <a:xfrm>
            <a:off x="2" y="-2614"/>
            <a:ext cx="12191994" cy="6857997"/>
          </a:xfrm>
          <a:prstGeom prst="rect">
            <a:avLst/>
          </a:prstGeom>
        </p:spPr>
      </p:pic>
      <p:sp>
        <p:nvSpPr>
          <p:cNvPr id="2" name="Title 1">
            <a:extLst>
              <a:ext uri="{FF2B5EF4-FFF2-40B4-BE49-F238E27FC236}">
                <a16:creationId xmlns:a16="http://schemas.microsoft.com/office/drawing/2014/main" id="{1D798D91-E993-4918-79F0-3B3FF9C98084}"/>
              </a:ext>
            </a:extLst>
          </p:cNvPr>
          <p:cNvSpPr>
            <a:spLocks noGrp="1"/>
          </p:cNvSpPr>
          <p:nvPr>
            <p:ph type="title" hasCustomPrompt="1"/>
          </p:nvPr>
        </p:nvSpPr>
        <p:spPr>
          <a:xfrm>
            <a:off x="831850" y="1928189"/>
            <a:ext cx="10515600" cy="1868971"/>
          </a:xfrm>
          <a:prstGeom prst="rect">
            <a:avLst/>
          </a:prstGeom>
        </p:spPr>
        <p:txBody>
          <a:bodyPr anchor="b"/>
          <a:lstStyle>
            <a:lvl1pPr>
              <a:defRPr sz="6000">
                <a:solidFill>
                  <a:srgbClr val="FFFFFF"/>
                </a:solidFill>
              </a:defRPr>
            </a:lvl1pPr>
          </a:lstStyle>
          <a:p>
            <a:r>
              <a:rPr lang="en-US" b="1" i="1">
                <a:latin typeface="Fira Sans Black" panose="020B0503050000020004" pitchFamily="34" charset="0"/>
              </a:rPr>
              <a:t>DIVIDER TEXT HERE</a:t>
            </a:r>
            <a:endParaRPr lang="en-US"/>
          </a:p>
        </p:txBody>
      </p:sp>
      <p:sp>
        <p:nvSpPr>
          <p:cNvPr id="3" name="Text Placeholder 2">
            <a:extLst>
              <a:ext uri="{FF2B5EF4-FFF2-40B4-BE49-F238E27FC236}">
                <a16:creationId xmlns:a16="http://schemas.microsoft.com/office/drawing/2014/main" id="{6BFB41EA-A2E7-ABD3-598E-8DB56A7F589D}"/>
              </a:ext>
            </a:extLst>
          </p:cNvPr>
          <p:cNvSpPr>
            <a:spLocks noGrp="1"/>
          </p:cNvSpPr>
          <p:nvPr>
            <p:ph type="body" idx="1" hasCustomPrompt="1"/>
          </p:nvPr>
        </p:nvSpPr>
        <p:spPr>
          <a:xfrm>
            <a:off x="831850" y="3824148"/>
            <a:ext cx="10515600" cy="1500187"/>
          </a:xfrm>
        </p:spPr>
        <p:txBody>
          <a:bodyPr/>
          <a:lstStyle>
            <a:lvl1pPr marL="0" indent="0">
              <a:buNone/>
              <a:defRPr sz="2400">
                <a:solidFill>
                  <a:srgbClr val="FFFFFF"/>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en-US">
                <a:latin typeface="Fira Sans Medium" panose="020B0503050000020004" pitchFamily="34" charset="0"/>
              </a:rPr>
              <a:t>Supporting text here</a:t>
            </a:r>
          </a:p>
        </p:txBody>
      </p:sp>
      <p:sp>
        <p:nvSpPr>
          <p:cNvPr id="4" name="Date Placeholder 3">
            <a:extLst>
              <a:ext uri="{FF2B5EF4-FFF2-40B4-BE49-F238E27FC236}">
                <a16:creationId xmlns:a16="http://schemas.microsoft.com/office/drawing/2014/main" id="{85A9220A-154D-6587-D36F-199B547E6379}"/>
              </a:ext>
            </a:extLst>
          </p:cNvPr>
          <p:cNvSpPr>
            <a:spLocks noGrp="1"/>
          </p:cNvSpPr>
          <p:nvPr>
            <p:ph type="dt" sz="half" idx="10"/>
          </p:nvPr>
        </p:nvSpPr>
        <p:spPr/>
        <p:txBody>
          <a:bodyPr/>
          <a:lstStyle>
            <a:lvl1pPr>
              <a:defRPr>
                <a:solidFill>
                  <a:srgbClr val="FFFFFF"/>
                </a:solidFill>
              </a:defRPr>
            </a:lvl1pPr>
          </a:lstStyle>
          <a:p>
            <a:fld id="{FC5379E3-5222-FA4A-AE65-C9A019715D12}" type="datetime3">
              <a:rPr lang="en-GB" smtClean="0"/>
              <a:pPr/>
              <a:t>1 December, 2025</a:t>
            </a:fld>
            <a:endParaRPr lang="en-US"/>
          </a:p>
        </p:txBody>
      </p:sp>
      <p:sp>
        <p:nvSpPr>
          <p:cNvPr id="5" name="Footer Placeholder 4">
            <a:extLst>
              <a:ext uri="{FF2B5EF4-FFF2-40B4-BE49-F238E27FC236}">
                <a16:creationId xmlns:a16="http://schemas.microsoft.com/office/drawing/2014/main" id="{C1A905FC-AE40-297A-6466-C90CCD18BB79}"/>
              </a:ext>
            </a:extLst>
          </p:cNvPr>
          <p:cNvSpPr>
            <a:spLocks noGrp="1"/>
          </p:cNvSpPr>
          <p:nvPr>
            <p:ph type="ftr" sz="quarter" idx="11"/>
          </p:nvPr>
        </p:nvSpPr>
        <p:spPr>
          <a:xfrm>
            <a:off x="4038600" y="6356350"/>
            <a:ext cx="4114800" cy="365125"/>
          </a:xfrm>
          <a:prstGeom prst="rect">
            <a:avLst/>
          </a:prstGeom>
        </p:spPr>
        <p:txBody>
          <a:bodyPr/>
          <a:lstStyle>
            <a:lvl1pPr>
              <a:defRPr>
                <a:solidFill>
                  <a:srgbClr val="FFFFFF"/>
                </a:solidFill>
              </a:defRPr>
            </a:lvl1pPr>
          </a:lstStyle>
          <a:p>
            <a:r>
              <a:rPr lang="en-US"/>
              <a:t>Glasgow 2026 Commonwealth Games</a:t>
            </a:r>
          </a:p>
        </p:txBody>
      </p:sp>
      <p:sp>
        <p:nvSpPr>
          <p:cNvPr id="6" name="Slide Number Placeholder 5">
            <a:extLst>
              <a:ext uri="{FF2B5EF4-FFF2-40B4-BE49-F238E27FC236}">
                <a16:creationId xmlns:a16="http://schemas.microsoft.com/office/drawing/2014/main" id="{CD1D012E-ECDD-D085-E874-13DF2723293A}"/>
              </a:ext>
            </a:extLst>
          </p:cNvPr>
          <p:cNvSpPr>
            <a:spLocks noGrp="1"/>
          </p:cNvSpPr>
          <p:nvPr>
            <p:ph type="sldNum" sz="quarter" idx="12"/>
          </p:nvPr>
        </p:nvSpPr>
        <p:spPr/>
        <p:txBody>
          <a:bodyPr/>
          <a:lstStyle>
            <a:lvl1pPr>
              <a:defRPr>
                <a:solidFill>
                  <a:srgbClr val="FFFFFF"/>
                </a:solidFill>
              </a:defRPr>
            </a:lvl1pPr>
          </a:lstStyle>
          <a:p>
            <a:fld id="{28504E16-0618-2842-B206-C701314F0E20}" type="slidenum">
              <a:rPr lang="en-US" smtClean="0"/>
              <a:pPr/>
              <a:t>‹#›</a:t>
            </a:fld>
            <a:endParaRPr lang="en-US"/>
          </a:p>
        </p:txBody>
      </p:sp>
      <p:pic>
        <p:nvPicPr>
          <p:cNvPr id="7" name="Picture 6">
            <a:extLst>
              <a:ext uri="{FF2B5EF4-FFF2-40B4-BE49-F238E27FC236}">
                <a16:creationId xmlns:a16="http://schemas.microsoft.com/office/drawing/2014/main" id="{1DBBAEFA-5F13-3C20-7BBC-B63844770ADB}"/>
              </a:ext>
            </a:extLst>
          </p:cNvPr>
          <p:cNvPicPr>
            <a:picLocks noChangeAspect="1"/>
          </p:cNvPicPr>
          <p:nvPr userDrawn="1"/>
        </p:nvPicPr>
        <p:blipFill>
          <a:blip r:embed="rId3"/>
          <a:srcRect/>
          <a:stretch/>
        </p:blipFill>
        <p:spPr>
          <a:xfrm>
            <a:off x="10782744" y="256830"/>
            <a:ext cx="1142111" cy="946839"/>
          </a:xfrm>
          <a:prstGeom prst="rect">
            <a:avLst/>
          </a:prstGeom>
        </p:spPr>
      </p:pic>
    </p:spTree>
    <p:extLst>
      <p:ext uri="{BB962C8B-B14F-4D97-AF65-F5344CB8AC3E}">
        <p14:creationId xmlns:p14="http://schemas.microsoft.com/office/powerpoint/2010/main" val="31833137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Text Slide - Imag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5B7D88F-EFF9-9BA1-1CAF-C0136CDB33B7}"/>
              </a:ext>
            </a:extLst>
          </p:cNvPr>
          <p:cNvPicPr>
            <a:picLocks noChangeAspect="1"/>
          </p:cNvPicPr>
          <p:nvPr userDrawn="1"/>
        </p:nvPicPr>
        <p:blipFill>
          <a:blip r:embed="rId2"/>
          <a:srcRect/>
          <a:stretch/>
        </p:blipFill>
        <p:spPr>
          <a:xfrm>
            <a:off x="3" y="-2614"/>
            <a:ext cx="12191992" cy="6857995"/>
          </a:xfrm>
          <a:prstGeom prst="rect">
            <a:avLst/>
          </a:prstGeom>
        </p:spPr>
      </p:pic>
      <p:sp>
        <p:nvSpPr>
          <p:cNvPr id="2" name="Title 1">
            <a:extLst>
              <a:ext uri="{FF2B5EF4-FFF2-40B4-BE49-F238E27FC236}">
                <a16:creationId xmlns:a16="http://schemas.microsoft.com/office/drawing/2014/main" id="{0B5D3CA9-183D-F5E7-9486-5C5D46616022}"/>
              </a:ext>
            </a:extLst>
          </p:cNvPr>
          <p:cNvSpPr>
            <a:spLocks noGrp="1"/>
          </p:cNvSpPr>
          <p:nvPr>
            <p:ph type="title" hasCustomPrompt="1"/>
          </p:nvPr>
        </p:nvSpPr>
        <p:spPr/>
        <p:txBody>
          <a:bodyPr/>
          <a:lstStyle/>
          <a:p>
            <a:r>
              <a:rPr lang="en-US"/>
              <a:t>Click to add title</a:t>
            </a:r>
          </a:p>
        </p:txBody>
      </p:sp>
      <p:sp>
        <p:nvSpPr>
          <p:cNvPr id="3" name="Date Placeholder 2">
            <a:extLst>
              <a:ext uri="{FF2B5EF4-FFF2-40B4-BE49-F238E27FC236}">
                <a16:creationId xmlns:a16="http://schemas.microsoft.com/office/drawing/2014/main" id="{DC221941-7C89-C9A7-3F90-51A4836EF913}"/>
              </a:ext>
            </a:extLst>
          </p:cNvPr>
          <p:cNvSpPr>
            <a:spLocks noGrp="1"/>
          </p:cNvSpPr>
          <p:nvPr>
            <p:ph type="dt" sz="half" idx="10"/>
          </p:nvPr>
        </p:nvSpPr>
        <p:spPr/>
        <p:txBody>
          <a:bodyPr/>
          <a:lstStyle/>
          <a:p>
            <a:fld id="{FC5379E3-5222-FA4A-AE65-C9A019715D12}" type="datetime3">
              <a:rPr lang="en-GB" smtClean="0"/>
              <a:pPr/>
              <a:t>1 December, 2025</a:t>
            </a:fld>
            <a:endParaRPr lang="en-US"/>
          </a:p>
        </p:txBody>
      </p:sp>
      <p:sp>
        <p:nvSpPr>
          <p:cNvPr id="4" name="Slide Number Placeholder 3">
            <a:extLst>
              <a:ext uri="{FF2B5EF4-FFF2-40B4-BE49-F238E27FC236}">
                <a16:creationId xmlns:a16="http://schemas.microsoft.com/office/drawing/2014/main" id="{7F06209E-A510-A52C-B51B-01655ECD21FB}"/>
              </a:ext>
            </a:extLst>
          </p:cNvPr>
          <p:cNvSpPr>
            <a:spLocks noGrp="1"/>
          </p:cNvSpPr>
          <p:nvPr>
            <p:ph type="sldNum" sz="quarter" idx="11"/>
          </p:nvPr>
        </p:nvSpPr>
        <p:spPr/>
        <p:txBody>
          <a:bodyPr/>
          <a:lstStyle/>
          <a:p>
            <a:fld id="{28504E16-0618-2842-B206-C701314F0E20}" type="slidenum">
              <a:rPr lang="en-US" smtClean="0"/>
              <a:pPr/>
              <a:t>‹#›</a:t>
            </a:fld>
            <a:endParaRPr lang="en-US"/>
          </a:p>
        </p:txBody>
      </p:sp>
      <p:sp>
        <p:nvSpPr>
          <p:cNvPr id="7" name="Content Placeholder 6">
            <a:extLst>
              <a:ext uri="{FF2B5EF4-FFF2-40B4-BE49-F238E27FC236}">
                <a16:creationId xmlns:a16="http://schemas.microsoft.com/office/drawing/2014/main" id="{12E89B49-F204-3957-AD4D-7F9426CD0D52}"/>
              </a:ext>
            </a:extLst>
          </p:cNvPr>
          <p:cNvSpPr>
            <a:spLocks noGrp="1"/>
          </p:cNvSpPr>
          <p:nvPr>
            <p:ph sz="quarter" idx="13"/>
          </p:nvPr>
        </p:nvSpPr>
        <p:spPr>
          <a:xfrm>
            <a:off x="838200" y="1481019"/>
            <a:ext cx="7315200" cy="5015405"/>
          </a:xfrm>
        </p:spPr>
        <p:txBody>
          <a:bodyPr/>
          <a:lstStyle>
            <a:lvl1pPr marL="228600" indent="-228600">
              <a:buFont typeface="Arial" panose="020B0604020202020204" pitchFamily="34" charset="0"/>
              <a:buChar char="•"/>
              <a:defRPr sz="2400"/>
            </a:lvl1pPr>
            <a:lvl2pPr marL="685800" indent="-22860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Footer Placeholder 4">
            <a:extLst>
              <a:ext uri="{FF2B5EF4-FFF2-40B4-BE49-F238E27FC236}">
                <a16:creationId xmlns:a16="http://schemas.microsoft.com/office/drawing/2014/main" id="{6B32A5A1-BF5D-B5BB-CE92-0BE37A407034}"/>
              </a:ext>
            </a:extLst>
          </p:cNvPr>
          <p:cNvSpPr>
            <a:spLocks noGrp="1"/>
          </p:cNvSpPr>
          <p:nvPr>
            <p:ph type="ftr" sz="quarter" idx="14"/>
          </p:nvPr>
        </p:nvSpPr>
        <p:spPr>
          <a:xfrm>
            <a:off x="4038600" y="6356350"/>
            <a:ext cx="4114800" cy="365125"/>
          </a:xfrm>
          <a:prstGeom prst="rect">
            <a:avLst/>
          </a:prstGeom>
        </p:spPr>
        <p:txBody>
          <a:bodyPr/>
          <a:lstStyle/>
          <a:p>
            <a:r>
              <a:rPr lang="en-US"/>
              <a:t>Glasgow 2026 Commonwealth Games</a:t>
            </a:r>
          </a:p>
        </p:txBody>
      </p:sp>
      <p:pic>
        <p:nvPicPr>
          <p:cNvPr id="6" name="Picture 5">
            <a:extLst>
              <a:ext uri="{FF2B5EF4-FFF2-40B4-BE49-F238E27FC236}">
                <a16:creationId xmlns:a16="http://schemas.microsoft.com/office/drawing/2014/main" id="{7C1A2CB4-483E-68F4-B480-785BAA0A6C10}"/>
              </a:ext>
            </a:extLst>
          </p:cNvPr>
          <p:cNvPicPr>
            <a:picLocks noChangeAspect="1"/>
          </p:cNvPicPr>
          <p:nvPr userDrawn="1"/>
        </p:nvPicPr>
        <p:blipFill>
          <a:blip r:embed="rId3"/>
          <a:srcRect/>
          <a:stretch/>
        </p:blipFill>
        <p:spPr>
          <a:xfrm>
            <a:off x="10782744" y="256830"/>
            <a:ext cx="1142111" cy="946840"/>
          </a:xfrm>
          <a:prstGeom prst="rect">
            <a:avLst/>
          </a:prstGeom>
        </p:spPr>
      </p:pic>
    </p:spTree>
    <p:extLst>
      <p:ext uri="{BB962C8B-B14F-4D97-AF65-F5344CB8AC3E}">
        <p14:creationId xmlns:p14="http://schemas.microsoft.com/office/powerpoint/2010/main" val="14465563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ext Slide - Imag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5B7D88F-EFF9-9BA1-1CAF-C0136CDB33B7}"/>
              </a:ext>
            </a:extLst>
          </p:cNvPr>
          <p:cNvPicPr>
            <a:picLocks noChangeAspect="1"/>
          </p:cNvPicPr>
          <p:nvPr userDrawn="1"/>
        </p:nvPicPr>
        <p:blipFill>
          <a:blip r:embed="rId2"/>
          <a:srcRect/>
          <a:stretch/>
        </p:blipFill>
        <p:spPr>
          <a:xfrm>
            <a:off x="3" y="-2614"/>
            <a:ext cx="12191992" cy="6857996"/>
          </a:xfrm>
          <a:prstGeom prst="rect">
            <a:avLst/>
          </a:prstGeom>
        </p:spPr>
      </p:pic>
      <p:sp>
        <p:nvSpPr>
          <p:cNvPr id="2" name="Title 1">
            <a:extLst>
              <a:ext uri="{FF2B5EF4-FFF2-40B4-BE49-F238E27FC236}">
                <a16:creationId xmlns:a16="http://schemas.microsoft.com/office/drawing/2014/main" id="{0B5D3CA9-183D-F5E7-9486-5C5D46616022}"/>
              </a:ext>
            </a:extLst>
          </p:cNvPr>
          <p:cNvSpPr>
            <a:spLocks noGrp="1"/>
          </p:cNvSpPr>
          <p:nvPr>
            <p:ph type="title" hasCustomPrompt="1"/>
          </p:nvPr>
        </p:nvSpPr>
        <p:spPr/>
        <p:txBody>
          <a:bodyPr/>
          <a:lstStyle/>
          <a:p>
            <a:r>
              <a:rPr lang="en-US"/>
              <a:t>Click to add title</a:t>
            </a:r>
          </a:p>
        </p:txBody>
      </p:sp>
      <p:sp>
        <p:nvSpPr>
          <p:cNvPr id="3" name="Date Placeholder 2">
            <a:extLst>
              <a:ext uri="{FF2B5EF4-FFF2-40B4-BE49-F238E27FC236}">
                <a16:creationId xmlns:a16="http://schemas.microsoft.com/office/drawing/2014/main" id="{DC221941-7C89-C9A7-3F90-51A4836EF913}"/>
              </a:ext>
            </a:extLst>
          </p:cNvPr>
          <p:cNvSpPr>
            <a:spLocks noGrp="1"/>
          </p:cNvSpPr>
          <p:nvPr>
            <p:ph type="dt" sz="half" idx="10"/>
          </p:nvPr>
        </p:nvSpPr>
        <p:spPr/>
        <p:txBody>
          <a:bodyPr/>
          <a:lstStyle/>
          <a:p>
            <a:fld id="{FC5379E3-5222-FA4A-AE65-C9A019715D12}" type="datetime3">
              <a:rPr lang="en-GB" smtClean="0"/>
              <a:pPr/>
              <a:t>1 December, 2025</a:t>
            </a:fld>
            <a:endParaRPr lang="en-US"/>
          </a:p>
        </p:txBody>
      </p:sp>
      <p:sp>
        <p:nvSpPr>
          <p:cNvPr id="4" name="Slide Number Placeholder 3">
            <a:extLst>
              <a:ext uri="{FF2B5EF4-FFF2-40B4-BE49-F238E27FC236}">
                <a16:creationId xmlns:a16="http://schemas.microsoft.com/office/drawing/2014/main" id="{7F06209E-A510-A52C-B51B-01655ECD21FB}"/>
              </a:ext>
            </a:extLst>
          </p:cNvPr>
          <p:cNvSpPr>
            <a:spLocks noGrp="1"/>
          </p:cNvSpPr>
          <p:nvPr>
            <p:ph type="sldNum" sz="quarter" idx="11"/>
          </p:nvPr>
        </p:nvSpPr>
        <p:spPr/>
        <p:txBody>
          <a:bodyPr/>
          <a:lstStyle/>
          <a:p>
            <a:fld id="{28504E16-0618-2842-B206-C701314F0E20}" type="slidenum">
              <a:rPr lang="en-US" smtClean="0"/>
              <a:pPr/>
              <a:t>‹#›</a:t>
            </a:fld>
            <a:endParaRPr lang="en-US"/>
          </a:p>
        </p:txBody>
      </p:sp>
      <p:sp>
        <p:nvSpPr>
          <p:cNvPr id="7" name="Content Placeholder 6">
            <a:extLst>
              <a:ext uri="{FF2B5EF4-FFF2-40B4-BE49-F238E27FC236}">
                <a16:creationId xmlns:a16="http://schemas.microsoft.com/office/drawing/2014/main" id="{12E89B49-F204-3957-AD4D-7F9426CD0D52}"/>
              </a:ext>
            </a:extLst>
          </p:cNvPr>
          <p:cNvSpPr>
            <a:spLocks noGrp="1"/>
          </p:cNvSpPr>
          <p:nvPr>
            <p:ph sz="quarter" idx="13"/>
          </p:nvPr>
        </p:nvSpPr>
        <p:spPr>
          <a:xfrm>
            <a:off x="838200" y="1481019"/>
            <a:ext cx="7315200" cy="5015405"/>
          </a:xfrm>
        </p:spPr>
        <p:txBody>
          <a:bodyPr/>
          <a:lstStyle>
            <a:lvl1pPr marL="228600" indent="-228600">
              <a:buFont typeface="Arial" panose="020B0604020202020204" pitchFamily="34" charset="0"/>
              <a:buChar char="•"/>
              <a:defRPr sz="2400"/>
            </a:lvl1pPr>
            <a:lvl2pPr marL="685800" indent="-22860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Footer Placeholder 4">
            <a:extLst>
              <a:ext uri="{FF2B5EF4-FFF2-40B4-BE49-F238E27FC236}">
                <a16:creationId xmlns:a16="http://schemas.microsoft.com/office/drawing/2014/main" id="{6B32A5A1-BF5D-B5BB-CE92-0BE37A407034}"/>
              </a:ext>
            </a:extLst>
          </p:cNvPr>
          <p:cNvSpPr>
            <a:spLocks noGrp="1"/>
          </p:cNvSpPr>
          <p:nvPr>
            <p:ph type="ftr" sz="quarter" idx="14"/>
          </p:nvPr>
        </p:nvSpPr>
        <p:spPr>
          <a:xfrm>
            <a:off x="4038600" y="6356350"/>
            <a:ext cx="4114800" cy="365125"/>
          </a:xfrm>
          <a:prstGeom prst="rect">
            <a:avLst/>
          </a:prstGeom>
        </p:spPr>
        <p:txBody>
          <a:bodyPr/>
          <a:lstStyle/>
          <a:p>
            <a:r>
              <a:rPr lang="en-US"/>
              <a:t>Glasgow 2026 Commonwealth Games</a:t>
            </a:r>
          </a:p>
        </p:txBody>
      </p:sp>
      <p:pic>
        <p:nvPicPr>
          <p:cNvPr id="6" name="Picture 5">
            <a:extLst>
              <a:ext uri="{FF2B5EF4-FFF2-40B4-BE49-F238E27FC236}">
                <a16:creationId xmlns:a16="http://schemas.microsoft.com/office/drawing/2014/main" id="{734EF314-1EE6-0FA3-9767-5D3BDFAAE591}"/>
              </a:ext>
            </a:extLst>
          </p:cNvPr>
          <p:cNvPicPr>
            <a:picLocks noChangeAspect="1"/>
          </p:cNvPicPr>
          <p:nvPr userDrawn="1"/>
        </p:nvPicPr>
        <p:blipFill>
          <a:blip r:embed="rId3"/>
          <a:srcRect/>
          <a:stretch/>
        </p:blipFill>
        <p:spPr>
          <a:xfrm>
            <a:off x="10782744" y="256830"/>
            <a:ext cx="1142111" cy="946840"/>
          </a:xfrm>
          <a:prstGeom prst="rect">
            <a:avLst/>
          </a:prstGeom>
        </p:spPr>
      </p:pic>
    </p:spTree>
    <p:extLst>
      <p:ext uri="{BB962C8B-B14F-4D97-AF65-F5344CB8AC3E}">
        <p14:creationId xmlns:p14="http://schemas.microsoft.com/office/powerpoint/2010/main" val="526811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2_Divide Slide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6E46B5-FCAE-CBF5-73E1-9D608E15EAB0}"/>
              </a:ext>
            </a:extLst>
          </p:cNvPr>
          <p:cNvPicPr>
            <a:picLocks noChangeAspect="1"/>
          </p:cNvPicPr>
          <p:nvPr userDrawn="1"/>
        </p:nvPicPr>
        <p:blipFill>
          <a:blip r:embed="rId2"/>
          <a:srcRect/>
          <a:stretch/>
        </p:blipFill>
        <p:spPr>
          <a:xfrm>
            <a:off x="2" y="-2614"/>
            <a:ext cx="12191994" cy="6857996"/>
          </a:xfrm>
          <a:prstGeom prst="rect">
            <a:avLst/>
          </a:prstGeom>
        </p:spPr>
      </p:pic>
      <p:sp>
        <p:nvSpPr>
          <p:cNvPr id="2" name="Title 1">
            <a:extLst>
              <a:ext uri="{FF2B5EF4-FFF2-40B4-BE49-F238E27FC236}">
                <a16:creationId xmlns:a16="http://schemas.microsoft.com/office/drawing/2014/main" id="{1D798D91-E993-4918-79F0-3B3FF9C98084}"/>
              </a:ext>
            </a:extLst>
          </p:cNvPr>
          <p:cNvSpPr>
            <a:spLocks noGrp="1"/>
          </p:cNvSpPr>
          <p:nvPr>
            <p:ph type="title" hasCustomPrompt="1"/>
          </p:nvPr>
        </p:nvSpPr>
        <p:spPr>
          <a:xfrm>
            <a:off x="831850" y="1928189"/>
            <a:ext cx="10515600" cy="1868971"/>
          </a:xfrm>
          <a:prstGeom prst="rect">
            <a:avLst/>
          </a:prstGeom>
        </p:spPr>
        <p:txBody>
          <a:bodyPr anchor="b"/>
          <a:lstStyle>
            <a:lvl1pPr>
              <a:defRPr sz="6000">
                <a:solidFill>
                  <a:srgbClr val="FFFFFF"/>
                </a:solidFill>
              </a:defRPr>
            </a:lvl1pPr>
          </a:lstStyle>
          <a:p>
            <a:r>
              <a:rPr lang="en-US" b="1" i="1">
                <a:latin typeface="Fira Sans Black" panose="020B0503050000020004" pitchFamily="34" charset="0"/>
              </a:rPr>
              <a:t>DIVIDER TEXT HERE</a:t>
            </a:r>
            <a:endParaRPr lang="en-US"/>
          </a:p>
        </p:txBody>
      </p:sp>
      <p:sp>
        <p:nvSpPr>
          <p:cNvPr id="3" name="Text Placeholder 2">
            <a:extLst>
              <a:ext uri="{FF2B5EF4-FFF2-40B4-BE49-F238E27FC236}">
                <a16:creationId xmlns:a16="http://schemas.microsoft.com/office/drawing/2014/main" id="{6BFB41EA-A2E7-ABD3-598E-8DB56A7F589D}"/>
              </a:ext>
            </a:extLst>
          </p:cNvPr>
          <p:cNvSpPr>
            <a:spLocks noGrp="1"/>
          </p:cNvSpPr>
          <p:nvPr>
            <p:ph type="body" idx="1" hasCustomPrompt="1"/>
          </p:nvPr>
        </p:nvSpPr>
        <p:spPr>
          <a:xfrm>
            <a:off x="831850" y="3824148"/>
            <a:ext cx="10515600" cy="1500187"/>
          </a:xfrm>
        </p:spPr>
        <p:txBody>
          <a:bodyPr/>
          <a:lstStyle>
            <a:lvl1pPr marL="0" indent="0">
              <a:buNone/>
              <a:defRPr sz="2400">
                <a:solidFill>
                  <a:srgbClr val="FFFFFF"/>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en-US">
                <a:latin typeface="Fira Sans Medium" panose="020B0503050000020004" pitchFamily="34" charset="0"/>
              </a:rPr>
              <a:t>Supporting text here</a:t>
            </a:r>
          </a:p>
        </p:txBody>
      </p:sp>
      <p:sp>
        <p:nvSpPr>
          <p:cNvPr id="4" name="Date Placeholder 3">
            <a:extLst>
              <a:ext uri="{FF2B5EF4-FFF2-40B4-BE49-F238E27FC236}">
                <a16:creationId xmlns:a16="http://schemas.microsoft.com/office/drawing/2014/main" id="{85A9220A-154D-6587-D36F-199B547E6379}"/>
              </a:ext>
            </a:extLst>
          </p:cNvPr>
          <p:cNvSpPr>
            <a:spLocks noGrp="1"/>
          </p:cNvSpPr>
          <p:nvPr>
            <p:ph type="dt" sz="half" idx="10"/>
          </p:nvPr>
        </p:nvSpPr>
        <p:spPr/>
        <p:txBody>
          <a:bodyPr/>
          <a:lstStyle>
            <a:lvl1pPr>
              <a:defRPr>
                <a:solidFill>
                  <a:srgbClr val="FFFFFF"/>
                </a:solidFill>
              </a:defRPr>
            </a:lvl1pPr>
          </a:lstStyle>
          <a:p>
            <a:fld id="{FC5379E3-5222-FA4A-AE65-C9A019715D12}" type="datetime3">
              <a:rPr lang="en-GB" smtClean="0"/>
              <a:pPr/>
              <a:t>1 December, 2025</a:t>
            </a:fld>
            <a:endParaRPr lang="en-US"/>
          </a:p>
        </p:txBody>
      </p:sp>
      <p:sp>
        <p:nvSpPr>
          <p:cNvPr id="5" name="Footer Placeholder 4">
            <a:extLst>
              <a:ext uri="{FF2B5EF4-FFF2-40B4-BE49-F238E27FC236}">
                <a16:creationId xmlns:a16="http://schemas.microsoft.com/office/drawing/2014/main" id="{C1A905FC-AE40-297A-6466-C90CCD18BB79}"/>
              </a:ext>
            </a:extLst>
          </p:cNvPr>
          <p:cNvSpPr>
            <a:spLocks noGrp="1"/>
          </p:cNvSpPr>
          <p:nvPr>
            <p:ph type="ftr" sz="quarter" idx="11"/>
          </p:nvPr>
        </p:nvSpPr>
        <p:spPr>
          <a:xfrm>
            <a:off x="4038600" y="6356350"/>
            <a:ext cx="4114800" cy="365125"/>
          </a:xfrm>
          <a:prstGeom prst="rect">
            <a:avLst/>
          </a:prstGeom>
        </p:spPr>
        <p:txBody>
          <a:bodyPr/>
          <a:lstStyle>
            <a:lvl1pPr>
              <a:defRPr>
                <a:solidFill>
                  <a:srgbClr val="FFFFFF"/>
                </a:solidFill>
              </a:defRPr>
            </a:lvl1pPr>
          </a:lstStyle>
          <a:p>
            <a:r>
              <a:rPr lang="en-US"/>
              <a:t>Glasgow 2026 Commonwealth Games</a:t>
            </a:r>
          </a:p>
        </p:txBody>
      </p:sp>
      <p:sp>
        <p:nvSpPr>
          <p:cNvPr id="6" name="Slide Number Placeholder 5">
            <a:extLst>
              <a:ext uri="{FF2B5EF4-FFF2-40B4-BE49-F238E27FC236}">
                <a16:creationId xmlns:a16="http://schemas.microsoft.com/office/drawing/2014/main" id="{CD1D012E-ECDD-D085-E874-13DF2723293A}"/>
              </a:ext>
            </a:extLst>
          </p:cNvPr>
          <p:cNvSpPr>
            <a:spLocks noGrp="1"/>
          </p:cNvSpPr>
          <p:nvPr>
            <p:ph type="sldNum" sz="quarter" idx="12"/>
          </p:nvPr>
        </p:nvSpPr>
        <p:spPr/>
        <p:txBody>
          <a:bodyPr/>
          <a:lstStyle>
            <a:lvl1pPr>
              <a:defRPr>
                <a:solidFill>
                  <a:srgbClr val="FFFFFF"/>
                </a:solidFill>
              </a:defRPr>
            </a:lvl1pPr>
          </a:lstStyle>
          <a:p>
            <a:fld id="{28504E16-0618-2842-B206-C701314F0E20}" type="slidenum">
              <a:rPr lang="en-US" smtClean="0"/>
              <a:pPr/>
              <a:t>‹#›</a:t>
            </a:fld>
            <a:endParaRPr lang="en-US"/>
          </a:p>
        </p:txBody>
      </p:sp>
      <p:pic>
        <p:nvPicPr>
          <p:cNvPr id="7" name="Picture 6">
            <a:extLst>
              <a:ext uri="{FF2B5EF4-FFF2-40B4-BE49-F238E27FC236}">
                <a16:creationId xmlns:a16="http://schemas.microsoft.com/office/drawing/2014/main" id="{14FB4A0F-6455-6B8F-F137-FA843CB14C3B}"/>
              </a:ext>
            </a:extLst>
          </p:cNvPr>
          <p:cNvPicPr>
            <a:picLocks noChangeAspect="1"/>
          </p:cNvPicPr>
          <p:nvPr userDrawn="1"/>
        </p:nvPicPr>
        <p:blipFill>
          <a:blip r:embed="rId3"/>
          <a:srcRect/>
          <a:stretch/>
        </p:blipFill>
        <p:spPr>
          <a:xfrm>
            <a:off x="10782744" y="256830"/>
            <a:ext cx="1142111" cy="946839"/>
          </a:xfrm>
          <a:prstGeom prst="rect">
            <a:avLst/>
          </a:prstGeom>
        </p:spPr>
      </p:pic>
    </p:spTree>
    <p:extLst>
      <p:ext uri="{BB962C8B-B14F-4D97-AF65-F5344CB8AC3E}">
        <p14:creationId xmlns:p14="http://schemas.microsoft.com/office/powerpoint/2010/main" val="276356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ext Slide - Imag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5B7D88F-EFF9-9BA1-1CAF-C0136CDB33B7}"/>
              </a:ext>
            </a:extLst>
          </p:cNvPr>
          <p:cNvPicPr>
            <a:picLocks noChangeAspect="1"/>
          </p:cNvPicPr>
          <p:nvPr userDrawn="1"/>
        </p:nvPicPr>
        <p:blipFill>
          <a:blip r:embed="rId2"/>
          <a:srcRect/>
          <a:stretch/>
        </p:blipFill>
        <p:spPr>
          <a:xfrm>
            <a:off x="2" y="-2614"/>
            <a:ext cx="12191994" cy="6857996"/>
          </a:xfrm>
          <a:prstGeom prst="rect">
            <a:avLst/>
          </a:prstGeom>
        </p:spPr>
      </p:pic>
      <p:sp>
        <p:nvSpPr>
          <p:cNvPr id="2" name="Title 1">
            <a:extLst>
              <a:ext uri="{FF2B5EF4-FFF2-40B4-BE49-F238E27FC236}">
                <a16:creationId xmlns:a16="http://schemas.microsoft.com/office/drawing/2014/main" id="{0B5D3CA9-183D-F5E7-9486-5C5D46616022}"/>
              </a:ext>
            </a:extLst>
          </p:cNvPr>
          <p:cNvSpPr>
            <a:spLocks noGrp="1"/>
          </p:cNvSpPr>
          <p:nvPr>
            <p:ph type="title" hasCustomPrompt="1"/>
          </p:nvPr>
        </p:nvSpPr>
        <p:spPr/>
        <p:txBody>
          <a:bodyPr/>
          <a:lstStyle>
            <a:lvl1pPr algn="l" fontAlgn="auto">
              <a:defRPr/>
            </a:lvl1pPr>
          </a:lstStyle>
          <a:p>
            <a:r>
              <a:rPr lang="en-US"/>
              <a:t>Click to add title</a:t>
            </a:r>
          </a:p>
        </p:txBody>
      </p:sp>
      <p:sp>
        <p:nvSpPr>
          <p:cNvPr id="3" name="Date Placeholder 2">
            <a:extLst>
              <a:ext uri="{FF2B5EF4-FFF2-40B4-BE49-F238E27FC236}">
                <a16:creationId xmlns:a16="http://schemas.microsoft.com/office/drawing/2014/main" id="{DC221941-7C89-C9A7-3F90-51A4836EF913}"/>
              </a:ext>
            </a:extLst>
          </p:cNvPr>
          <p:cNvSpPr>
            <a:spLocks noGrp="1"/>
          </p:cNvSpPr>
          <p:nvPr>
            <p:ph type="dt" sz="half" idx="10"/>
          </p:nvPr>
        </p:nvSpPr>
        <p:spPr/>
        <p:txBody>
          <a:bodyPr/>
          <a:lstStyle/>
          <a:p>
            <a:fld id="{FC5379E3-5222-FA4A-AE65-C9A019715D12}" type="datetime3">
              <a:rPr lang="en-GB" smtClean="0"/>
              <a:pPr/>
              <a:t>1 December, 2025</a:t>
            </a:fld>
            <a:endParaRPr lang="en-US"/>
          </a:p>
        </p:txBody>
      </p:sp>
      <p:sp>
        <p:nvSpPr>
          <p:cNvPr id="4" name="Slide Number Placeholder 3">
            <a:extLst>
              <a:ext uri="{FF2B5EF4-FFF2-40B4-BE49-F238E27FC236}">
                <a16:creationId xmlns:a16="http://schemas.microsoft.com/office/drawing/2014/main" id="{7F06209E-A510-A52C-B51B-01655ECD21FB}"/>
              </a:ext>
            </a:extLst>
          </p:cNvPr>
          <p:cNvSpPr>
            <a:spLocks noGrp="1"/>
          </p:cNvSpPr>
          <p:nvPr>
            <p:ph type="sldNum" sz="quarter" idx="11"/>
          </p:nvPr>
        </p:nvSpPr>
        <p:spPr/>
        <p:txBody>
          <a:bodyPr/>
          <a:lstStyle/>
          <a:p>
            <a:fld id="{28504E16-0618-2842-B206-C701314F0E20}" type="slidenum">
              <a:rPr lang="en-US" smtClean="0"/>
              <a:pPr/>
              <a:t>‹#›</a:t>
            </a:fld>
            <a:endParaRPr lang="en-US"/>
          </a:p>
        </p:txBody>
      </p:sp>
      <p:sp>
        <p:nvSpPr>
          <p:cNvPr id="7" name="Content Placeholder 6">
            <a:extLst>
              <a:ext uri="{FF2B5EF4-FFF2-40B4-BE49-F238E27FC236}">
                <a16:creationId xmlns:a16="http://schemas.microsoft.com/office/drawing/2014/main" id="{12E89B49-F204-3957-AD4D-7F9426CD0D52}"/>
              </a:ext>
            </a:extLst>
          </p:cNvPr>
          <p:cNvSpPr>
            <a:spLocks noGrp="1"/>
          </p:cNvSpPr>
          <p:nvPr>
            <p:ph sz="quarter" idx="13"/>
          </p:nvPr>
        </p:nvSpPr>
        <p:spPr>
          <a:xfrm>
            <a:off x="838200" y="1481019"/>
            <a:ext cx="7315200" cy="5015405"/>
          </a:xfrm>
        </p:spPr>
        <p:txBody>
          <a:bodyPr/>
          <a:lstStyle>
            <a:lvl1pPr marL="228600" indent="-228600">
              <a:buFont typeface="Arial" panose="020B0604020202020204" pitchFamily="34" charset="0"/>
              <a:buChar char="•"/>
              <a:defRPr sz="2400"/>
            </a:lvl1pPr>
            <a:lvl2pPr marL="685800" indent="-22860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Footer Placeholder 4">
            <a:extLst>
              <a:ext uri="{FF2B5EF4-FFF2-40B4-BE49-F238E27FC236}">
                <a16:creationId xmlns:a16="http://schemas.microsoft.com/office/drawing/2014/main" id="{6B32A5A1-BF5D-B5BB-CE92-0BE37A407034}"/>
              </a:ext>
            </a:extLst>
          </p:cNvPr>
          <p:cNvSpPr>
            <a:spLocks noGrp="1"/>
          </p:cNvSpPr>
          <p:nvPr>
            <p:ph type="ftr" sz="quarter" idx="14"/>
          </p:nvPr>
        </p:nvSpPr>
        <p:spPr>
          <a:xfrm>
            <a:off x="4038600" y="6356350"/>
            <a:ext cx="4114800" cy="365125"/>
          </a:xfrm>
          <a:prstGeom prst="rect">
            <a:avLst/>
          </a:prstGeom>
        </p:spPr>
        <p:txBody>
          <a:bodyPr/>
          <a:lstStyle/>
          <a:p>
            <a:r>
              <a:rPr lang="en-US"/>
              <a:t>Glasgow 2026 Commonwealth Games</a:t>
            </a:r>
          </a:p>
        </p:txBody>
      </p:sp>
      <p:pic>
        <p:nvPicPr>
          <p:cNvPr id="6" name="Picture 5">
            <a:extLst>
              <a:ext uri="{FF2B5EF4-FFF2-40B4-BE49-F238E27FC236}">
                <a16:creationId xmlns:a16="http://schemas.microsoft.com/office/drawing/2014/main" id="{8C401244-5EC9-FCF4-C3EA-4AA7209E9FF0}"/>
              </a:ext>
            </a:extLst>
          </p:cNvPr>
          <p:cNvPicPr>
            <a:picLocks noChangeAspect="1"/>
          </p:cNvPicPr>
          <p:nvPr userDrawn="1"/>
        </p:nvPicPr>
        <p:blipFill>
          <a:blip r:embed="rId3"/>
          <a:srcRect/>
          <a:stretch/>
        </p:blipFill>
        <p:spPr>
          <a:xfrm>
            <a:off x="10782744" y="256830"/>
            <a:ext cx="1142111" cy="946839"/>
          </a:xfrm>
          <a:prstGeom prst="rect">
            <a:avLst/>
          </a:prstGeom>
        </p:spPr>
      </p:pic>
    </p:spTree>
    <p:extLst>
      <p:ext uri="{BB962C8B-B14F-4D97-AF65-F5344CB8AC3E}">
        <p14:creationId xmlns:p14="http://schemas.microsoft.com/office/powerpoint/2010/main" val="1433004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D3CA9-183D-F5E7-9486-5C5D46616022}"/>
              </a:ext>
            </a:extLst>
          </p:cNvPr>
          <p:cNvSpPr>
            <a:spLocks noGrp="1"/>
          </p:cNvSpPr>
          <p:nvPr>
            <p:ph type="title" hasCustomPrompt="1"/>
          </p:nvPr>
        </p:nvSpPr>
        <p:spPr/>
        <p:txBody>
          <a:bodyPr/>
          <a:lstStyle/>
          <a:p>
            <a:r>
              <a:rPr lang="en-US" b="1" i="1">
                <a:latin typeface="Fira Sans Black" panose="020B0503050000020004" pitchFamily="34" charset="0"/>
              </a:rPr>
              <a:t>TABLE OF CONTENTS</a:t>
            </a:r>
            <a:endParaRPr lang="en-US"/>
          </a:p>
        </p:txBody>
      </p:sp>
      <p:sp>
        <p:nvSpPr>
          <p:cNvPr id="3" name="Date Placeholder 2">
            <a:extLst>
              <a:ext uri="{FF2B5EF4-FFF2-40B4-BE49-F238E27FC236}">
                <a16:creationId xmlns:a16="http://schemas.microsoft.com/office/drawing/2014/main" id="{DC221941-7C89-C9A7-3F90-51A4836EF913}"/>
              </a:ext>
            </a:extLst>
          </p:cNvPr>
          <p:cNvSpPr>
            <a:spLocks noGrp="1"/>
          </p:cNvSpPr>
          <p:nvPr>
            <p:ph type="dt" sz="half" idx="10"/>
          </p:nvPr>
        </p:nvSpPr>
        <p:spPr/>
        <p:txBody>
          <a:bodyPr/>
          <a:lstStyle/>
          <a:p>
            <a:fld id="{FC5379E3-5222-FA4A-AE65-C9A019715D12}" type="datetime3">
              <a:rPr lang="en-GB" smtClean="0"/>
              <a:pPr/>
              <a:t>1 December, 2025</a:t>
            </a:fld>
            <a:endParaRPr lang="en-US"/>
          </a:p>
        </p:txBody>
      </p:sp>
      <p:sp>
        <p:nvSpPr>
          <p:cNvPr id="4" name="Slide Number Placeholder 3">
            <a:extLst>
              <a:ext uri="{FF2B5EF4-FFF2-40B4-BE49-F238E27FC236}">
                <a16:creationId xmlns:a16="http://schemas.microsoft.com/office/drawing/2014/main" id="{7F06209E-A510-A52C-B51B-01655ECD21FB}"/>
              </a:ext>
            </a:extLst>
          </p:cNvPr>
          <p:cNvSpPr>
            <a:spLocks noGrp="1"/>
          </p:cNvSpPr>
          <p:nvPr>
            <p:ph type="sldNum" sz="quarter" idx="11"/>
          </p:nvPr>
        </p:nvSpPr>
        <p:spPr/>
        <p:txBody>
          <a:bodyPr/>
          <a:lstStyle/>
          <a:p>
            <a:fld id="{28504E16-0618-2842-B206-C701314F0E20}" type="slidenum">
              <a:rPr lang="en-US" smtClean="0"/>
              <a:pPr/>
              <a:t>‹#›</a:t>
            </a:fld>
            <a:endParaRPr lang="en-US"/>
          </a:p>
        </p:txBody>
      </p:sp>
      <p:sp>
        <p:nvSpPr>
          <p:cNvPr id="9" name="Footer Placeholder 4">
            <a:extLst>
              <a:ext uri="{FF2B5EF4-FFF2-40B4-BE49-F238E27FC236}">
                <a16:creationId xmlns:a16="http://schemas.microsoft.com/office/drawing/2014/main" id="{6B32A5A1-BF5D-B5BB-CE92-0BE37A407034}"/>
              </a:ext>
            </a:extLst>
          </p:cNvPr>
          <p:cNvSpPr>
            <a:spLocks noGrp="1"/>
          </p:cNvSpPr>
          <p:nvPr>
            <p:ph type="ftr" sz="quarter" idx="14"/>
          </p:nvPr>
        </p:nvSpPr>
        <p:spPr>
          <a:xfrm>
            <a:off x="4038600" y="6356350"/>
            <a:ext cx="4114800" cy="365125"/>
          </a:xfrm>
          <a:prstGeom prst="rect">
            <a:avLst/>
          </a:prstGeom>
        </p:spPr>
        <p:txBody>
          <a:bodyPr/>
          <a:lstStyle/>
          <a:p>
            <a:r>
              <a:rPr lang="en-US"/>
              <a:t>Glasgow 2026 Commonwealth Games</a:t>
            </a:r>
          </a:p>
        </p:txBody>
      </p:sp>
      <p:sp>
        <p:nvSpPr>
          <p:cNvPr id="8" name="Text Placeholder 2">
            <a:extLst>
              <a:ext uri="{FF2B5EF4-FFF2-40B4-BE49-F238E27FC236}">
                <a16:creationId xmlns:a16="http://schemas.microsoft.com/office/drawing/2014/main" id="{553F2D77-EE3F-4AD9-C876-6932795D8ED8}"/>
              </a:ext>
            </a:extLst>
          </p:cNvPr>
          <p:cNvSpPr>
            <a:spLocks noGrp="1"/>
          </p:cNvSpPr>
          <p:nvPr>
            <p:ph type="body" idx="1" hasCustomPrompt="1"/>
          </p:nvPr>
        </p:nvSpPr>
        <p:spPr>
          <a:xfrm>
            <a:off x="831850" y="1737605"/>
            <a:ext cx="688031" cy="4020644"/>
          </a:xfrm>
        </p:spPr>
        <p:txBody>
          <a:bodyPr/>
          <a:lstStyle>
            <a:lvl1pPr marL="0" indent="0">
              <a:buNone/>
              <a:defRPr sz="2400">
                <a:solidFill>
                  <a:srgbClr val="00C7CB"/>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1" i="1">
                <a:latin typeface="Fira Sans Black" panose="020B0503050000020004" pitchFamily="34" charset="0"/>
              </a:rPr>
              <a:t>01.</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1" i="1">
                <a:latin typeface="Fira Sans Black" panose="020B0503050000020004" pitchFamily="34" charset="0"/>
              </a:rPr>
              <a:t>02.</a:t>
            </a:r>
            <a:endParaRPr lang="en-US">
              <a:latin typeface="Fira Sans Medium" panose="020B05030500000200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1" i="1">
                <a:latin typeface="Fira Sans Black" panose="020B0503050000020004" pitchFamily="34" charset="0"/>
              </a:rPr>
              <a:t>03.</a:t>
            </a:r>
            <a:endParaRPr lang="en-US">
              <a:latin typeface="Fira Sans Medium" panose="020B05030500000200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1" i="1">
                <a:latin typeface="Fira Sans Black" panose="020B0503050000020004" pitchFamily="34" charset="0"/>
              </a:rPr>
              <a:t>04.</a:t>
            </a:r>
            <a:endParaRPr lang="en-US">
              <a:latin typeface="Fira Sans Medium" panose="020B05030500000200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1" i="1">
                <a:latin typeface="Fira Sans Black" panose="020B0503050000020004" pitchFamily="34" charset="0"/>
              </a:rPr>
              <a:t>05.</a:t>
            </a:r>
            <a:endParaRPr lang="en-US">
              <a:latin typeface="Fira Sans Medium" panose="020B05030500000200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1" i="1">
                <a:latin typeface="Fira Sans Black" panose="020B0503050000020004" pitchFamily="34" charset="0"/>
              </a:rPr>
              <a:t>06.</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1" i="1">
                <a:latin typeface="Fira Sans Black" panose="020B0503050000020004" pitchFamily="34" charset="0"/>
              </a:rPr>
              <a:t>07.</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1" i="1">
                <a:latin typeface="Fira Sans Black" panose="020B0503050000020004" pitchFamily="34" charset="0"/>
              </a:rPr>
              <a:t>08.</a:t>
            </a:r>
            <a:endParaRPr lang="en-US">
              <a:latin typeface="Fira Sans Medium" panose="020B05030500000200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b="1" i="1">
              <a:latin typeface="Fira Sans Black" panose="020B0503050000020004" pitchFamily="34" charset="0"/>
            </a:endParaRPr>
          </a:p>
        </p:txBody>
      </p:sp>
      <p:sp>
        <p:nvSpPr>
          <p:cNvPr id="10" name="Text Placeholder 2">
            <a:extLst>
              <a:ext uri="{FF2B5EF4-FFF2-40B4-BE49-F238E27FC236}">
                <a16:creationId xmlns:a16="http://schemas.microsoft.com/office/drawing/2014/main" id="{157B6AA0-5ECD-FDB6-63C3-1753C1113117}"/>
              </a:ext>
            </a:extLst>
          </p:cNvPr>
          <p:cNvSpPr>
            <a:spLocks noGrp="1"/>
          </p:cNvSpPr>
          <p:nvPr>
            <p:ph type="body" idx="15" hasCustomPrompt="1"/>
          </p:nvPr>
        </p:nvSpPr>
        <p:spPr>
          <a:xfrm>
            <a:off x="1808034" y="1737605"/>
            <a:ext cx="9545766" cy="4020644"/>
          </a:xfrm>
        </p:spPr>
        <p:txBody>
          <a:bodyPr/>
          <a:lstStyle>
            <a:lvl1pPr marL="0" indent="0">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en-US">
                <a:latin typeface="Fira Sans Medium" panose="020B0503050000020004" pitchFamily="34" charset="0"/>
              </a:rPr>
              <a:t>Page title here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latin typeface="Fira Sans Medium" panose="020B0503050000020004" pitchFamily="34" charset="0"/>
              </a:rPr>
              <a:t>Page title here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latin typeface="Fira Sans Medium" panose="020B0503050000020004" pitchFamily="34" charset="0"/>
              </a:rPr>
              <a:t>Page title here</a:t>
            </a:r>
          </a:p>
          <a:p>
            <a:r>
              <a:rPr lang="en-US">
                <a:latin typeface="Fira Sans Medium" panose="020B0503050000020004" pitchFamily="34" charset="0"/>
              </a:rPr>
              <a:t>Page title here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latin typeface="Fira Sans Medium" panose="020B0503050000020004" pitchFamily="34" charset="0"/>
              </a:rPr>
              <a:t>Page title here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latin typeface="Fira Sans Medium" panose="020B0503050000020004" pitchFamily="34" charset="0"/>
              </a:rPr>
              <a:t>Page title here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latin typeface="Fira Sans Medium" panose="020B0503050000020004" pitchFamily="34" charset="0"/>
              </a:rPr>
              <a:t>Page title here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latin typeface="Fira Sans Medium" panose="020B0503050000020004" pitchFamily="34" charset="0"/>
              </a:rPr>
              <a:t>Page title here</a:t>
            </a:r>
          </a:p>
        </p:txBody>
      </p:sp>
    </p:spTree>
    <p:extLst>
      <p:ext uri="{BB962C8B-B14F-4D97-AF65-F5344CB8AC3E}">
        <p14:creationId xmlns:p14="http://schemas.microsoft.com/office/powerpoint/2010/main" val="31853592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3_Text Slide - Imag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5B7D88F-EFF9-9BA1-1CAF-C0136CDB33B7}"/>
              </a:ext>
            </a:extLst>
          </p:cNvPr>
          <p:cNvPicPr>
            <a:picLocks noChangeAspect="1"/>
          </p:cNvPicPr>
          <p:nvPr userDrawn="1"/>
        </p:nvPicPr>
        <p:blipFill>
          <a:blip r:embed="rId2"/>
          <a:srcRect/>
          <a:stretch/>
        </p:blipFill>
        <p:spPr>
          <a:xfrm>
            <a:off x="3" y="-2614"/>
            <a:ext cx="12191992" cy="6857996"/>
          </a:xfrm>
          <a:prstGeom prst="rect">
            <a:avLst/>
          </a:prstGeom>
        </p:spPr>
      </p:pic>
      <p:sp>
        <p:nvSpPr>
          <p:cNvPr id="2" name="Title 1">
            <a:extLst>
              <a:ext uri="{FF2B5EF4-FFF2-40B4-BE49-F238E27FC236}">
                <a16:creationId xmlns:a16="http://schemas.microsoft.com/office/drawing/2014/main" id="{0B5D3CA9-183D-F5E7-9486-5C5D46616022}"/>
              </a:ext>
            </a:extLst>
          </p:cNvPr>
          <p:cNvSpPr>
            <a:spLocks noGrp="1"/>
          </p:cNvSpPr>
          <p:nvPr>
            <p:ph type="title" hasCustomPrompt="1"/>
          </p:nvPr>
        </p:nvSpPr>
        <p:spPr/>
        <p:txBody>
          <a:bodyPr/>
          <a:lstStyle/>
          <a:p>
            <a:r>
              <a:rPr lang="en-US"/>
              <a:t>Click to add title</a:t>
            </a:r>
          </a:p>
        </p:txBody>
      </p:sp>
      <p:sp>
        <p:nvSpPr>
          <p:cNvPr id="3" name="Date Placeholder 2">
            <a:extLst>
              <a:ext uri="{FF2B5EF4-FFF2-40B4-BE49-F238E27FC236}">
                <a16:creationId xmlns:a16="http://schemas.microsoft.com/office/drawing/2014/main" id="{DC221941-7C89-C9A7-3F90-51A4836EF913}"/>
              </a:ext>
            </a:extLst>
          </p:cNvPr>
          <p:cNvSpPr>
            <a:spLocks noGrp="1"/>
          </p:cNvSpPr>
          <p:nvPr>
            <p:ph type="dt" sz="half" idx="10"/>
          </p:nvPr>
        </p:nvSpPr>
        <p:spPr/>
        <p:txBody>
          <a:bodyPr/>
          <a:lstStyle/>
          <a:p>
            <a:fld id="{FC5379E3-5222-FA4A-AE65-C9A019715D12}" type="datetime3">
              <a:rPr lang="en-GB" smtClean="0"/>
              <a:pPr/>
              <a:t>1 December, 2025</a:t>
            </a:fld>
            <a:endParaRPr lang="en-US"/>
          </a:p>
        </p:txBody>
      </p:sp>
      <p:sp>
        <p:nvSpPr>
          <p:cNvPr id="4" name="Slide Number Placeholder 3">
            <a:extLst>
              <a:ext uri="{FF2B5EF4-FFF2-40B4-BE49-F238E27FC236}">
                <a16:creationId xmlns:a16="http://schemas.microsoft.com/office/drawing/2014/main" id="{7F06209E-A510-A52C-B51B-01655ECD21FB}"/>
              </a:ext>
            </a:extLst>
          </p:cNvPr>
          <p:cNvSpPr>
            <a:spLocks noGrp="1"/>
          </p:cNvSpPr>
          <p:nvPr>
            <p:ph type="sldNum" sz="quarter" idx="11"/>
          </p:nvPr>
        </p:nvSpPr>
        <p:spPr/>
        <p:txBody>
          <a:bodyPr/>
          <a:lstStyle/>
          <a:p>
            <a:fld id="{28504E16-0618-2842-B206-C701314F0E20}" type="slidenum">
              <a:rPr lang="en-US" smtClean="0"/>
              <a:pPr/>
              <a:t>‹#›</a:t>
            </a:fld>
            <a:endParaRPr lang="en-US"/>
          </a:p>
        </p:txBody>
      </p:sp>
      <p:sp>
        <p:nvSpPr>
          <p:cNvPr id="7" name="Content Placeholder 6">
            <a:extLst>
              <a:ext uri="{FF2B5EF4-FFF2-40B4-BE49-F238E27FC236}">
                <a16:creationId xmlns:a16="http://schemas.microsoft.com/office/drawing/2014/main" id="{12E89B49-F204-3957-AD4D-7F9426CD0D52}"/>
              </a:ext>
            </a:extLst>
          </p:cNvPr>
          <p:cNvSpPr>
            <a:spLocks noGrp="1"/>
          </p:cNvSpPr>
          <p:nvPr>
            <p:ph sz="quarter" idx="13"/>
          </p:nvPr>
        </p:nvSpPr>
        <p:spPr>
          <a:xfrm>
            <a:off x="838200" y="1481019"/>
            <a:ext cx="7315200" cy="5015405"/>
          </a:xfrm>
        </p:spPr>
        <p:txBody>
          <a:bodyPr/>
          <a:lstStyle>
            <a:lvl1pPr marL="228600" indent="-228600">
              <a:buFont typeface="Arial" panose="020B0604020202020204" pitchFamily="34" charset="0"/>
              <a:buChar char="•"/>
              <a:defRPr sz="2400"/>
            </a:lvl1pPr>
            <a:lvl2pPr marL="685800" indent="-22860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Footer Placeholder 4">
            <a:extLst>
              <a:ext uri="{FF2B5EF4-FFF2-40B4-BE49-F238E27FC236}">
                <a16:creationId xmlns:a16="http://schemas.microsoft.com/office/drawing/2014/main" id="{6B32A5A1-BF5D-B5BB-CE92-0BE37A407034}"/>
              </a:ext>
            </a:extLst>
          </p:cNvPr>
          <p:cNvSpPr>
            <a:spLocks noGrp="1"/>
          </p:cNvSpPr>
          <p:nvPr>
            <p:ph type="ftr" sz="quarter" idx="14"/>
          </p:nvPr>
        </p:nvSpPr>
        <p:spPr>
          <a:xfrm>
            <a:off x="4038600" y="6356350"/>
            <a:ext cx="4114800" cy="365125"/>
          </a:xfrm>
          <a:prstGeom prst="rect">
            <a:avLst/>
          </a:prstGeom>
        </p:spPr>
        <p:txBody>
          <a:bodyPr/>
          <a:lstStyle/>
          <a:p>
            <a:r>
              <a:rPr lang="en-US"/>
              <a:t>Glasgow 2026 Commonwealth Games</a:t>
            </a:r>
          </a:p>
        </p:txBody>
      </p:sp>
      <p:pic>
        <p:nvPicPr>
          <p:cNvPr id="6" name="Picture 5">
            <a:extLst>
              <a:ext uri="{FF2B5EF4-FFF2-40B4-BE49-F238E27FC236}">
                <a16:creationId xmlns:a16="http://schemas.microsoft.com/office/drawing/2014/main" id="{95912E37-1C3B-7B38-5B0C-5BDEF9D3A17C}"/>
              </a:ext>
            </a:extLst>
          </p:cNvPr>
          <p:cNvPicPr>
            <a:picLocks noChangeAspect="1"/>
          </p:cNvPicPr>
          <p:nvPr userDrawn="1"/>
        </p:nvPicPr>
        <p:blipFill>
          <a:blip r:embed="rId3"/>
          <a:srcRect/>
          <a:stretch/>
        </p:blipFill>
        <p:spPr>
          <a:xfrm>
            <a:off x="10782744" y="256830"/>
            <a:ext cx="1142111" cy="946839"/>
          </a:xfrm>
          <a:prstGeom prst="rect">
            <a:avLst/>
          </a:prstGeom>
        </p:spPr>
      </p:pic>
    </p:spTree>
    <p:extLst>
      <p:ext uri="{BB962C8B-B14F-4D97-AF65-F5344CB8AC3E}">
        <p14:creationId xmlns:p14="http://schemas.microsoft.com/office/powerpoint/2010/main" val="26490937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4_Divide Slide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6E46B5-FCAE-CBF5-73E1-9D608E15EAB0}"/>
              </a:ext>
            </a:extLst>
          </p:cNvPr>
          <p:cNvPicPr>
            <a:picLocks noChangeAspect="1"/>
          </p:cNvPicPr>
          <p:nvPr userDrawn="1"/>
        </p:nvPicPr>
        <p:blipFill>
          <a:blip r:embed="rId2"/>
          <a:srcRect/>
          <a:stretch/>
        </p:blipFill>
        <p:spPr>
          <a:xfrm>
            <a:off x="2" y="-2614"/>
            <a:ext cx="12191994" cy="6857997"/>
          </a:xfrm>
          <a:prstGeom prst="rect">
            <a:avLst/>
          </a:prstGeom>
        </p:spPr>
      </p:pic>
      <p:sp>
        <p:nvSpPr>
          <p:cNvPr id="2" name="Title 1">
            <a:extLst>
              <a:ext uri="{FF2B5EF4-FFF2-40B4-BE49-F238E27FC236}">
                <a16:creationId xmlns:a16="http://schemas.microsoft.com/office/drawing/2014/main" id="{1D798D91-E993-4918-79F0-3B3FF9C98084}"/>
              </a:ext>
            </a:extLst>
          </p:cNvPr>
          <p:cNvSpPr>
            <a:spLocks noGrp="1"/>
          </p:cNvSpPr>
          <p:nvPr>
            <p:ph type="title" hasCustomPrompt="1"/>
          </p:nvPr>
        </p:nvSpPr>
        <p:spPr>
          <a:xfrm>
            <a:off x="831850" y="1928189"/>
            <a:ext cx="10515600" cy="1868971"/>
          </a:xfrm>
          <a:prstGeom prst="rect">
            <a:avLst/>
          </a:prstGeom>
        </p:spPr>
        <p:txBody>
          <a:bodyPr anchor="b"/>
          <a:lstStyle>
            <a:lvl1pPr>
              <a:defRPr sz="6000">
                <a:solidFill>
                  <a:srgbClr val="FFFFFF"/>
                </a:solidFill>
              </a:defRPr>
            </a:lvl1pPr>
          </a:lstStyle>
          <a:p>
            <a:r>
              <a:rPr lang="en-US" b="1" i="1">
                <a:latin typeface="Fira Sans Black" panose="020B0503050000020004" pitchFamily="34" charset="0"/>
              </a:rPr>
              <a:t>DIVIDER TEXT HERE</a:t>
            </a:r>
            <a:endParaRPr lang="en-US"/>
          </a:p>
        </p:txBody>
      </p:sp>
      <p:sp>
        <p:nvSpPr>
          <p:cNvPr id="3" name="Text Placeholder 2">
            <a:extLst>
              <a:ext uri="{FF2B5EF4-FFF2-40B4-BE49-F238E27FC236}">
                <a16:creationId xmlns:a16="http://schemas.microsoft.com/office/drawing/2014/main" id="{6BFB41EA-A2E7-ABD3-598E-8DB56A7F589D}"/>
              </a:ext>
            </a:extLst>
          </p:cNvPr>
          <p:cNvSpPr>
            <a:spLocks noGrp="1"/>
          </p:cNvSpPr>
          <p:nvPr>
            <p:ph type="body" idx="1" hasCustomPrompt="1"/>
          </p:nvPr>
        </p:nvSpPr>
        <p:spPr>
          <a:xfrm>
            <a:off x="831850" y="3824148"/>
            <a:ext cx="10515600" cy="1500187"/>
          </a:xfrm>
        </p:spPr>
        <p:txBody>
          <a:bodyPr/>
          <a:lstStyle>
            <a:lvl1pPr marL="0" indent="0">
              <a:buNone/>
              <a:defRPr sz="2400">
                <a:solidFill>
                  <a:srgbClr val="FFFFFF"/>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en-US">
                <a:latin typeface="Fira Sans Medium" panose="020B0503050000020004" pitchFamily="34" charset="0"/>
              </a:rPr>
              <a:t>Supporting text here</a:t>
            </a:r>
          </a:p>
        </p:txBody>
      </p:sp>
      <p:sp>
        <p:nvSpPr>
          <p:cNvPr id="4" name="Date Placeholder 3">
            <a:extLst>
              <a:ext uri="{FF2B5EF4-FFF2-40B4-BE49-F238E27FC236}">
                <a16:creationId xmlns:a16="http://schemas.microsoft.com/office/drawing/2014/main" id="{85A9220A-154D-6587-D36F-199B547E6379}"/>
              </a:ext>
            </a:extLst>
          </p:cNvPr>
          <p:cNvSpPr>
            <a:spLocks noGrp="1"/>
          </p:cNvSpPr>
          <p:nvPr>
            <p:ph type="dt" sz="half" idx="10"/>
          </p:nvPr>
        </p:nvSpPr>
        <p:spPr/>
        <p:txBody>
          <a:bodyPr/>
          <a:lstStyle>
            <a:lvl1pPr>
              <a:defRPr>
                <a:solidFill>
                  <a:srgbClr val="FFFFFF"/>
                </a:solidFill>
              </a:defRPr>
            </a:lvl1pPr>
          </a:lstStyle>
          <a:p>
            <a:fld id="{FC5379E3-5222-FA4A-AE65-C9A019715D12}" type="datetime3">
              <a:rPr lang="en-GB" smtClean="0"/>
              <a:pPr/>
              <a:t>1 December, 2025</a:t>
            </a:fld>
            <a:endParaRPr lang="en-US"/>
          </a:p>
        </p:txBody>
      </p:sp>
      <p:sp>
        <p:nvSpPr>
          <p:cNvPr id="5" name="Footer Placeholder 4">
            <a:extLst>
              <a:ext uri="{FF2B5EF4-FFF2-40B4-BE49-F238E27FC236}">
                <a16:creationId xmlns:a16="http://schemas.microsoft.com/office/drawing/2014/main" id="{C1A905FC-AE40-297A-6466-C90CCD18BB79}"/>
              </a:ext>
            </a:extLst>
          </p:cNvPr>
          <p:cNvSpPr>
            <a:spLocks noGrp="1"/>
          </p:cNvSpPr>
          <p:nvPr>
            <p:ph type="ftr" sz="quarter" idx="11"/>
          </p:nvPr>
        </p:nvSpPr>
        <p:spPr>
          <a:xfrm>
            <a:off x="4038600" y="6356350"/>
            <a:ext cx="4114800" cy="365125"/>
          </a:xfrm>
          <a:prstGeom prst="rect">
            <a:avLst/>
          </a:prstGeom>
        </p:spPr>
        <p:txBody>
          <a:bodyPr/>
          <a:lstStyle>
            <a:lvl1pPr>
              <a:defRPr>
                <a:solidFill>
                  <a:srgbClr val="FFFFFF"/>
                </a:solidFill>
              </a:defRPr>
            </a:lvl1pPr>
          </a:lstStyle>
          <a:p>
            <a:r>
              <a:rPr lang="en-US"/>
              <a:t>Glasgow 2026 Commonwealth Games</a:t>
            </a:r>
          </a:p>
        </p:txBody>
      </p:sp>
      <p:sp>
        <p:nvSpPr>
          <p:cNvPr id="6" name="Slide Number Placeholder 5">
            <a:extLst>
              <a:ext uri="{FF2B5EF4-FFF2-40B4-BE49-F238E27FC236}">
                <a16:creationId xmlns:a16="http://schemas.microsoft.com/office/drawing/2014/main" id="{CD1D012E-ECDD-D085-E874-13DF2723293A}"/>
              </a:ext>
            </a:extLst>
          </p:cNvPr>
          <p:cNvSpPr>
            <a:spLocks noGrp="1"/>
          </p:cNvSpPr>
          <p:nvPr>
            <p:ph type="sldNum" sz="quarter" idx="12"/>
          </p:nvPr>
        </p:nvSpPr>
        <p:spPr/>
        <p:txBody>
          <a:bodyPr/>
          <a:lstStyle>
            <a:lvl1pPr>
              <a:defRPr>
                <a:solidFill>
                  <a:srgbClr val="FFFFFF"/>
                </a:solidFill>
              </a:defRPr>
            </a:lvl1pPr>
          </a:lstStyle>
          <a:p>
            <a:fld id="{28504E16-0618-2842-B206-C701314F0E20}" type="slidenum">
              <a:rPr lang="en-US" smtClean="0"/>
              <a:pPr/>
              <a:t>‹#›</a:t>
            </a:fld>
            <a:endParaRPr lang="en-US"/>
          </a:p>
        </p:txBody>
      </p:sp>
      <p:pic>
        <p:nvPicPr>
          <p:cNvPr id="7" name="Picture 6">
            <a:extLst>
              <a:ext uri="{FF2B5EF4-FFF2-40B4-BE49-F238E27FC236}">
                <a16:creationId xmlns:a16="http://schemas.microsoft.com/office/drawing/2014/main" id="{1DBBAEFA-5F13-3C20-7BBC-B63844770ADB}"/>
              </a:ext>
            </a:extLst>
          </p:cNvPr>
          <p:cNvPicPr>
            <a:picLocks noChangeAspect="1"/>
          </p:cNvPicPr>
          <p:nvPr userDrawn="1"/>
        </p:nvPicPr>
        <p:blipFill>
          <a:blip r:embed="rId3"/>
          <a:srcRect/>
          <a:stretch/>
        </p:blipFill>
        <p:spPr>
          <a:xfrm>
            <a:off x="10782744" y="256830"/>
            <a:ext cx="1142111" cy="946839"/>
          </a:xfrm>
          <a:prstGeom prst="rect">
            <a:avLst/>
          </a:prstGeom>
        </p:spPr>
      </p:pic>
    </p:spTree>
    <p:extLst>
      <p:ext uri="{BB962C8B-B14F-4D97-AF65-F5344CB8AC3E}">
        <p14:creationId xmlns:p14="http://schemas.microsoft.com/office/powerpoint/2010/main" val="25070108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ext Slide - Imag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5B7D88F-EFF9-9BA1-1CAF-C0136CDB33B7}"/>
              </a:ext>
            </a:extLst>
          </p:cNvPr>
          <p:cNvPicPr>
            <a:picLocks noChangeAspect="1"/>
          </p:cNvPicPr>
          <p:nvPr userDrawn="1"/>
        </p:nvPicPr>
        <p:blipFill>
          <a:blip r:embed="rId2"/>
          <a:srcRect/>
          <a:stretch/>
        </p:blipFill>
        <p:spPr>
          <a:xfrm>
            <a:off x="2" y="-2614"/>
            <a:ext cx="12191994" cy="6857996"/>
          </a:xfrm>
          <a:prstGeom prst="rect">
            <a:avLst/>
          </a:prstGeom>
        </p:spPr>
      </p:pic>
      <p:sp>
        <p:nvSpPr>
          <p:cNvPr id="2" name="Title 1">
            <a:extLst>
              <a:ext uri="{FF2B5EF4-FFF2-40B4-BE49-F238E27FC236}">
                <a16:creationId xmlns:a16="http://schemas.microsoft.com/office/drawing/2014/main" id="{0B5D3CA9-183D-F5E7-9486-5C5D46616022}"/>
              </a:ext>
            </a:extLst>
          </p:cNvPr>
          <p:cNvSpPr>
            <a:spLocks noGrp="1"/>
          </p:cNvSpPr>
          <p:nvPr>
            <p:ph type="title" hasCustomPrompt="1"/>
          </p:nvPr>
        </p:nvSpPr>
        <p:spPr/>
        <p:txBody>
          <a:bodyPr/>
          <a:lstStyle/>
          <a:p>
            <a:r>
              <a:rPr lang="en-US"/>
              <a:t>Click to add title</a:t>
            </a:r>
          </a:p>
        </p:txBody>
      </p:sp>
      <p:sp>
        <p:nvSpPr>
          <p:cNvPr id="3" name="Date Placeholder 2">
            <a:extLst>
              <a:ext uri="{FF2B5EF4-FFF2-40B4-BE49-F238E27FC236}">
                <a16:creationId xmlns:a16="http://schemas.microsoft.com/office/drawing/2014/main" id="{DC221941-7C89-C9A7-3F90-51A4836EF913}"/>
              </a:ext>
            </a:extLst>
          </p:cNvPr>
          <p:cNvSpPr>
            <a:spLocks noGrp="1"/>
          </p:cNvSpPr>
          <p:nvPr>
            <p:ph type="dt" sz="half" idx="10"/>
          </p:nvPr>
        </p:nvSpPr>
        <p:spPr/>
        <p:txBody>
          <a:bodyPr/>
          <a:lstStyle/>
          <a:p>
            <a:fld id="{FC5379E3-5222-FA4A-AE65-C9A019715D12}" type="datetime3">
              <a:rPr lang="en-GB" smtClean="0"/>
              <a:pPr/>
              <a:t>1 December, 2025</a:t>
            </a:fld>
            <a:endParaRPr lang="en-US"/>
          </a:p>
        </p:txBody>
      </p:sp>
      <p:sp>
        <p:nvSpPr>
          <p:cNvPr id="4" name="Slide Number Placeholder 3">
            <a:extLst>
              <a:ext uri="{FF2B5EF4-FFF2-40B4-BE49-F238E27FC236}">
                <a16:creationId xmlns:a16="http://schemas.microsoft.com/office/drawing/2014/main" id="{7F06209E-A510-A52C-B51B-01655ECD21FB}"/>
              </a:ext>
            </a:extLst>
          </p:cNvPr>
          <p:cNvSpPr>
            <a:spLocks noGrp="1"/>
          </p:cNvSpPr>
          <p:nvPr>
            <p:ph type="sldNum" sz="quarter" idx="11"/>
          </p:nvPr>
        </p:nvSpPr>
        <p:spPr/>
        <p:txBody>
          <a:bodyPr/>
          <a:lstStyle/>
          <a:p>
            <a:fld id="{28504E16-0618-2842-B206-C701314F0E20}" type="slidenum">
              <a:rPr lang="en-US" smtClean="0"/>
              <a:pPr/>
              <a:t>‹#›</a:t>
            </a:fld>
            <a:endParaRPr lang="en-US"/>
          </a:p>
        </p:txBody>
      </p:sp>
      <p:sp>
        <p:nvSpPr>
          <p:cNvPr id="7" name="Content Placeholder 6">
            <a:extLst>
              <a:ext uri="{FF2B5EF4-FFF2-40B4-BE49-F238E27FC236}">
                <a16:creationId xmlns:a16="http://schemas.microsoft.com/office/drawing/2014/main" id="{12E89B49-F204-3957-AD4D-7F9426CD0D52}"/>
              </a:ext>
            </a:extLst>
          </p:cNvPr>
          <p:cNvSpPr>
            <a:spLocks noGrp="1"/>
          </p:cNvSpPr>
          <p:nvPr>
            <p:ph sz="quarter" idx="13"/>
          </p:nvPr>
        </p:nvSpPr>
        <p:spPr>
          <a:xfrm>
            <a:off x="838200" y="1481019"/>
            <a:ext cx="7315200" cy="5015405"/>
          </a:xfrm>
        </p:spPr>
        <p:txBody>
          <a:bodyPr/>
          <a:lstStyle>
            <a:lvl1pPr marL="228600" indent="-228600">
              <a:buFont typeface="Arial" panose="020B0604020202020204" pitchFamily="34" charset="0"/>
              <a:buChar char="•"/>
              <a:defRPr sz="2400"/>
            </a:lvl1pPr>
            <a:lvl2pPr marL="685800" indent="-22860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Footer Placeholder 4">
            <a:extLst>
              <a:ext uri="{FF2B5EF4-FFF2-40B4-BE49-F238E27FC236}">
                <a16:creationId xmlns:a16="http://schemas.microsoft.com/office/drawing/2014/main" id="{6B32A5A1-BF5D-B5BB-CE92-0BE37A407034}"/>
              </a:ext>
            </a:extLst>
          </p:cNvPr>
          <p:cNvSpPr>
            <a:spLocks noGrp="1"/>
          </p:cNvSpPr>
          <p:nvPr>
            <p:ph type="ftr" sz="quarter" idx="14"/>
          </p:nvPr>
        </p:nvSpPr>
        <p:spPr>
          <a:xfrm>
            <a:off x="4038600" y="6356350"/>
            <a:ext cx="4114800" cy="365125"/>
          </a:xfrm>
          <a:prstGeom prst="rect">
            <a:avLst/>
          </a:prstGeom>
        </p:spPr>
        <p:txBody>
          <a:bodyPr/>
          <a:lstStyle/>
          <a:p>
            <a:r>
              <a:rPr lang="en-US"/>
              <a:t>Glasgow 2026 Commonwealth Games</a:t>
            </a:r>
          </a:p>
        </p:txBody>
      </p:sp>
    </p:spTree>
    <p:extLst>
      <p:ext uri="{BB962C8B-B14F-4D97-AF65-F5344CB8AC3E}">
        <p14:creationId xmlns:p14="http://schemas.microsoft.com/office/powerpoint/2010/main" val="23414719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4_Text Slide - Imag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5B7D88F-EFF9-9BA1-1CAF-C0136CDB33B7}"/>
              </a:ext>
            </a:extLst>
          </p:cNvPr>
          <p:cNvPicPr>
            <a:picLocks noChangeAspect="1"/>
          </p:cNvPicPr>
          <p:nvPr userDrawn="1"/>
        </p:nvPicPr>
        <p:blipFill>
          <a:blip r:embed="rId2"/>
          <a:srcRect/>
          <a:stretch/>
        </p:blipFill>
        <p:spPr>
          <a:xfrm>
            <a:off x="3" y="-2614"/>
            <a:ext cx="12191992" cy="6857996"/>
          </a:xfrm>
          <a:prstGeom prst="rect">
            <a:avLst/>
          </a:prstGeom>
        </p:spPr>
      </p:pic>
      <p:sp>
        <p:nvSpPr>
          <p:cNvPr id="2" name="Title 1">
            <a:extLst>
              <a:ext uri="{FF2B5EF4-FFF2-40B4-BE49-F238E27FC236}">
                <a16:creationId xmlns:a16="http://schemas.microsoft.com/office/drawing/2014/main" id="{0B5D3CA9-183D-F5E7-9486-5C5D46616022}"/>
              </a:ext>
            </a:extLst>
          </p:cNvPr>
          <p:cNvSpPr>
            <a:spLocks noGrp="1"/>
          </p:cNvSpPr>
          <p:nvPr>
            <p:ph type="title" hasCustomPrompt="1"/>
          </p:nvPr>
        </p:nvSpPr>
        <p:spPr/>
        <p:txBody>
          <a:bodyPr/>
          <a:lstStyle/>
          <a:p>
            <a:r>
              <a:rPr lang="en-US"/>
              <a:t>Click to add title</a:t>
            </a:r>
          </a:p>
        </p:txBody>
      </p:sp>
      <p:sp>
        <p:nvSpPr>
          <p:cNvPr id="3" name="Date Placeholder 2">
            <a:extLst>
              <a:ext uri="{FF2B5EF4-FFF2-40B4-BE49-F238E27FC236}">
                <a16:creationId xmlns:a16="http://schemas.microsoft.com/office/drawing/2014/main" id="{DC221941-7C89-C9A7-3F90-51A4836EF913}"/>
              </a:ext>
            </a:extLst>
          </p:cNvPr>
          <p:cNvSpPr>
            <a:spLocks noGrp="1"/>
          </p:cNvSpPr>
          <p:nvPr>
            <p:ph type="dt" sz="half" idx="10"/>
          </p:nvPr>
        </p:nvSpPr>
        <p:spPr/>
        <p:txBody>
          <a:bodyPr/>
          <a:lstStyle/>
          <a:p>
            <a:fld id="{FC5379E3-5222-FA4A-AE65-C9A019715D12}" type="datetime3">
              <a:rPr lang="en-GB" smtClean="0"/>
              <a:pPr/>
              <a:t>1 December, 2025</a:t>
            </a:fld>
            <a:endParaRPr lang="en-US"/>
          </a:p>
        </p:txBody>
      </p:sp>
      <p:sp>
        <p:nvSpPr>
          <p:cNvPr id="4" name="Slide Number Placeholder 3">
            <a:extLst>
              <a:ext uri="{FF2B5EF4-FFF2-40B4-BE49-F238E27FC236}">
                <a16:creationId xmlns:a16="http://schemas.microsoft.com/office/drawing/2014/main" id="{7F06209E-A510-A52C-B51B-01655ECD21FB}"/>
              </a:ext>
            </a:extLst>
          </p:cNvPr>
          <p:cNvSpPr>
            <a:spLocks noGrp="1"/>
          </p:cNvSpPr>
          <p:nvPr>
            <p:ph type="sldNum" sz="quarter" idx="11"/>
          </p:nvPr>
        </p:nvSpPr>
        <p:spPr/>
        <p:txBody>
          <a:bodyPr/>
          <a:lstStyle/>
          <a:p>
            <a:fld id="{28504E16-0618-2842-B206-C701314F0E20}" type="slidenum">
              <a:rPr lang="en-US" smtClean="0"/>
              <a:pPr/>
              <a:t>‹#›</a:t>
            </a:fld>
            <a:endParaRPr lang="en-US"/>
          </a:p>
        </p:txBody>
      </p:sp>
      <p:sp>
        <p:nvSpPr>
          <p:cNvPr id="7" name="Content Placeholder 6">
            <a:extLst>
              <a:ext uri="{FF2B5EF4-FFF2-40B4-BE49-F238E27FC236}">
                <a16:creationId xmlns:a16="http://schemas.microsoft.com/office/drawing/2014/main" id="{12E89B49-F204-3957-AD4D-7F9426CD0D52}"/>
              </a:ext>
            </a:extLst>
          </p:cNvPr>
          <p:cNvSpPr>
            <a:spLocks noGrp="1"/>
          </p:cNvSpPr>
          <p:nvPr>
            <p:ph sz="quarter" idx="13"/>
          </p:nvPr>
        </p:nvSpPr>
        <p:spPr>
          <a:xfrm>
            <a:off x="838200" y="1481019"/>
            <a:ext cx="7315200" cy="5015405"/>
          </a:xfrm>
        </p:spPr>
        <p:txBody>
          <a:bodyPr/>
          <a:lstStyle>
            <a:lvl1pPr marL="228600" indent="-228600">
              <a:buFont typeface="Arial" panose="020B0604020202020204" pitchFamily="34" charset="0"/>
              <a:buChar char="•"/>
              <a:defRPr sz="2400"/>
            </a:lvl1pPr>
            <a:lvl2pPr marL="685800" indent="-22860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Footer Placeholder 4">
            <a:extLst>
              <a:ext uri="{FF2B5EF4-FFF2-40B4-BE49-F238E27FC236}">
                <a16:creationId xmlns:a16="http://schemas.microsoft.com/office/drawing/2014/main" id="{6B32A5A1-BF5D-B5BB-CE92-0BE37A407034}"/>
              </a:ext>
            </a:extLst>
          </p:cNvPr>
          <p:cNvSpPr>
            <a:spLocks noGrp="1"/>
          </p:cNvSpPr>
          <p:nvPr>
            <p:ph type="ftr" sz="quarter" idx="14"/>
          </p:nvPr>
        </p:nvSpPr>
        <p:spPr>
          <a:xfrm>
            <a:off x="4038600" y="6356350"/>
            <a:ext cx="4114800" cy="365125"/>
          </a:xfrm>
          <a:prstGeom prst="rect">
            <a:avLst/>
          </a:prstGeom>
        </p:spPr>
        <p:txBody>
          <a:bodyPr/>
          <a:lstStyle/>
          <a:p>
            <a:r>
              <a:rPr lang="en-US"/>
              <a:t>Glasgow 2026 Commonwealth Games</a:t>
            </a:r>
          </a:p>
        </p:txBody>
      </p:sp>
    </p:spTree>
    <p:extLst>
      <p:ext uri="{BB962C8B-B14F-4D97-AF65-F5344CB8AC3E}">
        <p14:creationId xmlns:p14="http://schemas.microsoft.com/office/powerpoint/2010/main" val="31757055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5_Divide Slide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6E46B5-FCAE-CBF5-73E1-9D608E15EAB0}"/>
              </a:ext>
            </a:extLst>
          </p:cNvPr>
          <p:cNvPicPr>
            <a:picLocks noChangeAspect="1"/>
          </p:cNvPicPr>
          <p:nvPr userDrawn="1"/>
        </p:nvPicPr>
        <p:blipFill>
          <a:blip r:embed="rId2"/>
          <a:srcRect/>
          <a:stretch/>
        </p:blipFill>
        <p:spPr>
          <a:xfrm>
            <a:off x="2" y="-2614"/>
            <a:ext cx="12191994" cy="6857996"/>
          </a:xfrm>
          <a:prstGeom prst="rect">
            <a:avLst/>
          </a:prstGeom>
        </p:spPr>
      </p:pic>
      <p:sp>
        <p:nvSpPr>
          <p:cNvPr id="2" name="Title 1">
            <a:extLst>
              <a:ext uri="{FF2B5EF4-FFF2-40B4-BE49-F238E27FC236}">
                <a16:creationId xmlns:a16="http://schemas.microsoft.com/office/drawing/2014/main" id="{1D798D91-E993-4918-79F0-3B3FF9C98084}"/>
              </a:ext>
            </a:extLst>
          </p:cNvPr>
          <p:cNvSpPr>
            <a:spLocks noGrp="1"/>
          </p:cNvSpPr>
          <p:nvPr>
            <p:ph type="title" hasCustomPrompt="1"/>
          </p:nvPr>
        </p:nvSpPr>
        <p:spPr>
          <a:xfrm>
            <a:off x="831850" y="1928189"/>
            <a:ext cx="10515600" cy="1868971"/>
          </a:xfrm>
          <a:prstGeom prst="rect">
            <a:avLst/>
          </a:prstGeom>
        </p:spPr>
        <p:txBody>
          <a:bodyPr anchor="b"/>
          <a:lstStyle>
            <a:lvl1pPr>
              <a:defRPr sz="6000">
                <a:solidFill>
                  <a:srgbClr val="FFFFFF"/>
                </a:solidFill>
              </a:defRPr>
            </a:lvl1pPr>
          </a:lstStyle>
          <a:p>
            <a:r>
              <a:rPr lang="en-US" b="1" i="1">
                <a:latin typeface="Fira Sans Black" panose="020B0503050000020004" pitchFamily="34" charset="0"/>
              </a:rPr>
              <a:t>DIVIDER TEXT HERE</a:t>
            </a:r>
            <a:endParaRPr lang="en-US"/>
          </a:p>
        </p:txBody>
      </p:sp>
      <p:sp>
        <p:nvSpPr>
          <p:cNvPr id="3" name="Text Placeholder 2">
            <a:extLst>
              <a:ext uri="{FF2B5EF4-FFF2-40B4-BE49-F238E27FC236}">
                <a16:creationId xmlns:a16="http://schemas.microsoft.com/office/drawing/2014/main" id="{6BFB41EA-A2E7-ABD3-598E-8DB56A7F589D}"/>
              </a:ext>
            </a:extLst>
          </p:cNvPr>
          <p:cNvSpPr>
            <a:spLocks noGrp="1"/>
          </p:cNvSpPr>
          <p:nvPr>
            <p:ph type="body" idx="1" hasCustomPrompt="1"/>
          </p:nvPr>
        </p:nvSpPr>
        <p:spPr>
          <a:xfrm>
            <a:off x="831850" y="3824148"/>
            <a:ext cx="10515600" cy="1500187"/>
          </a:xfrm>
        </p:spPr>
        <p:txBody>
          <a:bodyPr/>
          <a:lstStyle>
            <a:lvl1pPr marL="0" indent="0">
              <a:buNone/>
              <a:defRPr sz="2400">
                <a:solidFill>
                  <a:srgbClr val="FFFFFF"/>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en-US">
                <a:latin typeface="Fira Sans Medium" panose="020B0503050000020004" pitchFamily="34" charset="0"/>
              </a:rPr>
              <a:t>Supporting text here</a:t>
            </a:r>
          </a:p>
        </p:txBody>
      </p:sp>
      <p:sp>
        <p:nvSpPr>
          <p:cNvPr id="4" name="Date Placeholder 3">
            <a:extLst>
              <a:ext uri="{FF2B5EF4-FFF2-40B4-BE49-F238E27FC236}">
                <a16:creationId xmlns:a16="http://schemas.microsoft.com/office/drawing/2014/main" id="{85A9220A-154D-6587-D36F-199B547E6379}"/>
              </a:ext>
            </a:extLst>
          </p:cNvPr>
          <p:cNvSpPr>
            <a:spLocks noGrp="1"/>
          </p:cNvSpPr>
          <p:nvPr>
            <p:ph type="dt" sz="half" idx="10"/>
          </p:nvPr>
        </p:nvSpPr>
        <p:spPr/>
        <p:txBody>
          <a:bodyPr/>
          <a:lstStyle>
            <a:lvl1pPr>
              <a:defRPr>
                <a:solidFill>
                  <a:srgbClr val="FFFFFF"/>
                </a:solidFill>
              </a:defRPr>
            </a:lvl1pPr>
          </a:lstStyle>
          <a:p>
            <a:fld id="{FC5379E3-5222-FA4A-AE65-C9A019715D12}" type="datetime3">
              <a:rPr lang="en-GB" smtClean="0"/>
              <a:pPr/>
              <a:t>1 December, 2025</a:t>
            </a:fld>
            <a:endParaRPr lang="en-US"/>
          </a:p>
        </p:txBody>
      </p:sp>
      <p:sp>
        <p:nvSpPr>
          <p:cNvPr id="5" name="Footer Placeholder 4">
            <a:extLst>
              <a:ext uri="{FF2B5EF4-FFF2-40B4-BE49-F238E27FC236}">
                <a16:creationId xmlns:a16="http://schemas.microsoft.com/office/drawing/2014/main" id="{C1A905FC-AE40-297A-6466-C90CCD18BB79}"/>
              </a:ext>
            </a:extLst>
          </p:cNvPr>
          <p:cNvSpPr>
            <a:spLocks noGrp="1"/>
          </p:cNvSpPr>
          <p:nvPr>
            <p:ph type="ftr" sz="quarter" idx="11"/>
          </p:nvPr>
        </p:nvSpPr>
        <p:spPr>
          <a:xfrm>
            <a:off x="4038600" y="6356350"/>
            <a:ext cx="4114800" cy="365125"/>
          </a:xfrm>
          <a:prstGeom prst="rect">
            <a:avLst/>
          </a:prstGeom>
        </p:spPr>
        <p:txBody>
          <a:bodyPr/>
          <a:lstStyle>
            <a:lvl1pPr>
              <a:defRPr>
                <a:solidFill>
                  <a:srgbClr val="FFFFFF"/>
                </a:solidFill>
              </a:defRPr>
            </a:lvl1pPr>
          </a:lstStyle>
          <a:p>
            <a:r>
              <a:rPr lang="en-US"/>
              <a:t>Glasgow 2026 Commonwealth Games</a:t>
            </a:r>
          </a:p>
        </p:txBody>
      </p:sp>
      <p:sp>
        <p:nvSpPr>
          <p:cNvPr id="6" name="Slide Number Placeholder 5">
            <a:extLst>
              <a:ext uri="{FF2B5EF4-FFF2-40B4-BE49-F238E27FC236}">
                <a16:creationId xmlns:a16="http://schemas.microsoft.com/office/drawing/2014/main" id="{CD1D012E-ECDD-D085-E874-13DF2723293A}"/>
              </a:ext>
            </a:extLst>
          </p:cNvPr>
          <p:cNvSpPr>
            <a:spLocks noGrp="1"/>
          </p:cNvSpPr>
          <p:nvPr>
            <p:ph type="sldNum" sz="quarter" idx="12"/>
          </p:nvPr>
        </p:nvSpPr>
        <p:spPr/>
        <p:txBody>
          <a:bodyPr/>
          <a:lstStyle>
            <a:lvl1pPr>
              <a:defRPr>
                <a:solidFill>
                  <a:srgbClr val="FFFFFF"/>
                </a:solidFill>
              </a:defRPr>
            </a:lvl1pPr>
          </a:lstStyle>
          <a:p>
            <a:fld id="{28504E16-0618-2842-B206-C701314F0E20}" type="slidenum">
              <a:rPr lang="en-US" smtClean="0"/>
              <a:pPr/>
              <a:t>‹#›</a:t>
            </a:fld>
            <a:endParaRPr lang="en-US"/>
          </a:p>
        </p:txBody>
      </p:sp>
      <p:pic>
        <p:nvPicPr>
          <p:cNvPr id="7" name="Picture 6">
            <a:extLst>
              <a:ext uri="{FF2B5EF4-FFF2-40B4-BE49-F238E27FC236}">
                <a16:creationId xmlns:a16="http://schemas.microsoft.com/office/drawing/2014/main" id="{1DBBAEFA-5F13-3C20-7BBC-B63844770ADB}"/>
              </a:ext>
            </a:extLst>
          </p:cNvPr>
          <p:cNvPicPr>
            <a:picLocks noChangeAspect="1"/>
          </p:cNvPicPr>
          <p:nvPr userDrawn="1"/>
        </p:nvPicPr>
        <p:blipFill>
          <a:blip r:embed="rId3"/>
          <a:srcRect/>
          <a:stretch/>
        </p:blipFill>
        <p:spPr>
          <a:xfrm>
            <a:off x="10782744" y="256830"/>
            <a:ext cx="1142111" cy="946839"/>
          </a:xfrm>
          <a:prstGeom prst="rect">
            <a:avLst/>
          </a:prstGeom>
        </p:spPr>
      </p:pic>
    </p:spTree>
    <p:extLst>
      <p:ext uri="{BB962C8B-B14F-4D97-AF65-F5344CB8AC3E}">
        <p14:creationId xmlns:p14="http://schemas.microsoft.com/office/powerpoint/2010/main" val="39614500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5_Text Slide - Imag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5B7D88F-EFF9-9BA1-1CAF-C0136CDB33B7}"/>
              </a:ext>
            </a:extLst>
          </p:cNvPr>
          <p:cNvPicPr>
            <a:picLocks noChangeAspect="1"/>
          </p:cNvPicPr>
          <p:nvPr userDrawn="1"/>
        </p:nvPicPr>
        <p:blipFill>
          <a:blip r:embed="rId2"/>
          <a:srcRect/>
          <a:stretch/>
        </p:blipFill>
        <p:spPr>
          <a:xfrm>
            <a:off x="3" y="-2614"/>
            <a:ext cx="12191992" cy="6857996"/>
          </a:xfrm>
          <a:prstGeom prst="rect">
            <a:avLst/>
          </a:prstGeom>
        </p:spPr>
      </p:pic>
      <p:sp>
        <p:nvSpPr>
          <p:cNvPr id="2" name="Title 1">
            <a:extLst>
              <a:ext uri="{FF2B5EF4-FFF2-40B4-BE49-F238E27FC236}">
                <a16:creationId xmlns:a16="http://schemas.microsoft.com/office/drawing/2014/main" id="{0B5D3CA9-183D-F5E7-9486-5C5D46616022}"/>
              </a:ext>
            </a:extLst>
          </p:cNvPr>
          <p:cNvSpPr>
            <a:spLocks noGrp="1"/>
          </p:cNvSpPr>
          <p:nvPr>
            <p:ph type="title" hasCustomPrompt="1"/>
          </p:nvPr>
        </p:nvSpPr>
        <p:spPr/>
        <p:txBody>
          <a:bodyPr/>
          <a:lstStyle/>
          <a:p>
            <a:r>
              <a:rPr lang="en-US"/>
              <a:t>Click to add title</a:t>
            </a:r>
          </a:p>
        </p:txBody>
      </p:sp>
      <p:sp>
        <p:nvSpPr>
          <p:cNvPr id="3" name="Date Placeholder 2">
            <a:extLst>
              <a:ext uri="{FF2B5EF4-FFF2-40B4-BE49-F238E27FC236}">
                <a16:creationId xmlns:a16="http://schemas.microsoft.com/office/drawing/2014/main" id="{DC221941-7C89-C9A7-3F90-51A4836EF913}"/>
              </a:ext>
            </a:extLst>
          </p:cNvPr>
          <p:cNvSpPr>
            <a:spLocks noGrp="1"/>
          </p:cNvSpPr>
          <p:nvPr>
            <p:ph type="dt" sz="half" idx="10"/>
          </p:nvPr>
        </p:nvSpPr>
        <p:spPr/>
        <p:txBody>
          <a:bodyPr/>
          <a:lstStyle/>
          <a:p>
            <a:fld id="{FC5379E3-5222-FA4A-AE65-C9A019715D12}" type="datetime3">
              <a:rPr lang="en-GB" smtClean="0"/>
              <a:pPr/>
              <a:t>1 December, 2025</a:t>
            </a:fld>
            <a:endParaRPr lang="en-US"/>
          </a:p>
        </p:txBody>
      </p:sp>
      <p:sp>
        <p:nvSpPr>
          <p:cNvPr id="4" name="Slide Number Placeholder 3">
            <a:extLst>
              <a:ext uri="{FF2B5EF4-FFF2-40B4-BE49-F238E27FC236}">
                <a16:creationId xmlns:a16="http://schemas.microsoft.com/office/drawing/2014/main" id="{7F06209E-A510-A52C-B51B-01655ECD21FB}"/>
              </a:ext>
            </a:extLst>
          </p:cNvPr>
          <p:cNvSpPr>
            <a:spLocks noGrp="1"/>
          </p:cNvSpPr>
          <p:nvPr>
            <p:ph type="sldNum" sz="quarter" idx="11"/>
          </p:nvPr>
        </p:nvSpPr>
        <p:spPr/>
        <p:txBody>
          <a:bodyPr/>
          <a:lstStyle/>
          <a:p>
            <a:fld id="{28504E16-0618-2842-B206-C701314F0E20}" type="slidenum">
              <a:rPr lang="en-US" smtClean="0"/>
              <a:pPr/>
              <a:t>‹#›</a:t>
            </a:fld>
            <a:endParaRPr lang="en-US"/>
          </a:p>
        </p:txBody>
      </p:sp>
      <p:sp>
        <p:nvSpPr>
          <p:cNvPr id="7" name="Content Placeholder 6">
            <a:extLst>
              <a:ext uri="{FF2B5EF4-FFF2-40B4-BE49-F238E27FC236}">
                <a16:creationId xmlns:a16="http://schemas.microsoft.com/office/drawing/2014/main" id="{12E89B49-F204-3957-AD4D-7F9426CD0D52}"/>
              </a:ext>
            </a:extLst>
          </p:cNvPr>
          <p:cNvSpPr>
            <a:spLocks noGrp="1"/>
          </p:cNvSpPr>
          <p:nvPr>
            <p:ph sz="quarter" idx="13"/>
          </p:nvPr>
        </p:nvSpPr>
        <p:spPr>
          <a:xfrm>
            <a:off x="838200" y="1481019"/>
            <a:ext cx="7315200" cy="5015405"/>
          </a:xfrm>
        </p:spPr>
        <p:txBody>
          <a:bodyPr/>
          <a:lstStyle>
            <a:lvl1pPr marL="228600" indent="-228600">
              <a:buFont typeface="Arial" panose="020B0604020202020204" pitchFamily="34" charset="0"/>
              <a:buChar char="•"/>
              <a:defRPr sz="2400"/>
            </a:lvl1pPr>
            <a:lvl2pPr marL="685800" indent="-22860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Footer Placeholder 4">
            <a:extLst>
              <a:ext uri="{FF2B5EF4-FFF2-40B4-BE49-F238E27FC236}">
                <a16:creationId xmlns:a16="http://schemas.microsoft.com/office/drawing/2014/main" id="{6B32A5A1-BF5D-B5BB-CE92-0BE37A407034}"/>
              </a:ext>
            </a:extLst>
          </p:cNvPr>
          <p:cNvSpPr>
            <a:spLocks noGrp="1"/>
          </p:cNvSpPr>
          <p:nvPr>
            <p:ph type="ftr" sz="quarter" idx="14"/>
          </p:nvPr>
        </p:nvSpPr>
        <p:spPr>
          <a:xfrm>
            <a:off x="4038600" y="6356350"/>
            <a:ext cx="4114800" cy="365125"/>
          </a:xfrm>
          <a:prstGeom prst="rect">
            <a:avLst/>
          </a:prstGeom>
        </p:spPr>
        <p:txBody>
          <a:bodyPr/>
          <a:lstStyle/>
          <a:p>
            <a:r>
              <a:rPr lang="en-US"/>
              <a:t>Glasgow 2026 Commonwealth Games</a:t>
            </a:r>
          </a:p>
        </p:txBody>
      </p:sp>
    </p:spTree>
    <p:extLst>
      <p:ext uri="{BB962C8B-B14F-4D97-AF65-F5344CB8AC3E}">
        <p14:creationId xmlns:p14="http://schemas.microsoft.com/office/powerpoint/2010/main" val="24104379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8_Text Slide - Imag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5B7D88F-EFF9-9BA1-1CAF-C0136CDB33B7}"/>
              </a:ext>
            </a:extLst>
          </p:cNvPr>
          <p:cNvPicPr>
            <a:picLocks noChangeAspect="1"/>
          </p:cNvPicPr>
          <p:nvPr userDrawn="1"/>
        </p:nvPicPr>
        <p:blipFill>
          <a:blip r:embed="rId2"/>
          <a:srcRect/>
          <a:stretch/>
        </p:blipFill>
        <p:spPr>
          <a:xfrm>
            <a:off x="3" y="-2614"/>
            <a:ext cx="12191992" cy="6857995"/>
          </a:xfrm>
          <a:prstGeom prst="rect">
            <a:avLst/>
          </a:prstGeom>
        </p:spPr>
      </p:pic>
      <p:sp>
        <p:nvSpPr>
          <p:cNvPr id="2" name="Title 1">
            <a:extLst>
              <a:ext uri="{FF2B5EF4-FFF2-40B4-BE49-F238E27FC236}">
                <a16:creationId xmlns:a16="http://schemas.microsoft.com/office/drawing/2014/main" id="{0B5D3CA9-183D-F5E7-9486-5C5D46616022}"/>
              </a:ext>
            </a:extLst>
          </p:cNvPr>
          <p:cNvSpPr>
            <a:spLocks noGrp="1"/>
          </p:cNvSpPr>
          <p:nvPr>
            <p:ph type="title" hasCustomPrompt="1"/>
          </p:nvPr>
        </p:nvSpPr>
        <p:spPr/>
        <p:txBody>
          <a:bodyPr/>
          <a:lstStyle/>
          <a:p>
            <a:r>
              <a:rPr lang="en-US"/>
              <a:t>Click to add title</a:t>
            </a:r>
          </a:p>
        </p:txBody>
      </p:sp>
      <p:sp>
        <p:nvSpPr>
          <p:cNvPr id="3" name="Date Placeholder 2">
            <a:extLst>
              <a:ext uri="{FF2B5EF4-FFF2-40B4-BE49-F238E27FC236}">
                <a16:creationId xmlns:a16="http://schemas.microsoft.com/office/drawing/2014/main" id="{DC221941-7C89-C9A7-3F90-51A4836EF913}"/>
              </a:ext>
            </a:extLst>
          </p:cNvPr>
          <p:cNvSpPr>
            <a:spLocks noGrp="1"/>
          </p:cNvSpPr>
          <p:nvPr>
            <p:ph type="dt" sz="half" idx="10"/>
          </p:nvPr>
        </p:nvSpPr>
        <p:spPr/>
        <p:txBody>
          <a:bodyPr/>
          <a:lstStyle/>
          <a:p>
            <a:fld id="{FC5379E3-5222-FA4A-AE65-C9A019715D12}" type="datetime3">
              <a:rPr lang="en-GB" smtClean="0"/>
              <a:pPr/>
              <a:t>1 December, 2025</a:t>
            </a:fld>
            <a:endParaRPr lang="en-US"/>
          </a:p>
        </p:txBody>
      </p:sp>
      <p:sp>
        <p:nvSpPr>
          <p:cNvPr id="4" name="Slide Number Placeholder 3">
            <a:extLst>
              <a:ext uri="{FF2B5EF4-FFF2-40B4-BE49-F238E27FC236}">
                <a16:creationId xmlns:a16="http://schemas.microsoft.com/office/drawing/2014/main" id="{7F06209E-A510-A52C-B51B-01655ECD21FB}"/>
              </a:ext>
            </a:extLst>
          </p:cNvPr>
          <p:cNvSpPr>
            <a:spLocks noGrp="1"/>
          </p:cNvSpPr>
          <p:nvPr>
            <p:ph type="sldNum" sz="quarter" idx="11"/>
          </p:nvPr>
        </p:nvSpPr>
        <p:spPr/>
        <p:txBody>
          <a:bodyPr/>
          <a:lstStyle/>
          <a:p>
            <a:fld id="{28504E16-0618-2842-B206-C701314F0E20}" type="slidenum">
              <a:rPr lang="en-US" smtClean="0"/>
              <a:pPr/>
              <a:t>‹#›</a:t>
            </a:fld>
            <a:endParaRPr lang="en-US"/>
          </a:p>
        </p:txBody>
      </p:sp>
      <p:sp>
        <p:nvSpPr>
          <p:cNvPr id="7" name="Content Placeholder 6">
            <a:extLst>
              <a:ext uri="{FF2B5EF4-FFF2-40B4-BE49-F238E27FC236}">
                <a16:creationId xmlns:a16="http://schemas.microsoft.com/office/drawing/2014/main" id="{12E89B49-F204-3957-AD4D-7F9426CD0D52}"/>
              </a:ext>
            </a:extLst>
          </p:cNvPr>
          <p:cNvSpPr>
            <a:spLocks noGrp="1"/>
          </p:cNvSpPr>
          <p:nvPr>
            <p:ph sz="quarter" idx="13"/>
          </p:nvPr>
        </p:nvSpPr>
        <p:spPr>
          <a:xfrm>
            <a:off x="838200" y="1481019"/>
            <a:ext cx="7315200" cy="5015405"/>
          </a:xfrm>
        </p:spPr>
        <p:txBody>
          <a:bodyPr/>
          <a:lstStyle>
            <a:lvl1pPr marL="228600" indent="-228600">
              <a:buFont typeface="Arial" panose="020B0604020202020204" pitchFamily="34" charset="0"/>
              <a:buChar char="•"/>
              <a:defRPr sz="2400"/>
            </a:lvl1pPr>
            <a:lvl2pPr marL="685800" indent="-22860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Footer Placeholder 4">
            <a:extLst>
              <a:ext uri="{FF2B5EF4-FFF2-40B4-BE49-F238E27FC236}">
                <a16:creationId xmlns:a16="http://schemas.microsoft.com/office/drawing/2014/main" id="{6B32A5A1-BF5D-B5BB-CE92-0BE37A407034}"/>
              </a:ext>
            </a:extLst>
          </p:cNvPr>
          <p:cNvSpPr>
            <a:spLocks noGrp="1"/>
          </p:cNvSpPr>
          <p:nvPr>
            <p:ph type="ftr" sz="quarter" idx="14"/>
          </p:nvPr>
        </p:nvSpPr>
        <p:spPr>
          <a:xfrm>
            <a:off x="4038600" y="6356350"/>
            <a:ext cx="4114800" cy="365125"/>
          </a:xfrm>
          <a:prstGeom prst="rect">
            <a:avLst/>
          </a:prstGeom>
        </p:spPr>
        <p:txBody>
          <a:bodyPr/>
          <a:lstStyle/>
          <a:p>
            <a:r>
              <a:rPr lang="en-US"/>
              <a:t>Glasgow 2026 Commonwealth Games</a:t>
            </a:r>
          </a:p>
        </p:txBody>
      </p:sp>
    </p:spTree>
    <p:extLst>
      <p:ext uri="{BB962C8B-B14F-4D97-AF65-F5344CB8AC3E}">
        <p14:creationId xmlns:p14="http://schemas.microsoft.com/office/powerpoint/2010/main" val="921527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6_Divide Slide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6E46B5-FCAE-CBF5-73E1-9D608E15EAB0}"/>
              </a:ext>
            </a:extLst>
          </p:cNvPr>
          <p:cNvPicPr>
            <a:picLocks noChangeAspect="1"/>
          </p:cNvPicPr>
          <p:nvPr userDrawn="1"/>
        </p:nvPicPr>
        <p:blipFill>
          <a:blip r:embed="rId2"/>
          <a:srcRect/>
          <a:stretch/>
        </p:blipFill>
        <p:spPr>
          <a:xfrm>
            <a:off x="3" y="-2614"/>
            <a:ext cx="12191992" cy="6857996"/>
          </a:xfrm>
          <a:prstGeom prst="rect">
            <a:avLst/>
          </a:prstGeom>
        </p:spPr>
      </p:pic>
      <p:sp>
        <p:nvSpPr>
          <p:cNvPr id="2" name="Title 1">
            <a:extLst>
              <a:ext uri="{FF2B5EF4-FFF2-40B4-BE49-F238E27FC236}">
                <a16:creationId xmlns:a16="http://schemas.microsoft.com/office/drawing/2014/main" id="{1D798D91-E993-4918-79F0-3B3FF9C98084}"/>
              </a:ext>
            </a:extLst>
          </p:cNvPr>
          <p:cNvSpPr>
            <a:spLocks noGrp="1"/>
          </p:cNvSpPr>
          <p:nvPr>
            <p:ph type="title" hasCustomPrompt="1"/>
          </p:nvPr>
        </p:nvSpPr>
        <p:spPr>
          <a:xfrm>
            <a:off x="831850" y="1928189"/>
            <a:ext cx="10515600" cy="1868971"/>
          </a:xfrm>
          <a:prstGeom prst="rect">
            <a:avLst/>
          </a:prstGeom>
        </p:spPr>
        <p:txBody>
          <a:bodyPr anchor="b"/>
          <a:lstStyle>
            <a:lvl1pPr>
              <a:defRPr sz="6000">
                <a:solidFill>
                  <a:srgbClr val="FFFFFF"/>
                </a:solidFill>
              </a:defRPr>
            </a:lvl1pPr>
          </a:lstStyle>
          <a:p>
            <a:r>
              <a:rPr lang="en-US" b="1" i="1">
                <a:latin typeface="Fira Sans Black" panose="020B0503050000020004" pitchFamily="34" charset="0"/>
              </a:rPr>
              <a:t>DIVIDER TEXT HERE</a:t>
            </a:r>
            <a:endParaRPr lang="en-US"/>
          </a:p>
        </p:txBody>
      </p:sp>
      <p:sp>
        <p:nvSpPr>
          <p:cNvPr id="3" name="Text Placeholder 2">
            <a:extLst>
              <a:ext uri="{FF2B5EF4-FFF2-40B4-BE49-F238E27FC236}">
                <a16:creationId xmlns:a16="http://schemas.microsoft.com/office/drawing/2014/main" id="{6BFB41EA-A2E7-ABD3-598E-8DB56A7F589D}"/>
              </a:ext>
            </a:extLst>
          </p:cNvPr>
          <p:cNvSpPr>
            <a:spLocks noGrp="1"/>
          </p:cNvSpPr>
          <p:nvPr>
            <p:ph type="body" idx="1" hasCustomPrompt="1"/>
          </p:nvPr>
        </p:nvSpPr>
        <p:spPr>
          <a:xfrm>
            <a:off x="831850" y="3824148"/>
            <a:ext cx="10515600" cy="1500187"/>
          </a:xfrm>
        </p:spPr>
        <p:txBody>
          <a:bodyPr/>
          <a:lstStyle>
            <a:lvl1pPr marL="0" indent="0">
              <a:buNone/>
              <a:defRPr sz="2400">
                <a:solidFill>
                  <a:srgbClr val="FFFFFF"/>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en-US">
                <a:latin typeface="Fira Sans Medium" panose="020B0503050000020004" pitchFamily="34" charset="0"/>
              </a:rPr>
              <a:t>Supporting text here</a:t>
            </a:r>
          </a:p>
        </p:txBody>
      </p:sp>
      <p:sp>
        <p:nvSpPr>
          <p:cNvPr id="4" name="Date Placeholder 3">
            <a:extLst>
              <a:ext uri="{FF2B5EF4-FFF2-40B4-BE49-F238E27FC236}">
                <a16:creationId xmlns:a16="http://schemas.microsoft.com/office/drawing/2014/main" id="{85A9220A-154D-6587-D36F-199B547E6379}"/>
              </a:ext>
            </a:extLst>
          </p:cNvPr>
          <p:cNvSpPr>
            <a:spLocks noGrp="1"/>
          </p:cNvSpPr>
          <p:nvPr>
            <p:ph type="dt" sz="half" idx="10"/>
          </p:nvPr>
        </p:nvSpPr>
        <p:spPr/>
        <p:txBody>
          <a:bodyPr/>
          <a:lstStyle>
            <a:lvl1pPr>
              <a:defRPr>
                <a:solidFill>
                  <a:srgbClr val="FFFFFF"/>
                </a:solidFill>
              </a:defRPr>
            </a:lvl1pPr>
          </a:lstStyle>
          <a:p>
            <a:fld id="{FC5379E3-5222-FA4A-AE65-C9A019715D12}" type="datetime3">
              <a:rPr lang="en-GB" smtClean="0"/>
              <a:pPr/>
              <a:t>1 December, 2025</a:t>
            </a:fld>
            <a:endParaRPr lang="en-US"/>
          </a:p>
        </p:txBody>
      </p:sp>
      <p:sp>
        <p:nvSpPr>
          <p:cNvPr id="5" name="Footer Placeholder 4">
            <a:extLst>
              <a:ext uri="{FF2B5EF4-FFF2-40B4-BE49-F238E27FC236}">
                <a16:creationId xmlns:a16="http://schemas.microsoft.com/office/drawing/2014/main" id="{C1A905FC-AE40-297A-6466-C90CCD18BB79}"/>
              </a:ext>
            </a:extLst>
          </p:cNvPr>
          <p:cNvSpPr>
            <a:spLocks noGrp="1"/>
          </p:cNvSpPr>
          <p:nvPr>
            <p:ph type="ftr" sz="quarter" idx="11"/>
          </p:nvPr>
        </p:nvSpPr>
        <p:spPr>
          <a:xfrm>
            <a:off x="4038600" y="6356350"/>
            <a:ext cx="4114800" cy="365125"/>
          </a:xfrm>
          <a:prstGeom prst="rect">
            <a:avLst/>
          </a:prstGeom>
        </p:spPr>
        <p:txBody>
          <a:bodyPr/>
          <a:lstStyle>
            <a:lvl1pPr>
              <a:defRPr>
                <a:solidFill>
                  <a:srgbClr val="FFFFFF"/>
                </a:solidFill>
              </a:defRPr>
            </a:lvl1pPr>
          </a:lstStyle>
          <a:p>
            <a:r>
              <a:rPr lang="en-US"/>
              <a:t>Glasgow 2026 Commonwealth Games</a:t>
            </a:r>
          </a:p>
        </p:txBody>
      </p:sp>
      <p:sp>
        <p:nvSpPr>
          <p:cNvPr id="6" name="Slide Number Placeholder 5">
            <a:extLst>
              <a:ext uri="{FF2B5EF4-FFF2-40B4-BE49-F238E27FC236}">
                <a16:creationId xmlns:a16="http://schemas.microsoft.com/office/drawing/2014/main" id="{CD1D012E-ECDD-D085-E874-13DF2723293A}"/>
              </a:ext>
            </a:extLst>
          </p:cNvPr>
          <p:cNvSpPr>
            <a:spLocks noGrp="1"/>
          </p:cNvSpPr>
          <p:nvPr>
            <p:ph type="sldNum" sz="quarter" idx="12"/>
          </p:nvPr>
        </p:nvSpPr>
        <p:spPr/>
        <p:txBody>
          <a:bodyPr/>
          <a:lstStyle>
            <a:lvl1pPr>
              <a:defRPr>
                <a:solidFill>
                  <a:srgbClr val="FFFFFF"/>
                </a:solidFill>
              </a:defRPr>
            </a:lvl1pPr>
          </a:lstStyle>
          <a:p>
            <a:fld id="{28504E16-0618-2842-B206-C701314F0E20}" type="slidenum">
              <a:rPr lang="en-US" smtClean="0"/>
              <a:pPr/>
              <a:t>‹#›</a:t>
            </a:fld>
            <a:endParaRPr lang="en-US"/>
          </a:p>
        </p:txBody>
      </p:sp>
      <p:pic>
        <p:nvPicPr>
          <p:cNvPr id="7" name="Picture 6">
            <a:extLst>
              <a:ext uri="{FF2B5EF4-FFF2-40B4-BE49-F238E27FC236}">
                <a16:creationId xmlns:a16="http://schemas.microsoft.com/office/drawing/2014/main" id="{1DBBAEFA-5F13-3C20-7BBC-B63844770ADB}"/>
              </a:ext>
            </a:extLst>
          </p:cNvPr>
          <p:cNvPicPr>
            <a:picLocks noChangeAspect="1"/>
          </p:cNvPicPr>
          <p:nvPr userDrawn="1"/>
        </p:nvPicPr>
        <p:blipFill>
          <a:blip r:embed="rId3"/>
          <a:srcRect/>
          <a:stretch/>
        </p:blipFill>
        <p:spPr>
          <a:xfrm>
            <a:off x="10782744" y="256830"/>
            <a:ext cx="1142111" cy="946839"/>
          </a:xfrm>
          <a:prstGeom prst="rect">
            <a:avLst/>
          </a:prstGeom>
        </p:spPr>
      </p:pic>
    </p:spTree>
    <p:extLst>
      <p:ext uri="{BB962C8B-B14F-4D97-AF65-F5344CB8AC3E}">
        <p14:creationId xmlns:p14="http://schemas.microsoft.com/office/powerpoint/2010/main" val="40197388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7_Text Slide - Imag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5B7D88F-EFF9-9BA1-1CAF-C0136CDB33B7}"/>
              </a:ext>
            </a:extLst>
          </p:cNvPr>
          <p:cNvPicPr>
            <a:picLocks noChangeAspect="1"/>
          </p:cNvPicPr>
          <p:nvPr userDrawn="1"/>
        </p:nvPicPr>
        <p:blipFill>
          <a:blip r:embed="rId2"/>
          <a:srcRect/>
          <a:stretch/>
        </p:blipFill>
        <p:spPr>
          <a:xfrm>
            <a:off x="3" y="-2614"/>
            <a:ext cx="12191992" cy="6857995"/>
          </a:xfrm>
          <a:prstGeom prst="rect">
            <a:avLst/>
          </a:prstGeom>
        </p:spPr>
      </p:pic>
      <p:sp>
        <p:nvSpPr>
          <p:cNvPr id="2" name="Title 1">
            <a:extLst>
              <a:ext uri="{FF2B5EF4-FFF2-40B4-BE49-F238E27FC236}">
                <a16:creationId xmlns:a16="http://schemas.microsoft.com/office/drawing/2014/main" id="{0B5D3CA9-183D-F5E7-9486-5C5D46616022}"/>
              </a:ext>
            </a:extLst>
          </p:cNvPr>
          <p:cNvSpPr>
            <a:spLocks noGrp="1"/>
          </p:cNvSpPr>
          <p:nvPr>
            <p:ph type="title" hasCustomPrompt="1"/>
          </p:nvPr>
        </p:nvSpPr>
        <p:spPr/>
        <p:txBody>
          <a:bodyPr/>
          <a:lstStyle/>
          <a:p>
            <a:r>
              <a:rPr lang="en-US"/>
              <a:t>Click to add title</a:t>
            </a:r>
          </a:p>
        </p:txBody>
      </p:sp>
      <p:sp>
        <p:nvSpPr>
          <p:cNvPr id="3" name="Date Placeholder 2">
            <a:extLst>
              <a:ext uri="{FF2B5EF4-FFF2-40B4-BE49-F238E27FC236}">
                <a16:creationId xmlns:a16="http://schemas.microsoft.com/office/drawing/2014/main" id="{DC221941-7C89-C9A7-3F90-51A4836EF913}"/>
              </a:ext>
            </a:extLst>
          </p:cNvPr>
          <p:cNvSpPr>
            <a:spLocks noGrp="1"/>
          </p:cNvSpPr>
          <p:nvPr>
            <p:ph type="dt" sz="half" idx="10"/>
          </p:nvPr>
        </p:nvSpPr>
        <p:spPr/>
        <p:txBody>
          <a:bodyPr/>
          <a:lstStyle/>
          <a:p>
            <a:fld id="{FC5379E3-5222-FA4A-AE65-C9A019715D12}" type="datetime3">
              <a:rPr lang="en-GB" smtClean="0"/>
              <a:pPr/>
              <a:t>1 December, 2025</a:t>
            </a:fld>
            <a:endParaRPr lang="en-US"/>
          </a:p>
        </p:txBody>
      </p:sp>
      <p:sp>
        <p:nvSpPr>
          <p:cNvPr id="4" name="Slide Number Placeholder 3">
            <a:extLst>
              <a:ext uri="{FF2B5EF4-FFF2-40B4-BE49-F238E27FC236}">
                <a16:creationId xmlns:a16="http://schemas.microsoft.com/office/drawing/2014/main" id="{7F06209E-A510-A52C-B51B-01655ECD21FB}"/>
              </a:ext>
            </a:extLst>
          </p:cNvPr>
          <p:cNvSpPr>
            <a:spLocks noGrp="1"/>
          </p:cNvSpPr>
          <p:nvPr>
            <p:ph type="sldNum" sz="quarter" idx="11"/>
          </p:nvPr>
        </p:nvSpPr>
        <p:spPr/>
        <p:txBody>
          <a:bodyPr/>
          <a:lstStyle/>
          <a:p>
            <a:fld id="{28504E16-0618-2842-B206-C701314F0E20}" type="slidenum">
              <a:rPr lang="en-US" smtClean="0"/>
              <a:pPr/>
              <a:t>‹#›</a:t>
            </a:fld>
            <a:endParaRPr lang="en-US"/>
          </a:p>
        </p:txBody>
      </p:sp>
      <p:sp>
        <p:nvSpPr>
          <p:cNvPr id="7" name="Content Placeholder 6">
            <a:extLst>
              <a:ext uri="{FF2B5EF4-FFF2-40B4-BE49-F238E27FC236}">
                <a16:creationId xmlns:a16="http://schemas.microsoft.com/office/drawing/2014/main" id="{12E89B49-F204-3957-AD4D-7F9426CD0D52}"/>
              </a:ext>
            </a:extLst>
          </p:cNvPr>
          <p:cNvSpPr>
            <a:spLocks noGrp="1"/>
          </p:cNvSpPr>
          <p:nvPr>
            <p:ph sz="quarter" idx="13"/>
          </p:nvPr>
        </p:nvSpPr>
        <p:spPr>
          <a:xfrm>
            <a:off x="838200" y="1481019"/>
            <a:ext cx="7315200" cy="5015405"/>
          </a:xfrm>
        </p:spPr>
        <p:txBody>
          <a:bodyPr/>
          <a:lstStyle>
            <a:lvl1pPr marL="228600" indent="-228600">
              <a:buFont typeface="Arial" panose="020B0604020202020204" pitchFamily="34" charset="0"/>
              <a:buChar char="•"/>
              <a:defRPr sz="2400"/>
            </a:lvl1pPr>
            <a:lvl2pPr marL="685800" indent="-22860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Footer Placeholder 4">
            <a:extLst>
              <a:ext uri="{FF2B5EF4-FFF2-40B4-BE49-F238E27FC236}">
                <a16:creationId xmlns:a16="http://schemas.microsoft.com/office/drawing/2014/main" id="{6B32A5A1-BF5D-B5BB-CE92-0BE37A407034}"/>
              </a:ext>
            </a:extLst>
          </p:cNvPr>
          <p:cNvSpPr>
            <a:spLocks noGrp="1"/>
          </p:cNvSpPr>
          <p:nvPr>
            <p:ph type="ftr" sz="quarter" idx="14"/>
          </p:nvPr>
        </p:nvSpPr>
        <p:spPr>
          <a:xfrm>
            <a:off x="4038600" y="6356350"/>
            <a:ext cx="4114800" cy="365125"/>
          </a:xfrm>
          <a:prstGeom prst="rect">
            <a:avLst/>
          </a:prstGeom>
        </p:spPr>
        <p:txBody>
          <a:bodyPr/>
          <a:lstStyle/>
          <a:p>
            <a:r>
              <a:rPr lang="en-US"/>
              <a:t>Glasgow 2026 Commonwealth Games</a:t>
            </a:r>
          </a:p>
        </p:txBody>
      </p:sp>
    </p:spTree>
    <p:extLst>
      <p:ext uri="{BB962C8B-B14F-4D97-AF65-F5344CB8AC3E}">
        <p14:creationId xmlns:p14="http://schemas.microsoft.com/office/powerpoint/2010/main" val="32258318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6_Text Slide - Imag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5B7D88F-EFF9-9BA1-1CAF-C0136CDB33B7}"/>
              </a:ext>
            </a:extLst>
          </p:cNvPr>
          <p:cNvPicPr>
            <a:picLocks noChangeAspect="1"/>
          </p:cNvPicPr>
          <p:nvPr userDrawn="1"/>
        </p:nvPicPr>
        <p:blipFill>
          <a:blip r:embed="rId2"/>
          <a:srcRect/>
          <a:stretch/>
        </p:blipFill>
        <p:spPr>
          <a:xfrm>
            <a:off x="3" y="-2614"/>
            <a:ext cx="12191992" cy="6857995"/>
          </a:xfrm>
          <a:prstGeom prst="rect">
            <a:avLst/>
          </a:prstGeom>
        </p:spPr>
      </p:pic>
      <p:sp>
        <p:nvSpPr>
          <p:cNvPr id="2" name="Title 1">
            <a:extLst>
              <a:ext uri="{FF2B5EF4-FFF2-40B4-BE49-F238E27FC236}">
                <a16:creationId xmlns:a16="http://schemas.microsoft.com/office/drawing/2014/main" id="{0B5D3CA9-183D-F5E7-9486-5C5D46616022}"/>
              </a:ext>
            </a:extLst>
          </p:cNvPr>
          <p:cNvSpPr>
            <a:spLocks noGrp="1"/>
          </p:cNvSpPr>
          <p:nvPr>
            <p:ph type="title" hasCustomPrompt="1"/>
          </p:nvPr>
        </p:nvSpPr>
        <p:spPr/>
        <p:txBody>
          <a:bodyPr/>
          <a:lstStyle/>
          <a:p>
            <a:r>
              <a:rPr lang="en-US"/>
              <a:t>Click to add title</a:t>
            </a:r>
          </a:p>
        </p:txBody>
      </p:sp>
      <p:sp>
        <p:nvSpPr>
          <p:cNvPr id="3" name="Date Placeholder 2">
            <a:extLst>
              <a:ext uri="{FF2B5EF4-FFF2-40B4-BE49-F238E27FC236}">
                <a16:creationId xmlns:a16="http://schemas.microsoft.com/office/drawing/2014/main" id="{DC221941-7C89-C9A7-3F90-51A4836EF913}"/>
              </a:ext>
            </a:extLst>
          </p:cNvPr>
          <p:cNvSpPr>
            <a:spLocks noGrp="1"/>
          </p:cNvSpPr>
          <p:nvPr>
            <p:ph type="dt" sz="half" idx="10"/>
          </p:nvPr>
        </p:nvSpPr>
        <p:spPr/>
        <p:txBody>
          <a:bodyPr/>
          <a:lstStyle/>
          <a:p>
            <a:fld id="{FC5379E3-5222-FA4A-AE65-C9A019715D12}" type="datetime3">
              <a:rPr lang="en-GB" smtClean="0"/>
              <a:pPr/>
              <a:t>1 December, 2025</a:t>
            </a:fld>
            <a:endParaRPr lang="en-US"/>
          </a:p>
        </p:txBody>
      </p:sp>
      <p:sp>
        <p:nvSpPr>
          <p:cNvPr id="4" name="Slide Number Placeholder 3">
            <a:extLst>
              <a:ext uri="{FF2B5EF4-FFF2-40B4-BE49-F238E27FC236}">
                <a16:creationId xmlns:a16="http://schemas.microsoft.com/office/drawing/2014/main" id="{7F06209E-A510-A52C-B51B-01655ECD21FB}"/>
              </a:ext>
            </a:extLst>
          </p:cNvPr>
          <p:cNvSpPr>
            <a:spLocks noGrp="1"/>
          </p:cNvSpPr>
          <p:nvPr>
            <p:ph type="sldNum" sz="quarter" idx="11"/>
          </p:nvPr>
        </p:nvSpPr>
        <p:spPr/>
        <p:txBody>
          <a:bodyPr/>
          <a:lstStyle/>
          <a:p>
            <a:fld id="{28504E16-0618-2842-B206-C701314F0E20}" type="slidenum">
              <a:rPr lang="en-US" smtClean="0"/>
              <a:pPr/>
              <a:t>‹#›</a:t>
            </a:fld>
            <a:endParaRPr lang="en-US"/>
          </a:p>
        </p:txBody>
      </p:sp>
      <p:sp>
        <p:nvSpPr>
          <p:cNvPr id="7" name="Content Placeholder 6">
            <a:extLst>
              <a:ext uri="{FF2B5EF4-FFF2-40B4-BE49-F238E27FC236}">
                <a16:creationId xmlns:a16="http://schemas.microsoft.com/office/drawing/2014/main" id="{12E89B49-F204-3957-AD4D-7F9426CD0D52}"/>
              </a:ext>
            </a:extLst>
          </p:cNvPr>
          <p:cNvSpPr>
            <a:spLocks noGrp="1"/>
          </p:cNvSpPr>
          <p:nvPr>
            <p:ph sz="quarter" idx="13"/>
          </p:nvPr>
        </p:nvSpPr>
        <p:spPr>
          <a:xfrm>
            <a:off x="838200" y="1481019"/>
            <a:ext cx="7315200" cy="5015405"/>
          </a:xfrm>
        </p:spPr>
        <p:txBody>
          <a:bodyPr/>
          <a:lstStyle>
            <a:lvl1pPr marL="228600" indent="-228600">
              <a:buFont typeface="Arial" panose="020B0604020202020204" pitchFamily="34" charset="0"/>
              <a:buChar char="•"/>
              <a:defRPr sz="2400"/>
            </a:lvl1pPr>
            <a:lvl2pPr marL="685800" indent="-22860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Footer Placeholder 4">
            <a:extLst>
              <a:ext uri="{FF2B5EF4-FFF2-40B4-BE49-F238E27FC236}">
                <a16:creationId xmlns:a16="http://schemas.microsoft.com/office/drawing/2014/main" id="{6B32A5A1-BF5D-B5BB-CE92-0BE37A407034}"/>
              </a:ext>
            </a:extLst>
          </p:cNvPr>
          <p:cNvSpPr>
            <a:spLocks noGrp="1"/>
          </p:cNvSpPr>
          <p:nvPr>
            <p:ph type="ftr" sz="quarter" idx="14"/>
          </p:nvPr>
        </p:nvSpPr>
        <p:spPr>
          <a:xfrm>
            <a:off x="4038600" y="6356350"/>
            <a:ext cx="4114800" cy="365125"/>
          </a:xfrm>
          <a:prstGeom prst="rect">
            <a:avLst/>
          </a:prstGeom>
        </p:spPr>
        <p:txBody>
          <a:bodyPr/>
          <a:lstStyle/>
          <a:p>
            <a:r>
              <a:rPr lang="en-US"/>
              <a:t>Glasgow 2026 Commonwealth Games</a:t>
            </a:r>
          </a:p>
        </p:txBody>
      </p:sp>
    </p:spTree>
    <p:extLst>
      <p:ext uri="{BB962C8B-B14F-4D97-AF65-F5344CB8AC3E}">
        <p14:creationId xmlns:p14="http://schemas.microsoft.com/office/powerpoint/2010/main" val="2912252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ivide Slide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6E46B5-FCAE-CBF5-73E1-9D608E15EAB0}"/>
              </a:ext>
            </a:extLst>
          </p:cNvPr>
          <p:cNvPicPr>
            <a:picLocks noChangeAspect="1"/>
          </p:cNvPicPr>
          <p:nvPr userDrawn="1"/>
        </p:nvPicPr>
        <p:blipFill>
          <a:blip r:embed="rId2"/>
          <a:srcRect/>
          <a:stretch/>
        </p:blipFill>
        <p:spPr>
          <a:xfrm>
            <a:off x="1" y="-2614"/>
            <a:ext cx="12191996" cy="6857997"/>
          </a:xfrm>
          <a:prstGeom prst="rect">
            <a:avLst/>
          </a:prstGeom>
        </p:spPr>
      </p:pic>
      <p:sp>
        <p:nvSpPr>
          <p:cNvPr id="2" name="Title 1">
            <a:extLst>
              <a:ext uri="{FF2B5EF4-FFF2-40B4-BE49-F238E27FC236}">
                <a16:creationId xmlns:a16="http://schemas.microsoft.com/office/drawing/2014/main" id="{1D798D91-E993-4918-79F0-3B3FF9C98084}"/>
              </a:ext>
            </a:extLst>
          </p:cNvPr>
          <p:cNvSpPr>
            <a:spLocks noGrp="1"/>
          </p:cNvSpPr>
          <p:nvPr>
            <p:ph type="title" hasCustomPrompt="1"/>
          </p:nvPr>
        </p:nvSpPr>
        <p:spPr>
          <a:xfrm>
            <a:off x="831850" y="1928189"/>
            <a:ext cx="10515600" cy="1868971"/>
          </a:xfrm>
          <a:prstGeom prst="rect">
            <a:avLst/>
          </a:prstGeom>
        </p:spPr>
        <p:txBody>
          <a:bodyPr anchor="b"/>
          <a:lstStyle>
            <a:lvl1pPr>
              <a:defRPr sz="6000">
                <a:solidFill>
                  <a:srgbClr val="FFFFFF"/>
                </a:solidFill>
              </a:defRPr>
            </a:lvl1pPr>
          </a:lstStyle>
          <a:p>
            <a:r>
              <a:rPr lang="en-US" b="1" i="1">
                <a:latin typeface="Fira Sans Black" panose="020B0503050000020004" pitchFamily="34" charset="0"/>
              </a:rPr>
              <a:t>DIVIDER TEXT HERE</a:t>
            </a:r>
            <a:endParaRPr lang="en-US"/>
          </a:p>
        </p:txBody>
      </p:sp>
      <p:sp>
        <p:nvSpPr>
          <p:cNvPr id="3" name="Text Placeholder 2">
            <a:extLst>
              <a:ext uri="{FF2B5EF4-FFF2-40B4-BE49-F238E27FC236}">
                <a16:creationId xmlns:a16="http://schemas.microsoft.com/office/drawing/2014/main" id="{6BFB41EA-A2E7-ABD3-598E-8DB56A7F589D}"/>
              </a:ext>
            </a:extLst>
          </p:cNvPr>
          <p:cNvSpPr>
            <a:spLocks noGrp="1"/>
          </p:cNvSpPr>
          <p:nvPr>
            <p:ph type="body" idx="1" hasCustomPrompt="1"/>
          </p:nvPr>
        </p:nvSpPr>
        <p:spPr>
          <a:xfrm>
            <a:off x="831850" y="3824148"/>
            <a:ext cx="10515600" cy="1500187"/>
          </a:xfrm>
        </p:spPr>
        <p:txBody>
          <a:bodyPr/>
          <a:lstStyle>
            <a:lvl1pPr marL="0" indent="0">
              <a:buNone/>
              <a:defRPr sz="2400">
                <a:solidFill>
                  <a:srgbClr val="FFFFFF"/>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en-US">
                <a:latin typeface="Fira Sans Medium" panose="020B0503050000020004" pitchFamily="34" charset="0"/>
              </a:rPr>
              <a:t>Supporting text here</a:t>
            </a:r>
          </a:p>
        </p:txBody>
      </p:sp>
      <p:sp>
        <p:nvSpPr>
          <p:cNvPr id="4" name="Date Placeholder 3">
            <a:extLst>
              <a:ext uri="{FF2B5EF4-FFF2-40B4-BE49-F238E27FC236}">
                <a16:creationId xmlns:a16="http://schemas.microsoft.com/office/drawing/2014/main" id="{85A9220A-154D-6587-D36F-199B547E6379}"/>
              </a:ext>
            </a:extLst>
          </p:cNvPr>
          <p:cNvSpPr>
            <a:spLocks noGrp="1"/>
          </p:cNvSpPr>
          <p:nvPr>
            <p:ph type="dt" sz="half" idx="10"/>
          </p:nvPr>
        </p:nvSpPr>
        <p:spPr/>
        <p:txBody>
          <a:bodyPr/>
          <a:lstStyle>
            <a:lvl1pPr>
              <a:defRPr cap="all" baseline="0">
                <a:solidFill>
                  <a:srgbClr val="FFFFFF"/>
                </a:solidFill>
                <a:latin typeface="Fira Sans" panose="020B0503050000020004" pitchFamily="34" charset="0"/>
              </a:defRPr>
            </a:lvl1pPr>
          </a:lstStyle>
          <a:p>
            <a:fld id="{FC5379E3-5222-FA4A-AE65-C9A019715D12}" type="datetime3">
              <a:rPr lang="en-GB" smtClean="0"/>
              <a:pPr/>
              <a:t>1 December, 2025</a:t>
            </a:fld>
            <a:endParaRPr lang="en-US"/>
          </a:p>
        </p:txBody>
      </p:sp>
      <p:sp>
        <p:nvSpPr>
          <p:cNvPr id="5" name="Footer Placeholder 4">
            <a:extLst>
              <a:ext uri="{FF2B5EF4-FFF2-40B4-BE49-F238E27FC236}">
                <a16:creationId xmlns:a16="http://schemas.microsoft.com/office/drawing/2014/main" id="{C1A905FC-AE40-297A-6466-C90CCD18BB79}"/>
              </a:ext>
            </a:extLst>
          </p:cNvPr>
          <p:cNvSpPr>
            <a:spLocks noGrp="1"/>
          </p:cNvSpPr>
          <p:nvPr>
            <p:ph type="ftr" sz="quarter" idx="11"/>
          </p:nvPr>
        </p:nvSpPr>
        <p:spPr>
          <a:xfrm>
            <a:off x="4038600" y="6356350"/>
            <a:ext cx="4114800" cy="365125"/>
          </a:xfrm>
          <a:prstGeom prst="rect">
            <a:avLst/>
          </a:prstGeom>
        </p:spPr>
        <p:txBody>
          <a:bodyPr/>
          <a:lstStyle>
            <a:lvl1pPr>
              <a:defRPr>
                <a:solidFill>
                  <a:srgbClr val="FFFFFF"/>
                </a:solidFill>
              </a:defRPr>
            </a:lvl1pPr>
          </a:lstStyle>
          <a:p>
            <a:r>
              <a:rPr lang="en-US"/>
              <a:t>Glasgow 2026 Commonwealth Games</a:t>
            </a:r>
          </a:p>
        </p:txBody>
      </p:sp>
      <p:sp>
        <p:nvSpPr>
          <p:cNvPr id="6" name="Slide Number Placeholder 5">
            <a:extLst>
              <a:ext uri="{FF2B5EF4-FFF2-40B4-BE49-F238E27FC236}">
                <a16:creationId xmlns:a16="http://schemas.microsoft.com/office/drawing/2014/main" id="{CD1D012E-ECDD-D085-E874-13DF2723293A}"/>
              </a:ext>
            </a:extLst>
          </p:cNvPr>
          <p:cNvSpPr>
            <a:spLocks noGrp="1"/>
          </p:cNvSpPr>
          <p:nvPr>
            <p:ph type="sldNum" sz="quarter" idx="12"/>
          </p:nvPr>
        </p:nvSpPr>
        <p:spPr/>
        <p:txBody>
          <a:bodyPr/>
          <a:lstStyle>
            <a:lvl1pPr>
              <a:defRPr>
                <a:solidFill>
                  <a:srgbClr val="FFFFFF"/>
                </a:solidFill>
              </a:defRPr>
            </a:lvl1pPr>
          </a:lstStyle>
          <a:p>
            <a:fld id="{28504E16-0618-2842-B206-C701314F0E20}" type="slidenum">
              <a:rPr lang="en-US" smtClean="0"/>
              <a:pPr/>
              <a:t>‹#›</a:t>
            </a:fld>
            <a:endParaRPr lang="en-US"/>
          </a:p>
        </p:txBody>
      </p:sp>
      <p:pic>
        <p:nvPicPr>
          <p:cNvPr id="7" name="Picture 6">
            <a:extLst>
              <a:ext uri="{FF2B5EF4-FFF2-40B4-BE49-F238E27FC236}">
                <a16:creationId xmlns:a16="http://schemas.microsoft.com/office/drawing/2014/main" id="{1DBBAEFA-5F13-3C20-7BBC-B63844770ADB}"/>
              </a:ext>
            </a:extLst>
          </p:cNvPr>
          <p:cNvPicPr>
            <a:picLocks noChangeAspect="1"/>
          </p:cNvPicPr>
          <p:nvPr userDrawn="1"/>
        </p:nvPicPr>
        <p:blipFill>
          <a:blip r:embed="rId3"/>
          <a:srcRect/>
          <a:stretch/>
        </p:blipFill>
        <p:spPr>
          <a:xfrm>
            <a:off x="10782744" y="256830"/>
            <a:ext cx="1142111" cy="946839"/>
          </a:xfrm>
          <a:prstGeom prst="rect">
            <a:avLst/>
          </a:prstGeom>
        </p:spPr>
      </p:pic>
    </p:spTree>
    <p:extLst>
      <p:ext uri="{BB962C8B-B14F-4D97-AF65-F5344CB8AC3E}">
        <p14:creationId xmlns:p14="http://schemas.microsoft.com/office/powerpoint/2010/main" val="40625813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7_Divide Slide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6E46B5-FCAE-CBF5-73E1-9D608E15EAB0}"/>
              </a:ext>
            </a:extLst>
          </p:cNvPr>
          <p:cNvPicPr>
            <a:picLocks noChangeAspect="1"/>
          </p:cNvPicPr>
          <p:nvPr userDrawn="1"/>
        </p:nvPicPr>
        <p:blipFill>
          <a:blip r:embed="rId2"/>
          <a:srcRect/>
          <a:stretch/>
        </p:blipFill>
        <p:spPr>
          <a:xfrm>
            <a:off x="3" y="-2614"/>
            <a:ext cx="12191992" cy="6857995"/>
          </a:xfrm>
          <a:prstGeom prst="rect">
            <a:avLst/>
          </a:prstGeom>
        </p:spPr>
      </p:pic>
      <p:sp>
        <p:nvSpPr>
          <p:cNvPr id="2" name="Title 1">
            <a:extLst>
              <a:ext uri="{FF2B5EF4-FFF2-40B4-BE49-F238E27FC236}">
                <a16:creationId xmlns:a16="http://schemas.microsoft.com/office/drawing/2014/main" id="{1D798D91-E993-4918-79F0-3B3FF9C98084}"/>
              </a:ext>
            </a:extLst>
          </p:cNvPr>
          <p:cNvSpPr>
            <a:spLocks noGrp="1"/>
          </p:cNvSpPr>
          <p:nvPr>
            <p:ph type="title" hasCustomPrompt="1"/>
          </p:nvPr>
        </p:nvSpPr>
        <p:spPr>
          <a:xfrm>
            <a:off x="831850" y="1928189"/>
            <a:ext cx="10515600" cy="1868971"/>
          </a:xfrm>
          <a:prstGeom prst="rect">
            <a:avLst/>
          </a:prstGeom>
        </p:spPr>
        <p:txBody>
          <a:bodyPr anchor="b"/>
          <a:lstStyle>
            <a:lvl1pPr>
              <a:defRPr sz="6000">
                <a:solidFill>
                  <a:srgbClr val="FFFFFF"/>
                </a:solidFill>
              </a:defRPr>
            </a:lvl1pPr>
          </a:lstStyle>
          <a:p>
            <a:r>
              <a:rPr lang="en-US" b="1" i="1">
                <a:latin typeface="Fira Sans Black" panose="020B0503050000020004" pitchFamily="34" charset="0"/>
              </a:rPr>
              <a:t>DIVIDER TEXT HERE</a:t>
            </a:r>
            <a:endParaRPr lang="en-US"/>
          </a:p>
        </p:txBody>
      </p:sp>
      <p:sp>
        <p:nvSpPr>
          <p:cNvPr id="3" name="Text Placeholder 2">
            <a:extLst>
              <a:ext uri="{FF2B5EF4-FFF2-40B4-BE49-F238E27FC236}">
                <a16:creationId xmlns:a16="http://schemas.microsoft.com/office/drawing/2014/main" id="{6BFB41EA-A2E7-ABD3-598E-8DB56A7F589D}"/>
              </a:ext>
            </a:extLst>
          </p:cNvPr>
          <p:cNvSpPr>
            <a:spLocks noGrp="1"/>
          </p:cNvSpPr>
          <p:nvPr>
            <p:ph type="body" idx="1" hasCustomPrompt="1"/>
          </p:nvPr>
        </p:nvSpPr>
        <p:spPr>
          <a:xfrm>
            <a:off x="831850" y="3824148"/>
            <a:ext cx="10515600" cy="1500187"/>
          </a:xfrm>
        </p:spPr>
        <p:txBody>
          <a:bodyPr/>
          <a:lstStyle>
            <a:lvl1pPr marL="0" indent="0">
              <a:buNone/>
              <a:defRPr sz="2400">
                <a:solidFill>
                  <a:srgbClr val="FFFFFF"/>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en-US">
                <a:latin typeface="Fira Sans Medium" panose="020B0503050000020004" pitchFamily="34" charset="0"/>
              </a:rPr>
              <a:t>Supporting text here</a:t>
            </a:r>
          </a:p>
        </p:txBody>
      </p:sp>
      <p:sp>
        <p:nvSpPr>
          <p:cNvPr id="4" name="Date Placeholder 3">
            <a:extLst>
              <a:ext uri="{FF2B5EF4-FFF2-40B4-BE49-F238E27FC236}">
                <a16:creationId xmlns:a16="http://schemas.microsoft.com/office/drawing/2014/main" id="{85A9220A-154D-6587-D36F-199B547E6379}"/>
              </a:ext>
            </a:extLst>
          </p:cNvPr>
          <p:cNvSpPr>
            <a:spLocks noGrp="1"/>
          </p:cNvSpPr>
          <p:nvPr>
            <p:ph type="dt" sz="half" idx="10"/>
          </p:nvPr>
        </p:nvSpPr>
        <p:spPr/>
        <p:txBody>
          <a:bodyPr/>
          <a:lstStyle>
            <a:lvl1pPr>
              <a:defRPr>
                <a:solidFill>
                  <a:srgbClr val="FFFFFF"/>
                </a:solidFill>
              </a:defRPr>
            </a:lvl1pPr>
          </a:lstStyle>
          <a:p>
            <a:fld id="{FC5379E3-5222-FA4A-AE65-C9A019715D12}" type="datetime3">
              <a:rPr lang="en-GB" smtClean="0"/>
              <a:pPr/>
              <a:t>1 December, 2025</a:t>
            </a:fld>
            <a:endParaRPr lang="en-US"/>
          </a:p>
        </p:txBody>
      </p:sp>
      <p:sp>
        <p:nvSpPr>
          <p:cNvPr id="5" name="Footer Placeholder 4">
            <a:extLst>
              <a:ext uri="{FF2B5EF4-FFF2-40B4-BE49-F238E27FC236}">
                <a16:creationId xmlns:a16="http://schemas.microsoft.com/office/drawing/2014/main" id="{C1A905FC-AE40-297A-6466-C90CCD18BB79}"/>
              </a:ext>
            </a:extLst>
          </p:cNvPr>
          <p:cNvSpPr>
            <a:spLocks noGrp="1"/>
          </p:cNvSpPr>
          <p:nvPr>
            <p:ph type="ftr" sz="quarter" idx="11"/>
          </p:nvPr>
        </p:nvSpPr>
        <p:spPr>
          <a:xfrm>
            <a:off x="4038600" y="6356350"/>
            <a:ext cx="4114800" cy="365125"/>
          </a:xfrm>
          <a:prstGeom prst="rect">
            <a:avLst/>
          </a:prstGeom>
        </p:spPr>
        <p:txBody>
          <a:bodyPr/>
          <a:lstStyle>
            <a:lvl1pPr>
              <a:defRPr>
                <a:solidFill>
                  <a:srgbClr val="FFFFFF"/>
                </a:solidFill>
              </a:defRPr>
            </a:lvl1pPr>
          </a:lstStyle>
          <a:p>
            <a:r>
              <a:rPr lang="en-US"/>
              <a:t>Glasgow 2026 Commonwealth Games</a:t>
            </a:r>
          </a:p>
        </p:txBody>
      </p:sp>
      <p:sp>
        <p:nvSpPr>
          <p:cNvPr id="6" name="Slide Number Placeholder 5">
            <a:extLst>
              <a:ext uri="{FF2B5EF4-FFF2-40B4-BE49-F238E27FC236}">
                <a16:creationId xmlns:a16="http://schemas.microsoft.com/office/drawing/2014/main" id="{CD1D012E-ECDD-D085-E874-13DF2723293A}"/>
              </a:ext>
            </a:extLst>
          </p:cNvPr>
          <p:cNvSpPr>
            <a:spLocks noGrp="1"/>
          </p:cNvSpPr>
          <p:nvPr>
            <p:ph type="sldNum" sz="quarter" idx="12"/>
          </p:nvPr>
        </p:nvSpPr>
        <p:spPr/>
        <p:txBody>
          <a:bodyPr/>
          <a:lstStyle>
            <a:lvl1pPr>
              <a:defRPr>
                <a:solidFill>
                  <a:srgbClr val="FFFFFF"/>
                </a:solidFill>
              </a:defRPr>
            </a:lvl1pPr>
          </a:lstStyle>
          <a:p>
            <a:fld id="{28504E16-0618-2842-B206-C701314F0E20}" type="slidenum">
              <a:rPr lang="en-US" smtClean="0"/>
              <a:pPr/>
              <a:t>‹#›</a:t>
            </a:fld>
            <a:endParaRPr lang="en-US"/>
          </a:p>
        </p:txBody>
      </p:sp>
      <p:pic>
        <p:nvPicPr>
          <p:cNvPr id="7" name="Picture 6">
            <a:extLst>
              <a:ext uri="{FF2B5EF4-FFF2-40B4-BE49-F238E27FC236}">
                <a16:creationId xmlns:a16="http://schemas.microsoft.com/office/drawing/2014/main" id="{1DBBAEFA-5F13-3C20-7BBC-B63844770ADB}"/>
              </a:ext>
            </a:extLst>
          </p:cNvPr>
          <p:cNvPicPr>
            <a:picLocks noChangeAspect="1"/>
          </p:cNvPicPr>
          <p:nvPr userDrawn="1"/>
        </p:nvPicPr>
        <p:blipFill>
          <a:blip r:embed="rId3"/>
          <a:srcRect/>
          <a:stretch/>
        </p:blipFill>
        <p:spPr>
          <a:xfrm>
            <a:off x="10782744" y="256830"/>
            <a:ext cx="1142111" cy="946839"/>
          </a:xfrm>
          <a:prstGeom prst="rect">
            <a:avLst/>
          </a:prstGeom>
        </p:spPr>
      </p:pic>
    </p:spTree>
    <p:extLst>
      <p:ext uri="{BB962C8B-B14F-4D97-AF65-F5344CB8AC3E}">
        <p14:creationId xmlns:p14="http://schemas.microsoft.com/office/powerpoint/2010/main" val="39615069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9_Text Slide - Imag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5B7D88F-EFF9-9BA1-1CAF-C0136CDB33B7}"/>
              </a:ext>
            </a:extLst>
          </p:cNvPr>
          <p:cNvPicPr>
            <a:picLocks noChangeAspect="1"/>
          </p:cNvPicPr>
          <p:nvPr userDrawn="1"/>
        </p:nvPicPr>
        <p:blipFill>
          <a:blip r:embed="rId2"/>
          <a:srcRect/>
          <a:stretch/>
        </p:blipFill>
        <p:spPr>
          <a:xfrm>
            <a:off x="3" y="-2614"/>
            <a:ext cx="12191991" cy="6857995"/>
          </a:xfrm>
          <a:prstGeom prst="rect">
            <a:avLst/>
          </a:prstGeom>
        </p:spPr>
      </p:pic>
      <p:sp>
        <p:nvSpPr>
          <p:cNvPr id="2" name="Title 1">
            <a:extLst>
              <a:ext uri="{FF2B5EF4-FFF2-40B4-BE49-F238E27FC236}">
                <a16:creationId xmlns:a16="http://schemas.microsoft.com/office/drawing/2014/main" id="{0B5D3CA9-183D-F5E7-9486-5C5D46616022}"/>
              </a:ext>
            </a:extLst>
          </p:cNvPr>
          <p:cNvSpPr>
            <a:spLocks noGrp="1"/>
          </p:cNvSpPr>
          <p:nvPr>
            <p:ph type="title" hasCustomPrompt="1"/>
          </p:nvPr>
        </p:nvSpPr>
        <p:spPr/>
        <p:txBody>
          <a:bodyPr/>
          <a:lstStyle/>
          <a:p>
            <a:r>
              <a:rPr lang="en-US"/>
              <a:t>Click to add title</a:t>
            </a:r>
          </a:p>
        </p:txBody>
      </p:sp>
      <p:sp>
        <p:nvSpPr>
          <p:cNvPr id="3" name="Date Placeholder 2">
            <a:extLst>
              <a:ext uri="{FF2B5EF4-FFF2-40B4-BE49-F238E27FC236}">
                <a16:creationId xmlns:a16="http://schemas.microsoft.com/office/drawing/2014/main" id="{DC221941-7C89-C9A7-3F90-51A4836EF913}"/>
              </a:ext>
            </a:extLst>
          </p:cNvPr>
          <p:cNvSpPr>
            <a:spLocks noGrp="1"/>
          </p:cNvSpPr>
          <p:nvPr>
            <p:ph type="dt" sz="half" idx="10"/>
          </p:nvPr>
        </p:nvSpPr>
        <p:spPr/>
        <p:txBody>
          <a:bodyPr/>
          <a:lstStyle/>
          <a:p>
            <a:fld id="{FC5379E3-5222-FA4A-AE65-C9A019715D12}" type="datetime3">
              <a:rPr lang="en-GB" smtClean="0"/>
              <a:pPr/>
              <a:t>1 December, 2025</a:t>
            </a:fld>
            <a:endParaRPr lang="en-US"/>
          </a:p>
        </p:txBody>
      </p:sp>
      <p:sp>
        <p:nvSpPr>
          <p:cNvPr id="4" name="Slide Number Placeholder 3">
            <a:extLst>
              <a:ext uri="{FF2B5EF4-FFF2-40B4-BE49-F238E27FC236}">
                <a16:creationId xmlns:a16="http://schemas.microsoft.com/office/drawing/2014/main" id="{7F06209E-A510-A52C-B51B-01655ECD21FB}"/>
              </a:ext>
            </a:extLst>
          </p:cNvPr>
          <p:cNvSpPr>
            <a:spLocks noGrp="1"/>
          </p:cNvSpPr>
          <p:nvPr>
            <p:ph type="sldNum" sz="quarter" idx="11"/>
          </p:nvPr>
        </p:nvSpPr>
        <p:spPr/>
        <p:txBody>
          <a:bodyPr/>
          <a:lstStyle/>
          <a:p>
            <a:fld id="{28504E16-0618-2842-B206-C701314F0E20}" type="slidenum">
              <a:rPr lang="en-US" smtClean="0"/>
              <a:pPr/>
              <a:t>‹#›</a:t>
            </a:fld>
            <a:endParaRPr lang="en-US"/>
          </a:p>
        </p:txBody>
      </p:sp>
      <p:sp>
        <p:nvSpPr>
          <p:cNvPr id="7" name="Content Placeholder 6">
            <a:extLst>
              <a:ext uri="{FF2B5EF4-FFF2-40B4-BE49-F238E27FC236}">
                <a16:creationId xmlns:a16="http://schemas.microsoft.com/office/drawing/2014/main" id="{12E89B49-F204-3957-AD4D-7F9426CD0D52}"/>
              </a:ext>
            </a:extLst>
          </p:cNvPr>
          <p:cNvSpPr>
            <a:spLocks noGrp="1"/>
          </p:cNvSpPr>
          <p:nvPr>
            <p:ph sz="quarter" idx="13"/>
          </p:nvPr>
        </p:nvSpPr>
        <p:spPr>
          <a:xfrm>
            <a:off x="838200" y="1481019"/>
            <a:ext cx="7315200" cy="5015405"/>
          </a:xfrm>
        </p:spPr>
        <p:txBody>
          <a:bodyPr/>
          <a:lstStyle>
            <a:lvl1pPr marL="228600" indent="-228600">
              <a:buFont typeface="Arial" panose="020B0604020202020204" pitchFamily="34" charset="0"/>
              <a:buChar char="•"/>
              <a:defRPr sz="2400"/>
            </a:lvl1pPr>
            <a:lvl2pPr marL="685800" indent="-22860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Footer Placeholder 4">
            <a:extLst>
              <a:ext uri="{FF2B5EF4-FFF2-40B4-BE49-F238E27FC236}">
                <a16:creationId xmlns:a16="http://schemas.microsoft.com/office/drawing/2014/main" id="{6B32A5A1-BF5D-B5BB-CE92-0BE37A407034}"/>
              </a:ext>
            </a:extLst>
          </p:cNvPr>
          <p:cNvSpPr>
            <a:spLocks noGrp="1"/>
          </p:cNvSpPr>
          <p:nvPr>
            <p:ph type="ftr" sz="quarter" idx="14"/>
          </p:nvPr>
        </p:nvSpPr>
        <p:spPr>
          <a:xfrm>
            <a:off x="4038600" y="6356350"/>
            <a:ext cx="4114800" cy="365125"/>
          </a:xfrm>
          <a:prstGeom prst="rect">
            <a:avLst/>
          </a:prstGeom>
        </p:spPr>
        <p:txBody>
          <a:bodyPr/>
          <a:lstStyle/>
          <a:p>
            <a:r>
              <a:rPr lang="en-US"/>
              <a:t>Glasgow 2026 Commonwealth Games</a:t>
            </a:r>
          </a:p>
        </p:txBody>
      </p:sp>
    </p:spTree>
    <p:extLst>
      <p:ext uri="{BB962C8B-B14F-4D97-AF65-F5344CB8AC3E}">
        <p14:creationId xmlns:p14="http://schemas.microsoft.com/office/powerpoint/2010/main" val="26569019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0_Text Slide - Imag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5B7D88F-EFF9-9BA1-1CAF-C0136CDB33B7}"/>
              </a:ext>
            </a:extLst>
          </p:cNvPr>
          <p:cNvPicPr>
            <a:picLocks noChangeAspect="1"/>
          </p:cNvPicPr>
          <p:nvPr userDrawn="1"/>
        </p:nvPicPr>
        <p:blipFill>
          <a:blip r:embed="rId2"/>
          <a:srcRect/>
          <a:stretch/>
        </p:blipFill>
        <p:spPr>
          <a:xfrm>
            <a:off x="3" y="-2614"/>
            <a:ext cx="12191991" cy="6857995"/>
          </a:xfrm>
          <a:prstGeom prst="rect">
            <a:avLst/>
          </a:prstGeom>
        </p:spPr>
      </p:pic>
      <p:sp>
        <p:nvSpPr>
          <p:cNvPr id="2" name="Title 1">
            <a:extLst>
              <a:ext uri="{FF2B5EF4-FFF2-40B4-BE49-F238E27FC236}">
                <a16:creationId xmlns:a16="http://schemas.microsoft.com/office/drawing/2014/main" id="{0B5D3CA9-183D-F5E7-9486-5C5D46616022}"/>
              </a:ext>
            </a:extLst>
          </p:cNvPr>
          <p:cNvSpPr>
            <a:spLocks noGrp="1"/>
          </p:cNvSpPr>
          <p:nvPr>
            <p:ph type="title" hasCustomPrompt="1"/>
          </p:nvPr>
        </p:nvSpPr>
        <p:spPr/>
        <p:txBody>
          <a:bodyPr/>
          <a:lstStyle/>
          <a:p>
            <a:r>
              <a:rPr lang="en-US"/>
              <a:t>Click to add title</a:t>
            </a:r>
          </a:p>
        </p:txBody>
      </p:sp>
      <p:sp>
        <p:nvSpPr>
          <p:cNvPr id="3" name="Date Placeholder 2">
            <a:extLst>
              <a:ext uri="{FF2B5EF4-FFF2-40B4-BE49-F238E27FC236}">
                <a16:creationId xmlns:a16="http://schemas.microsoft.com/office/drawing/2014/main" id="{DC221941-7C89-C9A7-3F90-51A4836EF913}"/>
              </a:ext>
            </a:extLst>
          </p:cNvPr>
          <p:cNvSpPr>
            <a:spLocks noGrp="1"/>
          </p:cNvSpPr>
          <p:nvPr>
            <p:ph type="dt" sz="half" idx="10"/>
          </p:nvPr>
        </p:nvSpPr>
        <p:spPr/>
        <p:txBody>
          <a:bodyPr/>
          <a:lstStyle/>
          <a:p>
            <a:fld id="{FC5379E3-5222-FA4A-AE65-C9A019715D12}" type="datetime3">
              <a:rPr lang="en-GB" smtClean="0"/>
              <a:pPr/>
              <a:t>1 December, 2025</a:t>
            </a:fld>
            <a:endParaRPr lang="en-US"/>
          </a:p>
        </p:txBody>
      </p:sp>
      <p:sp>
        <p:nvSpPr>
          <p:cNvPr id="4" name="Slide Number Placeholder 3">
            <a:extLst>
              <a:ext uri="{FF2B5EF4-FFF2-40B4-BE49-F238E27FC236}">
                <a16:creationId xmlns:a16="http://schemas.microsoft.com/office/drawing/2014/main" id="{7F06209E-A510-A52C-B51B-01655ECD21FB}"/>
              </a:ext>
            </a:extLst>
          </p:cNvPr>
          <p:cNvSpPr>
            <a:spLocks noGrp="1"/>
          </p:cNvSpPr>
          <p:nvPr>
            <p:ph type="sldNum" sz="quarter" idx="11"/>
          </p:nvPr>
        </p:nvSpPr>
        <p:spPr/>
        <p:txBody>
          <a:bodyPr/>
          <a:lstStyle/>
          <a:p>
            <a:fld id="{28504E16-0618-2842-B206-C701314F0E20}" type="slidenum">
              <a:rPr lang="en-US" smtClean="0"/>
              <a:pPr/>
              <a:t>‹#›</a:t>
            </a:fld>
            <a:endParaRPr lang="en-US"/>
          </a:p>
        </p:txBody>
      </p:sp>
      <p:sp>
        <p:nvSpPr>
          <p:cNvPr id="7" name="Content Placeholder 6">
            <a:extLst>
              <a:ext uri="{FF2B5EF4-FFF2-40B4-BE49-F238E27FC236}">
                <a16:creationId xmlns:a16="http://schemas.microsoft.com/office/drawing/2014/main" id="{12E89B49-F204-3957-AD4D-7F9426CD0D52}"/>
              </a:ext>
            </a:extLst>
          </p:cNvPr>
          <p:cNvSpPr>
            <a:spLocks noGrp="1"/>
          </p:cNvSpPr>
          <p:nvPr>
            <p:ph sz="quarter" idx="13"/>
          </p:nvPr>
        </p:nvSpPr>
        <p:spPr>
          <a:xfrm>
            <a:off x="838200" y="1481019"/>
            <a:ext cx="7315200" cy="5015405"/>
          </a:xfrm>
        </p:spPr>
        <p:txBody>
          <a:bodyPr/>
          <a:lstStyle>
            <a:lvl1pPr marL="228600" indent="-228600">
              <a:buFont typeface="Arial" panose="020B0604020202020204" pitchFamily="34" charset="0"/>
              <a:buChar char="•"/>
              <a:defRPr sz="2400"/>
            </a:lvl1pPr>
            <a:lvl2pPr marL="685800" indent="-22860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Footer Placeholder 4">
            <a:extLst>
              <a:ext uri="{FF2B5EF4-FFF2-40B4-BE49-F238E27FC236}">
                <a16:creationId xmlns:a16="http://schemas.microsoft.com/office/drawing/2014/main" id="{6B32A5A1-BF5D-B5BB-CE92-0BE37A407034}"/>
              </a:ext>
            </a:extLst>
          </p:cNvPr>
          <p:cNvSpPr>
            <a:spLocks noGrp="1"/>
          </p:cNvSpPr>
          <p:nvPr>
            <p:ph type="ftr" sz="quarter" idx="14"/>
          </p:nvPr>
        </p:nvSpPr>
        <p:spPr>
          <a:xfrm>
            <a:off x="4038600" y="6356350"/>
            <a:ext cx="4114800" cy="365125"/>
          </a:xfrm>
          <a:prstGeom prst="rect">
            <a:avLst/>
          </a:prstGeom>
        </p:spPr>
        <p:txBody>
          <a:bodyPr/>
          <a:lstStyle/>
          <a:p>
            <a:r>
              <a:rPr lang="en-US"/>
              <a:t>Glasgow 2026 Commonwealth Games</a:t>
            </a:r>
          </a:p>
        </p:txBody>
      </p:sp>
    </p:spTree>
    <p:extLst>
      <p:ext uri="{BB962C8B-B14F-4D97-AF65-F5344CB8AC3E}">
        <p14:creationId xmlns:p14="http://schemas.microsoft.com/office/powerpoint/2010/main" val="36249012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8_Divide Slide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6E46B5-FCAE-CBF5-73E1-9D608E15EAB0}"/>
              </a:ext>
            </a:extLst>
          </p:cNvPr>
          <p:cNvPicPr>
            <a:picLocks noChangeAspect="1"/>
          </p:cNvPicPr>
          <p:nvPr userDrawn="1"/>
        </p:nvPicPr>
        <p:blipFill>
          <a:blip r:embed="rId2"/>
          <a:srcRect/>
          <a:stretch/>
        </p:blipFill>
        <p:spPr>
          <a:xfrm>
            <a:off x="3" y="-2614"/>
            <a:ext cx="12191991" cy="6857995"/>
          </a:xfrm>
          <a:prstGeom prst="rect">
            <a:avLst/>
          </a:prstGeom>
        </p:spPr>
      </p:pic>
      <p:sp>
        <p:nvSpPr>
          <p:cNvPr id="2" name="Title 1">
            <a:extLst>
              <a:ext uri="{FF2B5EF4-FFF2-40B4-BE49-F238E27FC236}">
                <a16:creationId xmlns:a16="http://schemas.microsoft.com/office/drawing/2014/main" id="{1D798D91-E993-4918-79F0-3B3FF9C98084}"/>
              </a:ext>
            </a:extLst>
          </p:cNvPr>
          <p:cNvSpPr>
            <a:spLocks noGrp="1"/>
          </p:cNvSpPr>
          <p:nvPr>
            <p:ph type="title" hasCustomPrompt="1"/>
          </p:nvPr>
        </p:nvSpPr>
        <p:spPr>
          <a:xfrm>
            <a:off x="831850" y="1928189"/>
            <a:ext cx="10515600" cy="1868971"/>
          </a:xfrm>
          <a:prstGeom prst="rect">
            <a:avLst/>
          </a:prstGeom>
        </p:spPr>
        <p:txBody>
          <a:bodyPr anchor="b"/>
          <a:lstStyle>
            <a:lvl1pPr>
              <a:defRPr sz="6000">
                <a:solidFill>
                  <a:srgbClr val="FFFFFF"/>
                </a:solidFill>
              </a:defRPr>
            </a:lvl1pPr>
          </a:lstStyle>
          <a:p>
            <a:r>
              <a:rPr lang="en-US" b="1" i="1">
                <a:latin typeface="Fira Sans Black" panose="020B0503050000020004" pitchFamily="34" charset="0"/>
              </a:rPr>
              <a:t>DIVIDER TEXT HERE</a:t>
            </a:r>
            <a:endParaRPr lang="en-US"/>
          </a:p>
        </p:txBody>
      </p:sp>
      <p:sp>
        <p:nvSpPr>
          <p:cNvPr id="3" name="Text Placeholder 2">
            <a:extLst>
              <a:ext uri="{FF2B5EF4-FFF2-40B4-BE49-F238E27FC236}">
                <a16:creationId xmlns:a16="http://schemas.microsoft.com/office/drawing/2014/main" id="{6BFB41EA-A2E7-ABD3-598E-8DB56A7F589D}"/>
              </a:ext>
            </a:extLst>
          </p:cNvPr>
          <p:cNvSpPr>
            <a:spLocks noGrp="1"/>
          </p:cNvSpPr>
          <p:nvPr>
            <p:ph type="body" idx="1" hasCustomPrompt="1"/>
          </p:nvPr>
        </p:nvSpPr>
        <p:spPr>
          <a:xfrm>
            <a:off x="831850" y="3824148"/>
            <a:ext cx="10515600" cy="1500187"/>
          </a:xfrm>
        </p:spPr>
        <p:txBody>
          <a:bodyPr/>
          <a:lstStyle>
            <a:lvl1pPr marL="0" indent="0">
              <a:buNone/>
              <a:defRPr sz="2400">
                <a:solidFill>
                  <a:srgbClr val="FFFFFF"/>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en-US">
                <a:latin typeface="Fira Sans Medium" panose="020B0503050000020004" pitchFamily="34" charset="0"/>
              </a:rPr>
              <a:t>Supporting text here</a:t>
            </a:r>
          </a:p>
        </p:txBody>
      </p:sp>
      <p:sp>
        <p:nvSpPr>
          <p:cNvPr id="4" name="Date Placeholder 3">
            <a:extLst>
              <a:ext uri="{FF2B5EF4-FFF2-40B4-BE49-F238E27FC236}">
                <a16:creationId xmlns:a16="http://schemas.microsoft.com/office/drawing/2014/main" id="{85A9220A-154D-6587-D36F-199B547E6379}"/>
              </a:ext>
            </a:extLst>
          </p:cNvPr>
          <p:cNvSpPr>
            <a:spLocks noGrp="1"/>
          </p:cNvSpPr>
          <p:nvPr>
            <p:ph type="dt" sz="half" idx="10"/>
          </p:nvPr>
        </p:nvSpPr>
        <p:spPr/>
        <p:txBody>
          <a:bodyPr/>
          <a:lstStyle>
            <a:lvl1pPr>
              <a:defRPr>
                <a:solidFill>
                  <a:srgbClr val="FFFFFF"/>
                </a:solidFill>
              </a:defRPr>
            </a:lvl1pPr>
          </a:lstStyle>
          <a:p>
            <a:fld id="{FC5379E3-5222-FA4A-AE65-C9A019715D12}" type="datetime3">
              <a:rPr lang="en-GB" smtClean="0"/>
              <a:pPr/>
              <a:t>1 December, 2025</a:t>
            </a:fld>
            <a:endParaRPr lang="en-US"/>
          </a:p>
        </p:txBody>
      </p:sp>
      <p:sp>
        <p:nvSpPr>
          <p:cNvPr id="5" name="Footer Placeholder 4">
            <a:extLst>
              <a:ext uri="{FF2B5EF4-FFF2-40B4-BE49-F238E27FC236}">
                <a16:creationId xmlns:a16="http://schemas.microsoft.com/office/drawing/2014/main" id="{C1A905FC-AE40-297A-6466-C90CCD18BB79}"/>
              </a:ext>
            </a:extLst>
          </p:cNvPr>
          <p:cNvSpPr>
            <a:spLocks noGrp="1"/>
          </p:cNvSpPr>
          <p:nvPr>
            <p:ph type="ftr" sz="quarter" idx="11"/>
          </p:nvPr>
        </p:nvSpPr>
        <p:spPr>
          <a:xfrm>
            <a:off x="4038600" y="6356350"/>
            <a:ext cx="4114800" cy="365125"/>
          </a:xfrm>
          <a:prstGeom prst="rect">
            <a:avLst/>
          </a:prstGeom>
        </p:spPr>
        <p:txBody>
          <a:bodyPr/>
          <a:lstStyle>
            <a:lvl1pPr>
              <a:defRPr>
                <a:solidFill>
                  <a:srgbClr val="FFFFFF"/>
                </a:solidFill>
              </a:defRPr>
            </a:lvl1pPr>
          </a:lstStyle>
          <a:p>
            <a:r>
              <a:rPr lang="en-US"/>
              <a:t>Glasgow 2026 Commonwealth Games</a:t>
            </a:r>
          </a:p>
        </p:txBody>
      </p:sp>
      <p:sp>
        <p:nvSpPr>
          <p:cNvPr id="6" name="Slide Number Placeholder 5">
            <a:extLst>
              <a:ext uri="{FF2B5EF4-FFF2-40B4-BE49-F238E27FC236}">
                <a16:creationId xmlns:a16="http://schemas.microsoft.com/office/drawing/2014/main" id="{CD1D012E-ECDD-D085-E874-13DF2723293A}"/>
              </a:ext>
            </a:extLst>
          </p:cNvPr>
          <p:cNvSpPr>
            <a:spLocks noGrp="1"/>
          </p:cNvSpPr>
          <p:nvPr>
            <p:ph type="sldNum" sz="quarter" idx="12"/>
          </p:nvPr>
        </p:nvSpPr>
        <p:spPr/>
        <p:txBody>
          <a:bodyPr/>
          <a:lstStyle>
            <a:lvl1pPr>
              <a:defRPr>
                <a:solidFill>
                  <a:srgbClr val="FFFFFF"/>
                </a:solidFill>
              </a:defRPr>
            </a:lvl1pPr>
          </a:lstStyle>
          <a:p>
            <a:fld id="{28504E16-0618-2842-B206-C701314F0E20}" type="slidenum">
              <a:rPr lang="en-US" smtClean="0"/>
              <a:pPr/>
              <a:t>‹#›</a:t>
            </a:fld>
            <a:endParaRPr lang="en-US"/>
          </a:p>
        </p:txBody>
      </p:sp>
      <p:pic>
        <p:nvPicPr>
          <p:cNvPr id="7" name="Picture 6">
            <a:extLst>
              <a:ext uri="{FF2B5EF4-FFF2-40B4-BE49-F238E27FC236}">
                <a16:creationId xmlns:a16="http://schemas.microsoft.com/office/drawing/2014/main" id="{1DBBAEFA-5F13-3C20-7BBC-B63844770ADB}"/>
              </a:ext>
            </a:extLst>
          </p:cNvPr>
          <p:cNvPicPr>
            <a:picLocks noChangeAspect="1"/>
          </p:cNvPicPr>
          <p:nvPr userDrawn="1"/>
        </p:nvPicPr>
        <p:blipFill>
          <a:blip r:embed="rId3"/>
          <a:srcRect/>
          <a:stretch/>
        </p:blipFill>
        <p:spPr>
          <a:xfrm>
            <a:off x="10782744" y="256830"/>
            <a:ext cx="1142111" cy="946839"/>
          </a:xfrm>
          <a:prstGeom prst="rect">
            <a:avLst/>
          </a:prstGeom>
        </p:spPr>
      </p:pic>
    </p:spTree>
    <p:extLst>
      <p:ext uri="{BB962C8B-B14F-4D97-AF65-F5344CB8AC3E}">
        <p14:creationId xmlns:p14="http://schemas.microsoft.com/office/powerpoint/2010/main" val="16181005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1_Text Slide - Imag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5B7D88F-EFF9-9BA1-1CAF-C0136CDB33B7}"/>
              </a:ext>
            </a:extLst>
          </p:cNvPr>
          <p:cNvPicPr>
            <a:picLocks noChangeAspect="1"/>
          </p:cNvPicPr>
          <p:nvPr userDrawn="1"/>
        </p:nvPicPr>
        <p:blipFill>
          <a:blip r:embed="rId2"/>
          <a:srcRect/>
          <a:stretch/>
        </p:blipFill>
        <p:spPr>
          <a:xfrm>
            <a:off x="3" y="-2614"/>
            <a:ext cx="12191991" cy="6857994"/>
          </a:xfrm>
          <a:prstGeom prst="rect">
            <a:avLst/>
          </a:prstGeom>
        </p:spPr>
      </p:pic>
      <p:sp>
        <p:nvSpPr>
          <p:cNvPr id="2" name="Title 1">
            <a:extLst>
              <a:ext uri="{FF2B5EF4-FFF2-40B4-BE49-F238E27FC236}">
                <a16:creationId xmlns:a16="http://schemas.microsoft.com/office/drawing/2014/main" id="{0B5D3CA9-183D-F5E7-9486-5C5D46616022}"/>
              </a:ext>
            </a:extLst>
          </p:cNvPr>
          <p:cNvSpPr>
            <a:spLocks noGrp="1"/>
          </p:cNvSpPr>
          <p:nvPr>
            <p:ph type="title" hasCustomPrompt="1"/>
          </p:nvPr>
        </p:nvSpPr>
        <p:spPr/>
        <p:txBody>
          <a:bodyPr/>
          <a:lstStyle/>
          <a:p>
            <a:r>
              <a:rPr lang="en-US"/>
              <a:t>Click to add title</a:t>
            </a:r>
          </a:p>
        </p:txBody>
      </p:sp>
      <p:sp>
        <p:nvSpPr>
          <p:cNvPr id="3" name="Date Placeholder 2">
            <a:extLst>
              <a:ext uri="{FF2B5EF4-FFF2-40B4-BE49-F238E27FC236}">
                <a16:creationId xmlns:a16="http://schemas.microsoft.com/office/drawing/2014/main" id="{DC221941-7C89-C9A7-3F90-51A4836EF913}"/>
              </a:ext>
            </a:extLst>
          </p:cNvPr>
          <p:cNvSpPr>
            <a:spLocks noGrp="1"/>
          </p:cNvSpPr>
          <p:nvPr>
            <p:ph type="dt" sz="half" idx="10"/>
          </p:nvPr>
        </p:nvSpPr>
        <p:spPr/>
        <p:txBody>
          <a:bodyPr/>
          <a:lstStyle/>
          <a:p>
            <a:fld id="{FC5379E3-5222-FA4A-AE65-C9A019715D12}" type="datetime3">
              <a:rPr lang="en-GB" smtClean="0"/>
              <a:pPr/>
              <a:t>1 December, 2025</a:t>
            </a:fld>
            <a:endParaRPr lang="en-US"/>
          </a:p>
        </p:txBody>
      </p:sp>
      <p:sp>
        <p:nvSpPr>
          <p:cNvPr id="4" name="Slide Number Placeholder 3">
            <a:extLst>
              <a:ext uri="{FF2B5EF4-FFF2-40B4-BE49-F238E27FC236}">
                <a16:creationId xmlns:a16="http://schemas.microsoft.com/office/drawing/2014/main" id="{7F06209E-A510-A52C-B51B-01655ECD21FB}"/>
              </a:ext>
            </a:extLst>
          </p:cNvPr>
          <p:cNvSpPr>
            <a:spLocks noGrp="1"/>
          </p:cNvSpPr>
          <p:nvPr>
            <p:ph type="sldNum" sz="quarter" idx="11"/>
          </p:nvPr>
        </p:nvSpPr>
        <p:spPr/>
        <p:txBody>
          <a:bodyPr/>
          <a:lstStyle/>
          <a:p>
            <a:fld id="{28504E16-0618-2842-B206-C701314F0E20}" type="slidenum">
              <a:rPr lang="en-US" smtClean="0"/>
              <a:pPr/>
              <a:t>‹#›</a:t>
            </a:fld>
            <a:endParaRPr lang="en-US"/>
          </a:p>
        </p:txBody>
      </p:sp>
      <p:sp>
        <p:nvSpPr>
          <p:cNvPr id="7" name="Content Placeholder 6">
            <a:extLst>
              <a:ext uri="{FF2B5EF4-FFF2-40B4-BE49-F238E27FC236}">
                <a16:creationId xmlns:a16="http://schemas.microsoft.com/office/drawing/2014/main" id="{12E89B49-F204-3957-AD4D-7F9426CD0D52}"/>
              </a:ext>
            </a:extLst>
          </p:cNvPr>
          <p:cNvSpPr>
            <a:spLocks noGrp="1"/>
          </p:cNvSpPr>
          <p:nvPr>
            <p:ph sz="quarter" idx="13"/>
          </p:nvPr>
        </p:nvSpPr>
        <p:spPr>
          <a:xfrm>
            <a:off x="838200" y="1481019"/>
            <a:ext cx="7315200" cy="5015405"/>
          </a:xfrm>
        </p:spPr>
        <p:txBody>
          <a:bodyPr/>
          <a:lstStyle>
            <a:lvl1pPr marL="228600" indent="-228600">
              <a:buFont typeface="Arial" panose="020B0604020202020204" pitchFamily="34" charset="0"/>
              <a:buChar char="•"/>
              <a:defRPr sz="2400"/>
            </a:lvl1pPr>
            <a:lvl2pPr marL="685800" indent="-22860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Footer Placeholder 4">
            <a:extLst>
              <a:ext uri="{FF2B5EF4-FFF2-40B4-BE49-F238E27FC236}">
                <a16:creationId xmlns:a16="http://schemas.microsoft.com/office/drawing/2014/main" id="{6B32A5A1-BF5D-B5BB-CE92-0BE37A407034}"/>
              </a:ext>
            </a:extLst>
          </p:cNvPr>
          <p:cNvSpPr>
            <a:spLocks noGrp="1"/>
          </p:cNvSpPr>
          <p:nvPr>
            <p:ph type="ftr" sz="quarter" idx="14"/>
          </p:nvPr>
        </p:nvSpPr>
        <p:spPr>
          <a:xfrm>
            <a:off x="4038600" y="6356350"/>
            <a:ext cx="4114800" cy="365125"/>
          </a:xfrm>
          <a:prstGeom prst="rect">
            <a:avLst/>
          </a:prstGeom>
        </p:spPr>
        <p:txBody>
          <a:bodyPr/>
          <a:lstStyle/>
          <a:p>
            <a:r>
              <a:rPr lang="en-US"/>
              <a:t>Glasgow 2026 Commonwealth Games</a:t>
            </a:r>
          </a:p>
        </p:txBody>
      </p:sp>
    </p:spTree>
    <p:extLst>
      <p:ext uri="{BB962C8B-B14F-4D97-AF65-F5344CB8AC3E}">
        <p14:creationId xmlns:p14="http://schemas.microsoft.com/office/powerpoint/2010/main" val="8376668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2_Text Slide - Imag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5B7D88F-EFF9-9BA1-1CAF-C0136CDB33B7}"/>
              </a:ext>
            </a:extLst>
          </p:cNvPr>
          <p:cNvPicPr>
            <a:picLocks noChangeAspect="1"/>
          </p:cNvPicPr>
          <p:nvPr userDrawn="1"/>
        </p:nvPicPr>
        <p:blipFill>
          <a:blip r:embed="rId2"/>
          <a:srcRect/>
          <a:stretch/>
        </p:blipFill>
        <p:spPr>
          <a:xfrm>
            <a:off x="3" y="-2614"/>
            <a:ext cx="12191991" cy="6857994"/>
          </a:xfrm>
          <a:prstGeom prst="rect">
            <a:avLst/>
          </a:prstGeom>
        </p:spPr>
      </p:pic>
      <p:sp>
        <p:nvSpPr>
          <p:cNvPr id="2" name="Title 1">
            <a:extLst>
              <a:ext uri="{FF2B5EF4-FFF2-40B4-BE49-F238E27FC236}">
                <a16:creationId xmlns:a16="http://schemas.microsoft.com/office/drawing/2014/main" id="{0B5D3CA9-183D-F5E7-9486-5C5D46616022}"/>
              </a:ext>
            </a:extLst>
          </p:cNvPr>
          <p:cNvSpPr>
            <a:spLocks noGrp="1"/>
          </p:cNvSpPr>
          <p:nvPr>
            <p:ph type="title" hasCustomPrompt="1"/>
          </p:nvPr>
        </p:nvSpPr>
        <p:spPr/>
        <p:txBody>
          <a:bodyPr/>
          <a:lstStyle/>
          <a:p>
            <a:r>
              <a:rPr lang="en-US"/>
              <a:t>Click to add title</a:t>
            </a:r>
          </a:p>
        </p:txBody>
      </p:sp>
      <p:sp>
        <p:nvSpPr>
          <p:cNvPr id="3" name="Date Placeholder 2">
            <a:extLst>
              <a:ext uri="{FF2B5EF4-FFF2-40B4-BE49-F238E27FC236}">
                <a16:creationId xmlns:a16="http://schemas.microsoft.com/office/drawing/2014/main" id="{DC221941-7C89-C9A7-3F90-51A4836EF913}"/>
              </a:ext>
            </a:extLst>
          </p:cNvPr>
          <p:cNvSpPr>
            <a:spLocks noGrp="1"/>
          </p:cNvSpPr>
          <p:nvPr>
            <p:ph type="dt" sz="half" idx="10"/>
          </p:nvPr>
        </p:nvSpPr>
        <p:spPr/>
        <p:txBody>
          <a:bodyPr/>
          <a:lstStyle/>
          <a:p>
            <a:fld id="{FC5379E3-5222-FA4A-AE65-C9A019715D12}" type="datetime3">
              <a:rPr lang="en-GB" smtClean="0"/>
              <a:pPr/>
              <a:t>1 December, 2025</a:t>
            </a:fld>
            <a:endParaRPr lang="en-US"/>
          </a:p>
        </p:txBody>
      </p:sp>
      <p:sp>
        <p:nvSpPr>
          <p:cNvPr id="4" name="Slide Number Placeholder 3">
            <a:extLst>
              <a:ext uri="{FF2B5EF4-FFF2-40B4-BE49-F238E27FC236}">
                <a16:creationId xmlns:a16="http://schemas.microsoft.com/office/drawing/2014/main" id="{7F06209E-A510-A52C-B51B-01655ECD21FB}"/>
              </a:ext>
            </a:extLst>
          </p:cNvPr>
          <p:cNvSpPr>
            <a:spLocks noGrp="1"/>
          </p:cNvSpPr>
          <p:nvPr>
            <p:ph type="sldNum" sz="quarter" idx="11"/>
          </p:nvPr>
        </p:nvSpPr>
        <p:spPr/>
        <p:txBody>
          <a:bodyPr/>
          <a:lstStyle/>
          <a:p>
            <a:fld id="{28504E16-0618-2842-B206-C701314F0E20}" type="slidenum">
              <a:rPr lang="en-US" smtClean="0"/>
              <a:pPr/>
              <a:t>‹#›</a:t>
            </a:fld>
            <a:endParaRPr lang="en-US"/>
          </a:p>
        </p:txBody>
      </p:sp>
      <p:sp>
        <p:nvSpPr>
          <p:cNvPr id="7" name="Content Placeholder 6">
            <a:extLst>
              <a:ext uri="{FF2B5EF4-FFF2-40B4-BE49-F238E27FC236}">
                <a16:creationId xmlns:a16="http://schemas.microsoft.com/office/drawing/2014/main" id="{12E89B49-F204-3957-AD4D-7F9426CD0D52}"/>
              </a:ext>
            </a:extLst>
          </p:cNvPr>
          <p:cNvSpPr>
            <a:spLocks noGrp="1"/>
          </p:cNvSpPr>
          <p:nvPr>
            <p:ph sz="quarter" idx="13"/>
          </p:nvPr>
        </p:nvSpPr>
        <p:spPr>
          <a:xfrm>
            <a:off x="838200" y="1481019"/>
            <a:ext cx="7315200" cy="5015405"/>
          </a:xfrm>
        </p:spPr>
        <p:txBody>
          <a:bodyPr/>
          <a:lstStyle>
            <a:lvl1pPr marL="228600" indent="-228600">
              <a:buFont typeface="Arial" panose="020B0604020202020204" pitchFamily="34" charset="0"/>
              <a:buChar char="•"/>
              <a:defRPr sz="2400"/>
            </a:lvl1pPr>
            <a:lvl2pPr marL="685800" indent="-22860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Footer Placeholder 4">
            <a:extLst>
              <a:ext uri="{FF2B5EF4-FFF2-40B4-BE49-F238E27FC236}">
                <a16:creationId xmlns:a16="http://schemas.microsoft.com/office/drawing/2014/main" id="{6B32A5A1-BF5D-B5BB-CE92-0BE37A407034}"/>
              </a:ext>
            </a:extLst>
          </p:cNvPr>
          <p:cNvSpPr>
            <a:spLocks noGrp="1"/>
          </p:cNvSpPr>
          <p:nvPr>
            <p:ph type="ftr" sz="quarter" idx="14"/>
          </p:nvPr>
        </p:nvSpPr>
        <p:spPr>
          <a:xfrm>
            <a:off x="4038600" y="6356350"/>
            <a:ext cx="4114800" cy="365125"/>
          </a:xfrm>
          <a:prstGeom prst="rect">
            <a:avLst/>
          </a:prstGeom>
        </p:spPr>
        <p:txBody>
          <a:bodyPr/>
          <a:lstStyle/>
          <a:p>
            <a:r>
              <a:rPr lang="en-US"/>
              <a:t>Glasgow 2026 Commonwealth Games</a:t>
            </a:r>
          </a:p>
        </p:txBody>
      </p:sp>
    </p:spTree>
    <p:extLst>
      <p:ext uri="{BB962C8B-B14F-4D97-AF65-F5344CB8AC3E}">
        <p14:creationId xmlns:p14="http://schemas.microsoft.com/office/powerpoint/2010/main" val="2995486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9_Divide Slide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6E46B5-FCAE-CBF5-73E1-9D608E15EAB0}"/>
              </a:ext>
            </a:extLst>
          </p:cNvPr>
          <p:cNvPicPr>
            <a:picLocks noChangeAspect="1"/>
          </p:cNvPicPr>
          <p:nvPr userDrawn="1"/>
        </p:nvPicPr>
        <p:blipFill>
          <a:blip r:embed="rId2"/>
          <a:srcRect/>
          <a:stretch/>
        </p:blipFill>
        <p:spPr>
          <a:xfrm>
            <a:off x="3" y="-2614"/>
            <a:ext cx="12191991" cy="6857994"/>
          </a:xfrm>
          <a:prstGeom prst="rect">
            <a:avLst/>
          </a:prstGeom>
        </p:spPr>
      </p:pic>
      <p:sp>
        <p:nvSpPr>
          <p:cNvPr id="2" name="Title 1">
            <a:extLst>
              <a:ext uri="{FF2B5EF4-FFF2-40B4-BE49-F238E27FC236}">
                <a16:creationId xmlns:a16="http://schemas.microsoft.com/office/drawing/2014/main" id="{1D798D91-E993-4918-79F0-3B3FF9C98084}"/>
              </a:ext>
            </a:extLst>
          </p:cNvPr>
          <p:cNvSpPr>
            <a:spLocks noGrp="1"/>
          </p:cNvSpPr>
          <p:nvPr>
            <p:ph type="title" hasCustomPrompt="1"/>
          </p:nvPr>
        </p:nvSpPr>
        <p:spPr>
          <a:xfrm>
            <a:off x="831850" y="1928189"/>
            <a:ext cx="10515600" cy="1868971"/>
          </a:xfrm>
          <a:prstGeom prst="rect">
            <a:avLst/>
          </a:prstGeom>
        </p:spPr>
        <p:txBody>
          <a:bodyPr anchor="b"/>
          <a:lstStyle>
            <a:lvl1pPr>
              <a:defRPr sz="6000">
                <a:solidFill>
                  <a:srgbClr val="FFFFFF"/>
                </a:solidFill>
              </a:defRPr>
            </a:lvl1pPr>
          </a:lstStyle>
          <a:p>
            <a:r>
              <a:rPr lang="en-US" b="1" i="1">
                <a:latin typeface="Fira Sans Black" panose="020B0503050000020004" pitchFamily="34" charset="0"/>
              </a:rPr>
              <a:t>DIVIDER TEXT HERE</a:t>
            </a:r>
            <a:endParaRPr lang="en-US"/>
          </a:p>
        </p:txBody>
      </p:sp>
      <p:sp>
        <p:nvSpPr>
          <p:cNvPr id="3" name="Text Placeholder 2">
            <a:extLst>
              <a:ext uri="{FF2B5EF4-FFF2-40B4-BE49-F238E27FC236}">
                <a16:creationId xmlns:a16="http://schemas.microsoft.com/office/drawing/2014/main" id="{6BFB41EA-A2E7-ABD3-598E-8DB56A7F589D}"/>
              </a:ext>
            </a:extLst>
          </p:cNvPr>
          <p:cNvSpPr>
            <a:spLocks noGrp="1"/>
          </p:cNvSpPr>
          <p:nvPr>
            <p:ph type="body" idx="1" hasCustomPrompt="1"/>
          </p:nvPr>
        </p:nvSpPr>
        <p:spPr>
          <a:xfrm>
            <a:off x="831850" y="3824148"/>
            <a:ext cx="10515600" cy="1500187"/>
          </a:xfrm>
        </p:spPr>
        <p:txBody>
          <a:bodyPr/>
          <a:lstStyle>
            <a:lvl1pPr marL="0" indent="0">
              <a:buNone/>
              <a:defRPr sz="2400">
                <a:solidFill>
                  <a:srgbClr val="FFFFFF"/>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en-US">
                <a:latin typeface="Fira Sans Medium" panose="020B0503050000020004" pitchFamily="34" charset="0"/>
              </a:rPr>
              <a:t>Supporting text here</a:t>
            </a:r>
          </a:p>
        </p:txBody>
      </p:sp>
      <p:sp>
        <p:nvSpPr>
          <p:cNvPr id="4" name="Date Placeholder 3">
            <a:extLst>
              <a:ext uri="{FF2B5EF4-FFF2-40B4-BE49-F238E27FC236}">
                <a16:creationId xmlns:a16="http://schemas.microsoft.com/office/drawing/2014/main" id="{85A9220A-154D-6587-D36F-199B547E6379}"/>
              </a:ext>
            </a:extLst>
          </p:cNvPr>
          <p:cNvSpPr>
            <a:spLocks noGrp="1"/>
          </p:cNvSpPr>
          <p:nvPr>
            <p:ph type="dt" sz="half" idx="10"/>
          </p:nvPr>
        </p:nvSpPr>
        <p:spPr/>
        <p:txBody>
          <a:bodyPr/>
          <a:lstStyle>
            <a:lvl1pPr>
              <a:defRPr>
                <a:solidFill>
                  <a:srgbClr val="FFFFFF"/>
                </a:solidFill>
              </a:defRPr>
            </a:lvl1pPr>
          </a:lstStyle>
          <a:p>
            <a:fld id="{FC5379E3-5222-FA4A-AE65-C9A019715D12}" type="datetime3">
              <a:rPr lang="en-GB" smtClean="0"/>
              <a:pPr/>
              <a:t>1 December, 2025</a:t>
            </a:fld>
            <a:endParaRPr lang="en-US"/>
          </a:p>
        </p:txBody>
      </p:sp>
      <p:sp>
        <p:nvSpPr>
          <p:cNvPr id="5" name="Footer Placeholder 4">
            <a:extLst>
              <a:ext uri="{FF2B5EF4-FFF2-40B4-BE49-F238E27FC236}">
                <a16:creationId xmlns:a16="http://schemas.microsoft.com/office/drawing/2014/main" id="{C1A905FC-AE40-297A-6466-C90CCD18BB79}"/>
              </a:ext>
            </a:extLst>
          </p:cNvPr>
          <p:cNvSpPr>
            <a:spLocks noGrp="1"/>
          </p:cNvSpPr>
          <p:nvPr>
            <p:ph type="ftr" sz="quarter" idx="11"/>
          </p:nvPr>
        </p:nvSpPr>
        <p:spPr>
          <a:xfrm>
            <a:off x="4038600" y="6356350"/>
            <a:ext cx="4114800" cy="365125"/>
          </a:xfrm>
          <a:prstGeom prst="rect">
            <a:avLst/>
          </a:prstGeom>
        </p:spPr>
        <p:txBody>
          <a:bodyPr/>
          <a:lstStyle>
            <a:lvl1pPr>
              <a:defRPr>
                <a:solidFill>
                  <a:srgbClr val="FFFFFF"/>
                </a:solidFill>
              </a:defRPr>
            </a:lvl1pPr>
          </a:lstStyle>
          <a:p>
            <a:r>
              <a:rPr lang="en-US"/>
              <a:t>Glasgow 2026 Commonwealth Games</a:t>
            </a:r>
          </a:p>
        </p:txBody>
      </p:sp>
      <p:sp>
        <p:nvSpPr>
          <p:cNvPr id="6" name="Slide Number Placeholder 5">
            <a:extLst>
              <a:ext uri="{FF2B5EF4-FFF2-40B4-BE49-F238E27FC236}">
                <a16:creationId xmlns:a16="http://schemas.microsoft.com/office/drawing/2014/main" id="{CD1D012E-ECDD-D085-E874-13DF2723293A}"/>
              </a:ext>
            </a:extLst>
          </p:cNvPr>
          <p:cNvSpPr>
            <a:spLocks noGrp="1"/>
          </p:cNvSpPr>
          <p:nvPr>
            <p:ph type="sldNum" sz="quarter" idx="12"/>
          </p:nvPr>
        </p:nvSpPr>
        <p:spPr/>
        <p:txBody>
          <a:bodyPr/>
          <a:lstStyle>
            <a:lvl1pPr>
              <a:defRPr>
                <a:solidFill>
                  <a:srgbClr val="FFFFFF"/>
                </a:solidFill>
              </a:defRPr>
            </a:lvl1pPr>
          </a:lstStyle>
          <a:p>
            <a:fld id="{28504E16-0618-2842-B206-C701314F0E20}" type="slidenum">
              <a:rPr lang="en-US" smtClean="0"/>
              <a:pPr/>
              <a:t>‹#›</a:t>
            </a:fld>
            <a:endParaRPr lang="en-US"/>
          </a:p>
        </p:txBody>
      </p:sp>
      <p:pic>
        <p:nvPicPr>
          <p:cNvPr id="7" name="Picture 6">
            <a:extLst>
              <a:ext uri="{FF2B5EF4-FFF2-40B4-BE49-F238E27FC236}">
                <a16:creationId xmlns:a16="http://schemas.microsoft.com/office/drawing/2014/main" id="{1DBBAEFA-5F13-3C20-7BBC-B63844770ADB}"/>
              </a:ext>
            </a:extLst>
          </p:cNvPr>
          <p:cNvPicPr>
            <a:picLocks noChangeAspect="1"/>
          </p:cNvPicPr>
          <p:nvPr userDrawn="1"/>
        </p:nvPicPr>
        <p:blipFill>
          <a:blip r:embed="rId3"/>
          <a:srcRect/>
          <a:stretch/>
        </p:blipFill>
        <p:spPr>
          <a:xfrm>
            <a:off x="10782744" y="256830"/>
            <a:ext cx="1142111" cy="946839"/>
          </a:xfrm>
          <a:prstGeom prst="rect">
            <a:avLst/>
          </a:prstGeom>
        </p:spPr>
      </p:pic>
    </p:spTree>
    <p:extLst>
      <p:ext uri="{BB962C8B-B14F-4D97-AF65-F5344CB8AC3E}">
        <p14:creationId xmlns:p14="http://schemas.microsoft.com/office/powerpoint/2010/main" val="41358664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3_Text Slide - Imag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5B7D88F-EFF9-9BA1-1CAF-C0136CDB33B7}"/>
              </a:ext>
            </a:extLst>
          </p:cNvPr>
          <p:cNvPicPr>
            <a:picLocks noChangeAspect="1"/>
          </p:cNvPicPr>
          <p:nvPr userDrawn="1"/>
        </p:nvPicPr>
        <p:blipFill>
          <a:blip r:embed="rId2"/>
          <a:srcRect/>
          <a:stretch/>
        </p:blipFill>
        <p:spPr>
          <a:xfrm>
            <a:off x="4" y="-2614"/>
            <a:ext cx="12191989" cy="6857994"/>
          </a:xfrm>
          <a:prstGeom prst="rect">
            <a:avLst/>
          </a:prstGeom>
        </p:spPr>
      </p:pic>
      <p:sp>
        <p:nvSpPr>
          <p:cNvPr id="2" name="Title 1">
            <a:extLst>
              <a:ext uri="{FF2B5EF4-FFF2-40B4-BE49-F238E27FC236}">
                <a16:creationId xmlns:a16="http://schemas.microsoft.com/office/drawing/2014/main" id="{0B5D3CA9-183D-F5E7-9486-5C5D46616022}"/>
              </a:ext>
            </a:extLst>
          </p:cNvPr>
          <p:cNvSpPr>
            <a:spLocks noGrp="1"/>
          </p:cNvSpPr>
          <p:nvPr>
            <p:ph type="title" hasCustomPrompt="1"/>
          </p:nvPr>
        </p:nvSpPr>
        <p:spPr/>
        <p:txBody>
          <a:bodyPr/>
          <a:lstStyle/>
          <a:p>
            <a:r>
              <a:rPr lang="en-US"/>
              <a:t>Click to add title</a:t>
            </a:r>
          </a:p>
        </p:txBody>
      </p:sp>
      <p:sp>
        <p:nvSpPr>
          <p:cNvPr id="3" name="Date Placeholder 2">
            <a:extLst>
              <a:ext uri="{FF2B5EF4-FFF2-40B4-BE49-F238E27FC236}">
                <a16:creationId xmlns:a16="http://schemas.microsoft.com/office/drawing/2014/main" id="{DC221941-7C89-C9A7-3F90-51A4836EF913}"/>
              </a:ext>
            </a:extLst>
          </p:cNvPr>
          <p:cNvSpPr>
            <a:spLocks noGrp="1"/>
          </p:cNvSpPr>
          <p:nvPr>
            <p:ph type="dt" sz="half" idx="10"/>
          </p:nvPr>
        </p:nvSpPr>
        <p:spPr/>
        <p:txBody>
          <a:bodyPr/>
          <a:lstStyle/>
          <a:p>
            <a:fld id="{FC5379E3-5222-FA4A-AE65-C9A019715D12}" type="datetime3">
              <a:rPr lang="en-GB" smtClean="0"/>
              <a:pPr/>
              <a:t>1 December, 2025</a:t>
            </a:fld>
            <a:endParaRPr lang="en-US"/>
          </a:p>
        </p:txBody>
      </p:sp>
      <p:sp>
        <p:nvSpPr>
          <p:cNvPr id="4" name="Slide Number Placeholder 3">
            <a:extLst>
              <a:ext uri="{FF2B5EF4-FFF2-40B4-BE49-F238E27FC236}">
                <a16:creationId xmlns:a16="http://schemas.microsoft.com/office/drawing/2014/main" id="{7F06209E-A510-A52C-B51B-01655ECD21FB}"/>
              </a:ext>
            </a:extLst>
          </p:cNvPr>
          <p:cNvSpPr>
            <a:spLocks noGrp="1"/>
          </p:cNvSpPr>
          <p:nvPr>
            <p:ph type="sldNum" sz="quarter" idx="11"/>
          </p:nvPr>
        </p:nvSpPr>
        <p:spPr/>
        <p:txBody>
          <a:bodyPr/>
          <a:lstStyle/>
          <a:p>
            <a:fld id="{28504E16-0618-2842-B206-C701314F0E20}" type="slidenum">
              <a:rPr lang="en-US" smtClean="0"/>
              <a:pPr/>
              <a:t>‹#›</a:t>
            </a:fld>
            <a:endParaRPr lang="en-US"/>
          </a:p>
        </p:txBody>
      </p:sp>
      <p:sp>
        <p:nvSpPr>
          <p:cNvPr id="7" name="Content Placeholder 6">
            <a:extLst>
              <a:ext uri="{FF2B5EF4-FFF2-40B4-BE49-F238E27FC236}">
                <a16:creationId xmlns:a16="http://schemas.microsoft.com/office/drawing/2014/main" id="{12E89B49-F204-3957-AD4D-7F9426CD0D52}"/>
              </a:ext>
            </a:extLst>
          </p:cNvPr>
          <p:cNvSpPr>
            <a:spLocks noGrp="1"/>
          </p:cNvSpPr>
          <p:nvPr>
            <p:ph sz="quarter" idx="13"/>
          </p:nvPr>
        </p:nvSpPr>
        <p:spPr>
          <a:xfrm>
            <a:off x="838200" y="1481019"/>
            <a:ext cx="7315200" cy="5015405"/>
          </a:xfrm>
        </p:spPr>
        <p:txBody>
          <a:bodyPr/>
          <a:lstStyle>
            <a:lvl1pPr marL="228600" indent="-228600">
              <a:buFont typeface="Arial" panose="020B0604020202020204" pitchFamily="34" charset="0"/>
              <a:buChar char="•"/>
              <a:defRPr sz="2400"/>
            </a:lvl1pPr>
            <a:lvl2pPr marL="685800" indent="-22860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Footer Placeholder 4">
            <a:extLst>
              <a:ext uri="{FF2B5EF4-FFF2-40B4-BE49-F238E27FC236}">
                <a16:creationId xmlns:a16="http://schemas.microsoft.com/office/drawing/2014/main" id="{6B32A5A1-BF5D-B5BB-CE92-0BE37A407034}"/>
              </a:ext>
            </a:extLst>
          </p:cNvPr>
          <p:cNvSpPr>
            <a:spLocks noGrp="1"/>
          </p:cNvSpPr>
          <p:nvPr>
            <p:ph type="ftr" sz="quarter" idx="14"/>
          </p:nvPr>
        </p:nvSpPr>
        <p:spPr>
          <a:xfrm>
            <a:off x="4038600" y="6356350"/>
            <a:ext cx="4114800" cy="365125"/>
          </a:xfrm>
          <a:prstGeom prst="rect">
            <a:avLst/>
          </a:prstGeom>
        </p:spPr>
        <p:txBody>
          <a:bodyPr/>
          <a:lstStyle/>
          <a:p>
            <a:r>
              <a:rPr lang="en-US"/>
              <a:t>Glasgow 2026 Commonwealth Games</a:t>
            </a:r>
          </a:p>
        </p:txBody>
      </p:sp>
    </p:spTree>
    <p:extLst>
      <p:ext uri="{BB962C8B-B14F-4D97-AF65-F5344CB8AC3E}">
        <p14:creationId xmlns:p14="http://schemas.microsoft.com/office/powerpoint/2010/main" val="9471992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4_Text Slide - Imag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5B7D88F-EFF9-9BA1-1CAF-C0136CDB33B7}"/>
              </a:ext>
            </a:extLst>
          </p:cNvPr>
          <p:cNvPicPr>
            <a:picLocks noChangeAspect="1"/>
          </p:cNvPicPr>
          <p:nvPr userDrawn="1"/>
        </p:nvPicPr>
        <p:blipFill>
          <a:blip r:embed="rId2"/>
          <a:srcRect/>
          <a:stretch/>
        </p:blipFill>
        <p:spPr>
          <a:xfrm>
            <a:off x="4" y="-2614"/>
            <a:ext cx="12191989" cy="6857994"/>
          </a:xfrm>
          <a:prstGeom prst="rect">
            <a:avLst/>
          </a:prstGeom>
        </p:spPr>
      </p:pic>
      <p:sp>
        <p:nvSpPr>
          <p:cNvPr id="2" name="Title 1">
            <a:extLst>
              <a:ext uri="{FF2B5EF4-FFF2-40B4-BE49-F238E27FC236}">
                <a16:creationId xmlns:a16="http://schemas.microsoft.com/office/drawing/2014/main" id="{0B5D3CA9-183D-F5E7-9486-5C5D46616022}"/>
              </a:ext>
            </a:extLst>
          </p:cNvPr>
          <p:cNvSpPr>
            <a:spLocks noGrp="1"/>
          </p:cNvSpPr>
          <p:nvPr>
            <p:ph type="title" hasCustomPrompt="1"/>
          </p:nvPr>
        </p:nvSpPr>
        <p:spPr/>
        <p:txBody>
          <a:bodyPr/>
          <a:lstStyle/>
          <a:p>
            <a:r>
              <a:rPr lang="en-US"/>
              <a:t>Click to add title</a:t>
            </a:r>
          </a:p>
        </p:txBody>
      </p:sp>
      <p:sp>
        <p:nvSpPr>
          <p:cNvPr id="3" name="Date Placeholder 2">
            <a:extLst>
              <a:ext uri="{FF2B5EF4-FFF2-40B4-BE49-F238E27FC236}">
                <a16:creationId xmlns:a16="http://schemas.microsoft.com/office/drawing/2014/main" id="{DC221941-7C89-C9A7-3F90-51A4836EF913}"/>
              </a:ext>
            </a:extLst>
          </p:cNvPr>
          <p:cNvSpPr>
            <a:spLocks noGrp="1"/>
          </p:cNvSpPr>
          <p:nvPr>
            <p:ph type="dt" sz="half" idx="10"/>
          </p:nvPr>
        </p:nvSpPr>
        <p:spPr/>
        <p:txBody>
          <a:bodyPr/>
          <a:lstStyle/>
          <a:p>
            <a:fld id="{FC5379E3-5222-FA4A-AE65-C9A019715D12}" type="datetime3">
              <a:rPr lang="en-GB" smtClean="0"/>
              <a:pPr/>
              <a:t>1 December, 2025</a:t>
            </a:fld>
            <a:endParaRPr lang="en-US"/>
          </a:p>
        </p:txBody>
      </p:sp>
      <p:sp>
        <p:nvSpPr>
          <p:cNvPr id="4" name="Slide Number Placeholder 3">
            <a:extLst>
              <a:ext uri="{FF2B5EF4-FFF2-40B4-BE49-F238E27FC236}">
                <a16:creationId xmlns:a16="http://schemas.microsoft.com/office/drawing/2014/main" id="{7F06209E-A510-A52C-B51B-01655ECD21FB}"/>
              </a:ext>
            </a:extLst>
          </p:cNvPr>
          <p:cNvSpPr>
            <a:spLocks noGrp="1"/>
          </p:cNvSpPr>
          <p:nvPr>
            <p:ph type="sldNum" sz="quarter" idx="11"/>
          </p:nvPr>
        </p:nvSpPr>
        <p:spPr/>
        <p:txBody>
          <a:bodyPr/>
          <a:lstStyle/>
          <a:p>
            <a:fld id="{28504E16-0618-2842-B206-C701314F0E20}" type="slidenum">
              <a:rPr lang="en-US" smtClean="0"/>
              <a:pPr/>
              <a:t>‹#›</a:t>
            </a:fld>
            <a:endParaRPr lang="en-US"/>
          </a:p>
        </p:txBody>
      </p:sp>
      <p:sp>
        <p:nvSpPr>
          <p:cNvPr id="7" name="Content Placeholder 6">
            <a:extLst>
              <a:ext uri="{FF2B5EF4-FFF2-40B4-BE49-F238E27FC236}">
                <a16:creationId xmlns:a16="http://schemas.microsoft.com/office/drawing/2014/main" id="{12E89B49-F204-3957-AD4D-7F9426CD0D52}"/>
              </a:ext>
            </a:extLst>
          </p:cNvPr>
          <p:cNvSpPr>
            <a:spLocks noGrp="1"/>
          </p:cNvSpPr>
          <p:nvPr>
            <p:ph sz="quarter" idx="13"/>
          </p:nvPr>
        </p:nvSpPr>
        <p:spPr>
          <a:xfrm>
            <a:off x="838200" y="1481019"/>
            <a:ext cx="7315200" cy="5015405"/>
          </a:xfrm>
        </p:spPr>
        <p:txBody>
          <a:bodyPr/>
          <a:lstStyle>
            <a:lvl1pPr marL="228600" indent="-228600">
              <a:buFont typeface="Arial" panose="020B0604020202020204" pitchFamily="34" charset="0"/>
              <a:buChar char="•"/>
              <a:defRPr sz="2400"/>
            </a:lvl1pPr>
            <a:lvl2pPr marL="685800" indent="-22860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Footer Placeholder 4">
            <a:extLst>
              <a:ext uri="{FF2B5EF4-FFF2-40B4-BE49-F238E27FC236}">
                <a16:creationId xmlns:a16="http://schemas.microsoft.com/office/drawing/2014/main" id="{6B32A5A1-BF5D-B5BB-CE92-0BE37A407034}"/>
              </a:ext>
            </a:extLst>
          </p:cNvPr>
          <p:cNvSpPr>
            <a:spLocks noGrp="1"/>
          </p:cNvSpPr>
          <p:nvPr>
            <p:ph type="ftr" sz="quarter" idx="14"/>
          </p:nvPr>
        </p:nvSpPr>
        <p:spPr>
          <a:xfrm>
            <a:off x="4038600" y="6356350"/>
            <a:ext cx="4114800" cy="365125"/>
          </a:xfrm>
          <a:prstGeom prst="rect">
            <a:avLst/>
          </a:prstGeom>
        </p:spPr>
        <p:txBody>
          <a:bodyPr/>
          <a:lstStyle/>
          <a:p>
            <a:r>
              <a:rPr lang="en-US"/>
              <a:t>Glasgow 2026 Commonwealth Games</a:t>
            </a:r>
          </a:p>
        </p:txBody>
      </p:sp>
    </p:spTree>
    <p:extLst>
      <p:ext uri="{BB962C8B-B14F-4D97-AF65-F5344CB8AC3E}">
        <p14:creationId xmlns:p14="http://schemas.microsoft.com/office/powerpoint/2010/main" val="29575353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10_Divide Slide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6E46B5-FCAE-CBF5-73E1-9D608E15EAB0}"/>
              </a:ext>
            </a:extLst>
          </p:cNvPr>
          <p:cNvPicPr>
            <a:picLocks noChangeAspect="1"/>
          </p:cNvPicPr>
          <p:nvPr userDrawn="1"/>
        </p:nvPicPr>
        <p:blipFill>
          <a:blip r:embed="rId2"/>
          <a:srcRect/>
          <a:stretch/>
        </p:blipFill>
        <p:spPr>
          <a:xfrm>
            <a:off x="3" y="-2614"/>
            <a:ext cx="12191991" cy="6857994"/>
          </a:xfrm>
          <a:prstGeom prst="rect">
            <a:avLst/>
          </a:prstGeom>
        </p:spPr>
      </p:pic>
      <p:sp>
        <p:nvSpPr>
          <p:cNvPr id="2" name="Title 1">
            <a:extLst>
              <a:ext uri="{FF2B5EF4-FFF2-40B4-BE49-F238E27FC236}">
                <a16:creationId xmlns:a16="http://schemas.microsoft.com/office/drawing/2014/main" id="{1D798D91-E993-4918-79F0-3B3FF9C98084}"/>
              </a:ext>
            </a:extLst>
          </p:cNvPr>
          <p:cNvSpPr>
            <a:spLocks noGrp="1"/>
          </p:cNvSpPr>
          <p:nvPr>
            <p:ph type="title" hasCustomPrompt="1"/>
          </p:nvPr>
        </p:nvSpPr>
        <p:spPr>
          <a:xfrm>
            <a:off x="831850" y="1928189"/>
            <a:ext cx="10515600" cy="1868971"/>
          </a:xfrm>
          <a:prstGeom prst="rect">
            <a:avLst/>
          </a:prstGeom>
        </p:spPr>
        <p:txBody>
          <a:bodyPr anchor="b"/>
          <a:lstStyle>
            <a:lvl1pPr>
              <a:defRPr sz="6000">
                <a:solidFill>
                  <a:srgbClr val="FFFFFF"/>
                </a:solidFill>
              </a:defRPr>
            </a:lvl1pPr>
          </a:lstStyle>
          <a:p>
            <a:r>
              <a:rPr lang="en-US" b="1" i="1">
                <a:latin typeface="Fira Sans Black" panose="020B0503050000020004" pitchFamily="34" charset="0"/>
              </a:rPr>
              <a:t>DIVIDER TEXT HERE</a:t>
            </a:r>
            <a:endParaRPr lang="en-US"/>
          </a:p>
        </p:txBody>
      </p:sp>
      <p:sp>
        <p:nvSpPr>
          <p:cNvPr id="3" name="Text Placeholder 2">
            <a:extLst>
              <a:ext uri="{FF2B5EF4-FFF2-40B4-BE49-F238E27FC236}">
                <a16:creationId xmlns:a16="http://schemas.microsoft.com/office/drawing/2014/main" id="{6BFB41EA-A2E7-ABD3-598E-8DB56A7F589D}"/>
              </a:ext>
            </a:extLst>
          </p:cNvPr>
          <p:cNvSpPr>
            <a:spLocks noGrp="1"/>
          </p:cNvSpPr>
          <p:nvPr>
            <p:ph type="body" idx="1" hasCustomPrompt="1"/>
          </p:nvPr>
        </p:nvSpPr>
        <p:spPr>
          <a:xfrm>
            <a:off x="831850" y="3824148"/>
            <a:ext cx="10515600" cy="1500187"/>
          </a:xfrm>
        </p:spPr>
        <p:txBody>
          <a:bodyPr/>
          <a:lstStyle>
            <a:lvl1pPr marL="0" indent="0">
              <a:buNone/>
              <a:defRPr sz="2400">
                <a:solidFill>
                  <a:srgbClr val="FFFFFF"/>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en-US">
                <a:latin typeface="Fira Sans Medium" panose="020B0503050000020004" pitchFamily="34" charset="0"/>
              </a:rPr>
              <a:t>Supporting text here</a:t>
            </a:r>
          </a:p>
        </p:txBody>
      </p:sp>
      <p:sp>
        <p:nvSpPr>
          <p:cNvPr id="4" name="Date Placeholder 3">
            <a:extLst>
              <a:ext uri="{FF2B5EF4-FFF2-40B4-BE49-F238E27FC236}">
                <a16:creationId xmlns:a16="http://schemas.microsoft.com/office/drawing/2014/main" id="{85A9220A-154D-6587-D36F-199B547E6379}"/>
              </a:ext>
            </a:extLst>
          </p:cNvPr>
          <p:cNvSpPr>
            <a:spLocks noGrp="1"/>
          </p:cNvSpPr>
          <p:nvPr>
            <p:ph type="dt" sz="half" idx="10"/>
          </p:nvPr>
        </p:nvSpPr>
        <p:spPr/>
        <p:txBody>
          <a:bodyPr/>
          <a:lstStyle>
            <a:lvl1pPr>
              <a:defRPr>
                <a:solidFill>
                  <a:srgbClr val="FFFFFF"/>
                </a:solidFill>
              </a:defRPr>
            </a:lvl1pPr>
          </a:lstStyle>
          <a:p>
            <a:fld id="{FC5379E3-5222-FA4A-AE65-C9A019715D12}" type="datetime3">
              <a:rPr lang="en-GB" smtClean="0"/>
              <a:pPr/>
              <a:t>1 December, 2025</a:t>
            </a:fld>
            <a:endParaRPr lang="en-US"/>
          </a:p>
        </p:txBody>
      </p:sp>
      <p:sp>
        <p:nvSpPr>
          <p:cNvPr id="5" name="Footer Placeholder 4">
            <a:extLst>
              <a:ext uri="{FF2B5EF4-FFF2-40B4-BE49-F238E27FC236}">
                <a16:creationId xmlns:a16="http://schemas.microsoft.com/office/drawing/2014/main" id="{C1A905FC-AE40-297A-6466-C90CCD18BB79}"/>
              </a:ext>
            </a:extLst>
          </p:cNvPr>
          <p:cNvSpPr>
            <a:spLocks noGrp="1"/>
          </p:cNvSpPr>
          <p:nvPr>
            <p:ph type="ftr" sz="quarter" idx="11"/>
          </p:nvPr>
        </p:nvSpPr>
        <p:spPr>
          <a:xfrm>
            <a:off x="4038600" y="6356350"/>
            <a:ext cx="4114800" cy="365125"/>
          </a:xfrm>
          <a:prstGeom prst="rect">
            <a:avLst/>
          </a:prstGeom>
        </p:spPr>
        <p:txBody>
          <a:bodyPr/>
          <a:lstStyle>
            <a:lvl1pPr>
              <a:defRPr>
                <a:solidFill>
                  <a:srgbClr val="FFFFFF"/>
                </a:solidFill>
              </a:defRPr>
            </a:lvl1pPr>
          </a:lstStyle>
          <a:p>
            <a:r>
              <a:rPr lang="en-US"/>
              <a:t>Glasgow 2026 Commonwealth Games</a:t>
            </a:r>
          </a:p>
        </p:txBody>
      </p:sp>
      <p:sp>
        <p:nvSpPr>
          <p:cNvPr id="6" name="Slide Number Placeholder 5">
            <a:extLst>
              <a:ext uri="{FF2B5EF4-FFF2-40B4-BE49-F238E27FC236}">
                <a16:creationId xmlns:a16="http://schemas.microsoft.com/office/drawing/2014/main" id="{CD1D012E-ECDD-D085-E874-13DF2723293A}"/>
              </a:ext>
            </a:extLst>
          </p:cNvPr>
          <p:cNvSpPr>
            <a:spLocks noGrp="1"/>
          </p:cNvSpPr>
          <p:nvPr>
            <p:ph type="sldNum" sz="quarter" idx="12"/>
          </p:nvPr>
        </p:nvSpPr>
        <p:spPr/>
        <p:txBody>
          <a:bodyPr/>
          <a:lstStyle>
            <a:lvl1pPr>
              <a:defRPr>
                <a:solidFill>
                  <a:srgbClr val="FFFFFF"/>
                </a:solidFill>
              </a:defRPr>
            </a:lvl1pPr>
          </a:lstStyle>
          <a:p>
            <a:fld id="{28504E16-0618-2842-B206-C701314F0E20}" type="slidenum">
              <a:rPr lang="en-US" smtClean="0"/>
              <a:pPr/>
              <a:t>‹#›</a:t>
            </a:fld>
            <a:endParaRPr lang="en-US"/>
          </a:p>
        </p:txBody>
      </p:sp>
      <p:pic>
        <p:nvPicPr>
          <p:cNvPr id="7" name="Picture 6">
            <a:extLst>
              <a:ext uri="{FF2B5EF4-FFF2-40B4-BE49-F238E27FC236}">
                <a16:creationId xmlns:a16="http://schemas.microsoft.com/office/drawing/2014/main" id="{1DBBAEFA-5F13-3C20-7BBC-B63844770ADB}"/>
              </a:ext>
            </a:extLst>
          </p:cNvPr>
          <p:cNvPicPr>
            <a:picLocks noChangeAspect="1"/>
          </p:cNvPicPr>
          <p:nvPr userDrawn="1"/>
        </p:nvPicPr>
        <p:blipFill>
          <a:blip r:embed="rId3"/>
          <a:srcRect/>
          <a:stretch/>
        </p:blipFill>
        <p:spPr>
          <a:xfrm>
            <a:off x="10782744" y="256830"/>
            <a:ext cx="1142111" cy="946839"/>
          </a:xfrm>
          <a:prstGeom prst="rect">
            <a:avLst/>
          </a:prstGeom>
        </p:spPr>
      </p:pic>
    </p:spTree>
    <p:extLst>
      <p:ext uri="{BB962C8B-B14F-4D97-AF65-F5344CB8AC3E}">
        <p14:creationId xmlns:p14="http://schemas.microsoft.com/office/powerpoint/2010/main" val="2990432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 Imag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5B7D88F-EFF9-9BA1-1CAF-C0136CDB33B7}"/>
              </a:ext>
            </a:extLst>
          </p:cNvPr>
          <p:cNvPicPr>
            <a:picLocks noChangeAspect="1"/>
          </p:cNvPicPr>
          <p:nvPr userDrawn="1"/>
        </p:nvPicPr>
        <p:blipFill>
          <a:blip r:embed="rId2"/>
          <a:srcRect/>
          <a:stretch/>
        </p:blipFill>
        <p:spPr>
          <a:xfrm>
            <a:off x="2" y="-2614"/>
            <a:ext cx="12191994" cy="6857997"/>
          </a:xfrm>
          <a:prstGeom prst="rect">
            <a:avLst/>
          </a:prstGeom>
        </p:spPr>
      </p:pic>
      <p:sp>
        <p:nvSpPr>
          <p:cNvPr id="2" name="Title 1">
            <a:extLst>
              <a:ext uri="{FF2B5EF4-FFF2-40B4-BE49-F238E27FC236}">
                <a16:creationId xmlns:a16="http://schemas.microsoft.com/office/drawing/2014/main" id="{0B5D3CA9-183D-F5E7-9486-5C5D46616022}"/>
              </a:ext>
            </a:extLst>
          </p:cNvPr>
          <p:cNvSpPr>
            <a:spLocks noGrp="1"/>
          </p:cNvSpPr>
          <p:nvPr>
            <p:ph type="title" hasCustomPrompt="1"/>
          </p:nvPr>
        </p:nvSpPr>
        <p:spPr/>
        <p:txBody>
          <a:bodyPr/>
          <a:lstStyle/>
          <a:p>
            <a:r>
              <a:rPr lang="en-US"/>
              <a:t>Click to add title</a:t>
            </a:r>
          </a:p>
        </p:txBody>
      </p:sp>
      <p:sp>
        <p:nvSpPr>
          <p:cNvPr id="3" name="Date Placeholder 2">
            <a:extLst>
              <a:ext uri="{FF2B5EF4-FFF2-40B4-BE49-F238E27FC236}">
                <a16:creationId xmlns:a16="http://schemas.microsoft.com/office/drawing/2014/main" id="{DC221941-7C89-C9A7-3F90-51A4836EF913}"/>
              </a:ext>
            </a:extLst>
          </p:cNvPr>
          <p:cNvSpPr>
            <a:spLocks noGrp="1"/>
          </p:cNvSpPr>
          <p:nvPr>
            <p:ph type="dt" sz="half" idx="10"/>
          </p:nvPr>
        </p:nvSpPr>
        <p:spPr/>
        <p:txBody>
          <a:bodyPr/>
          <a:lstStyle/>
          <a:p>
            <a:fld id="{FC5379E3-5222-FA4A-AE65-C9A019715D12}" type="datetime3">
              <a:rPr lang="en-GB" smtClean="0"/>
              <a:pPr/>
              <a:t>1 December, 2025</a:t>
            </a:fld>
            <a:endParaRPr lang="en-US"/>
          </a:p>
        </p:txBody>
      </p:sp>
      <p:sp>
        <p:nvSpPr>
          <p:cNvPr id="4" name="Slide Number Placeholder 3">
            <a:extLst>
              <a:ext uri="{FF2B5EF4-FFF2-40B4-BE49-F238E27FC236}">
                <a16:creationId xmlns:a16="http://schemas.microsoft.com/office/drawing/2014/main" id="{7F06209E-A510-A52C-B51B-01655ECD21FB}"/>
              </a:ext>
            </a:extLst>
          </p:cNvPr>
          <p:cNvSpPr>
            <a:spLocks noGrp="1"/>
          </p:cNvSpPr>
          <p:nvPr>
            <p:ph type="sldNum" sz="quarter" idx="11"/>
          </p:nvPr>
        </p:nvSpPr>
        <p:spPr/>
        <p:txBody>
          <a:bodyPr/>
          <a:lstStyle/>
          <a:p>
            <a:fld id="{28504E16-0618-2842-B206-C701314F0E20}" type="slidenum">
              <a:rPr lang="en-US" smtClean="0"/>
              <a:pPr/>
              <a:t>‹#›</a:t>
            </a:fld>
            <a:endParaRPr lang="en-US"/>
          </a:p>
        </p:txBody>
      </p:sp>
      <p:sp>
        <p:nvSpPr>
          <p:cNvPr id="7" name="Content Placeholder 6">
            <a:extLst>
              <a:ext uri="{FF2B5EF4-FFF2-40B4-BE49-F238E27FC236}">
                <a16:creationId xmlns:a16="http://schemas.microsoft.com/office/drawing/2014/main" id="{12E89B49-F204-3957-AD4D-7F9426CD0D52}"/>
              </a:ext>
            </a:extLst>
          </p:cNvPr>
          <p:cNvSpPr>
            <a:spLocks noGrp="1"/>
          </p:cNvSpPr>
          <p:nvPr>
            <p:ph sz="quarter" idx="13"/>
          </p:nvPr>
        </p:nvSpPr>
        <p:spPr>
          <a:xfrm>
            <a:off x="838200" y="1481019"/>
            <a:ext cx="7315200" cy="5015405"/>
          </a:xfrm>
        </p:spPr>
        <p:txBody>
          <a:bodyPr/>
          <a:lstStyle>
            <a:lvl1pPr marL="228600" indent="-228600">
              <a:buFont typeface="Arial" panose="020B0604020202020204" pitchFamily="34" charset="0"/>
              <a:buChar char="•"/>
              <a:defRPr sz="2400"/>
            </a:lvl1pPr>
            <a:lvl2pPr marL="685800" indent="-22860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Footer Placeholder 4">
            <a:extLst>
              <a:ext uri="{FF2B5EF4-FFF2-40B4-BE49-F238E27FC236}">
                <a16:creationId xmlns:a16="http://schemas.microsoft.com/office/drawing/2014/main" id="{6B32A5A1-BF5D-B5BB-CE92-0BE37A407034}"/>
              </a:ext>
            </a:extLst>
          </p:cNvPr>
          <p:cNvSpPr>
            <a:spLocks noGrp="1"/>
          </p:cNvSpPr>
          <p:nvPr>
            <p:ph type="ftr" sz="quarter" idx="14"/>
          </p:nvPr>
        </p:nvSpPr>
        <p:spPr>
          <a:xfrm>
            <a:off x="4038600" y="6356350"/>
            <a:ext cx="4114800" cy="365125"/>
          </a:xfrm>
          <a:prstGeom prst="rect">
            <a:avLst/>
          </a:prstGeom>
        </p:spPr>
        <p:txBody>
          <a:bodyPr/>
          <a:lstStyle/>
          <a:p>
            <a:r>
              <a:rPr lang="en-US"/>
              <a:t>Glasgow 2026 Commonwealth Games</a:t>
            </a:r>
          </a:p>
        </p:txBody>
      </p:sp>
    </p:spTree>
    <p:extLst>
      <p:ext uri="{BB962C8B-B14F-4D97-AF65-F5344CB8AC3E}">
        <p14:creationId xmlns:p14="http://schemas.microsoft.com/office/powerpoint/2010/main" val="28134519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5_Text Slide - Imag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5B7D88F-EFF9-9BA1-1CAF-C0136CDB33B7}"/>
              </a:ext>
            </a:extLst>
          </p:cNvPr>
          <p:cNvPicPr>
            <a:picLocks noChangeAspect="1"/>
          </p:cNvPicPr>
          <p:nvPr userDrawn="1"/>
        </p:nvPicPr>
        <p:blipFill>
          <a:blip r:embed="rId2"/>
          <a:srcRect/>
          <a:stretch/>
        </p:blipFill>
        <p:spPr>
          <a:xfrm>
            <a:off x="4" y="-2614"/>
            <a:ext cx="12191989" cy="6857994"/>
          </a:xfrm>
          <a:prstGeom prst="rect">
            <a:avLst/>
          </a:prstGeom>
        </p:spPr>
      </p:pic>
      <p:sp>
        <p:nvSpPr>
          <p:cNvPr id="2" name="Title 1">
            <a:extLst>
              <a:ext uri="{FF2B5EF4-FFF2-40B4-BE49-F238E27FC236}">
                <a16:creationId xmlns:a16="http://schemas.microsoft.com/office/drawing/2014/main" id="{0B5D3CA9-183D-F5E7-9486-5C5D46616022}"/>
              </a:ext>
            </a:extLst>
          </p:cNvPr>
          <p:cNvSpPr>
            <a:spLocks noGrp="1"/>
          </p:cNvSpPr>
          <p:nvPr>
            <p:ph type="title" hasCustomPrompt="1"/>
          </p:nvPr>
        </p:nvSpPr>
        <p:spPr/>
        <p:txBody>
          <a:bodyPr/>
          <a:lstStyle/>
          <a:p>
            <a:r>
              <a:rPr lang="en-US"/>
              <a:t>Click to add title</a:t>
            </a:r>
          </a:p>
        </p:txBody>
      </p:sp>
      <p:sp>
        <p:nvSpPr>
          <p:cNvPr id="3" name="Date Placeholder 2">
            <a:extLst>
              <a:ext uri="{FF2B5EF4-FFF2-40B4-BE49-F238E27FC236}">
                <a16:creationId xmlns:a16="http://schemas.microsoft.com/office/drawing/2014/main" id="{DC221941-7C89-C9A7-3F90-51A4836EF913}"/>
              </a:ext>
            </a:extLst>
          </p:cNvPr>
          <p:cNvSpPr>
            <a:spLocks noGrp="1"/>
          </p:cNvSpPr>
          <p:nvPr>
            <p:ph type="dt" sz="half" idx="10"/>
          </p:nvPr>
        </p:nvSpPr>
        <p:spPr/>
        <p:txBody>
          <a:bodyPr/>
          <a:lstStyle/>
          <a:p>
            <a:fld id="{FC5379E3-5222-FA4A-AE65-C9A019715D12}" type="datetime3">
              <a:rPr lang="en-GB" smtClean="0"/>
              <a:pPr/>
              <a:t>1 December, 2025</a:t>
            </a:fld>
            <a:endParaRPr lang="en-US"/>
          </a:p>
        </p:txBody>
      </p:sp>
      <p:sp>
        <p:nvSpPr>
          <p:cNvPr id="4" name="Slide Number Placeholder 3">
            <a:extLst>
              <a:ext uri="{FF2B5EF4-FFF2-40B4-BE49-F238E27FC236}">
                <a16:creationId xmlns:a16="http://schemas.microsoft.com/office/drawing/2014/main" id="{7F06209E-A510-A52C-B51B-01655ECD21FB}"/>
              </a:ext>
            </a:extLst>
          </p:cNvPr>
          <p:cNvSpPr>
            <a:spLocks noGrp="1"/>
          </p:cNvSpPr>
          <p:nvPr>
            <p:ph type="sldNum" sz="quarter" idx="11"/>
          </p:nvPr>
        </p:nvSpPr>
        <p:spPr/>
        <p:txBody>
          <a:bodyPr/>
          <a:lstStyle/>
          <a:p>
            <a:fld id="{28504E16-0618-2842-B206-C701314F0E20}" type="slidenum">
              <a:rPr lang="en-US" smtClean="0"/>
              <a:pPr/>
              <a:t>‹#›</a:t>
            </a:fld>
            <a:endParaRPr lang="en-US"/>
          </a:p>
        </p:txBody>
      </p:sp>
      <p:sp>
        <p:nvSpPr>
          <p:cNvPr id="7" name="Content Placeholder 6">
            <a:extLst>
              <a:ext uri="{FF2B5EF4-FFF2-40B4-BE49-F238E27FC236}">
                <a16:creationId xmlns:a16="http://schemas.microsoft.com/office/drawing/2014/main" id="{12E89B49-F204-3957-AD4D-7F9426CD0D52}"/>
              </a:ext>
            </a:extLst>
          </p:cNvPr>
          <p:cNvSpPr>
            <a:spLocks noGrp="1"/>
          </p:cNvSpPr>
          <p:nvPr>
            <p:ph sz="quarter" idx="13"/>
          </p:nvPr>
        </p:nvSpPr>
        <p:spPr>
          <a:xfrm>
            <a:off x="838200" y="1481019"/>
            <a:ext cx="7315200" cy="5015405"/>
          </a:xfrm>
        </p:spPr>
        <p:txBody>
          <a:bodyPr/>
          <a:lstStyle>
            <a:lvl1pPr marL="228600" indent="-228600">
              <a:buFont typeface="Arial" panose="020B0604020202020204" pitchFamily="34" charset="0"/>
              <a:buChar char="•"/>
              <a:defRPr sz="2400"/>
            </a:lvl1pPr>
            <a:lvl2pPr marL="685800" indent="-22860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Footer Placeholder 4">
            <a:extLst>
              <a:ext uri="{FF2B5EF4-FFF2-40B4-BE49-F238E27FC236}">
                <a16:creationId xmlns:a16="http://schemas.microsoft.com/office/drawing/2014/main" id="{6B32A5A1-BF5D-B5BB-CE92-0BE37A407034}"/>
              </a:ext>
            </a:extLst>
          </p:cNvPr>
          <p:cNvSpPr>
            <a:spLocks noGrp="1"/>
          </p:cNvSpPr>
          <p:nvPr>
            <p:ph type="ftr" sz="quarter" idx="14"/>
          </p:nvPr>
        </p:nvSpPr>
        <p:spPr>
          <a:xfrm>
            <a:off x="4038600" y="6356350"/>
            <a:ext cx="4114800" cy="365125"/>
          </a:xfrm>
          <a:prstGeom prst="rect">
            <a:avLst/>
          </a:prstGeom>
        </p:spPr>
        <p:txBody>
          <a:bodyPr/>
          <a:lstStyle/>
          <a:p>
            <a:r>
              <a:rPr lang="en-US"/>
              <a:t>Glasgow 2026 Commonwealth Games</a:t>
            </a:r>
          </a:p>
        </p:txBody>
      </p:sp>
    </p:spTree>
    <p:extLst>
      <p:ext uri="{BB962C8B-B14F-4D97-AF65-F5344CB8AC3E}">
        <p14:creationId xmlns:p14="http://schemas.microsoft.com/office/powerpoint/2010/main" val="5445932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6_Text Slide - Imag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5B7D88F-EFF9-9BA1-1CAF-C0136CDB33B7}"/>
              </a:ext>
            </a:extLst>
          </p:cNvPr>
          <p:cNvPicPr>
            <a:picLocks noChangeAspect="1"/>
          </p:cNvPicPr>
          <p:nvPr userDrawn="1"/>
        </p:nvPicPr>
        <p:blipFill>
          <a:blip r:embed="rId2"/>
          <a:srcRect/>
          <a:stretch/>
        </p:blipFill>
        <p:spPr>
          <a:xfrm>
            <a:off x="3" y="-2614"/>
            <a:ext cx="12191991" cy="6857994"/>
          </a:xfrm>
          <a:prstGeom prst="rect">
            <a:avLst/>
          </a:prstGeom>
        </p:spPr>
      </p:pic>
      <p:sp>
        <p:nvSpPr>
          <p:cNvPr id="2" name="Title 1">
            <a:extLst>
              <a:ext uri="{FF2B5EF4-FFF2-40B4-BE49-F238E27FC236}">
                <a16:creationId xmlns:a16="http://schemas.microsoft.com/office/drawing/2014/main" id="{0B5D3CA9-183D-F5E7-9486-5C5D46616022}"/>
              </a:ext>
            </a:extLst>
          </p:cNvPr>
          <p:cNvSpPr>
            <a:spLocks noGrp="1"/>
          </p:cNvSpPr>
          <p:nvPr>
            <p:ph type="title" hasCustomPrompt="1"/>
          </p:nvPr>
        </p:nvSpPr>
        <p:spPr/>
        <p:txBody>
          <a:bodyPr/>
          <a:lstStyle/>
          <a:p>
            <a:r>
              <a:rPr lang="en-US"/>
              <a:t>Click to add title</a:t>
            </a:r>
          </a:p>
        </p:txBody>
      </p:sp>
      <p:sp>
        <p:nvSpPr>
          <p:cNvPr id="3" name="Date Placeholder 2">
            <a:extLst>
              <a:ext uri="{FF2B5EF4-FFF2-40B4-BE49-F238E27FC236}">
                <a16:creationId xmlns:a16="http://schemas.microsoft.com/office/drawing/2014/main" id="{DC221941-7C89-C9A7-3F90-51A4836EF913}"/>
              </a:ext>
            </a:extLst>
          </p:cNvPr>
          <p:cNvSpPr>
            <a:spLocks noGrp="1"/>
          </p:cNvSpPr>
          <p:nvPr>
            <p:ph type="dt" sz="half" idx="10"/>
          </p:nvPr>
        </p:nvSpPr>
        <p:spPr/>
        <p:txBody>
          <a:bodyPr/>
          <a:lstStyle/>
          <a:p>
            <a:fld id="{FC5379E3-5222-FA4A-AE65-C9A019715D12}" type="datetime3">
              <a:rPr lang="en-GB" smtClean="0"/>
              <a:pPr/>
              <a:t>1 December, 2025</a:t>
            </a:fld>
            <a:endParaRPr lang="en-US"/>
          </a:p>
        </p:txBody>
      </p:sp>
      <p:sp>
        <p:nvSpPr>
          <p:cNvPr id="4" name="Slide Number Placeholder 3">
            <a:extLst>
              <a:ext uri="{FF2B5EF4-FFF2-40B4-BE49-F238E27FC236}">
                <a16:creationId xmlns:a16="http://schemas.microsoft.com/office/drawing/2014/main" id="{7F06209E-A510-A52C-B51B-01655ECD21FB}"/>
              </a:ext>
            </a:extLst>
          </p:cNvPr>
          <p:cNvSpPr>
            <a:spLocks noGrp="1"/>
          </p:cNvSpPr>
          <p:nvPr>
            <p:ph type="sldNum" sz="quarter" idx="11"/>
          </p:nvPr>
        </p:nvSpPr>
        <p:spPr/>
        <p:txBody>
          <a:bodyPr/>
          <a:lstStyle/>
          <a:p>
            <a:fld id="{28504E16-0618-2842-B206-C701314F0E20}" type="slidenum">
              <a:rPr lang="en-US" smtClean="0"/>
              <a:pPr/>
              <a:t>‹#›</a:t>
            </a:fld>
            <a:endParaRPr lang="en-US"/>
          </a:p>
        </p:txBody>
      </p:sp>
      <p:sp>
        <p:nvSpPr>
          <p:cNvPr id="7" name="Content Placeholder 6">
            <a:extLst>
              <a:ext uri="{FF2B5EF4-FFF2-40B4-BE49-F238E27FC236}">
                <a16:creationId xmlns:a16="http://schemas.microsoft.com/office/drawing/2014/main" id="{12E89B49-F204-3957-AD4D-7F9426CD0D52}"/>
              </a:ext>
            </a:extLst>
          </p:cNvPr>
          <p:cNvSpPr>
            <a:spLocks noGrp="1"/>
          </p:cNvSpPr>
          <p:nvPr>
            <p:ph sz="quarter" idx="13"/>
          </p:nvPr>
        </p:nvSpPr>
        <p:spPr>
          <a:xfrm>
            <a:off x="838200" y="1481019"/>
            <a:ext cx="7315200" cy="5015405"/>
          </a:xfrm>
        </p:spPr>
        <p:txBody>
          <a:bodyPr/>
          <a:lstStyle>
            <a:lvl1pPr marL="228600" indent="-228600">
              <a:buFont typeface="Arial" panose="020B0604020202020204" pitchFamily="34" charset="0"/>
              <a:buChar char="•"/>
              <a:defRPr sz="2400"/>
            </a:lvl1pPr>
            <a:lvl2pPr marL="685800" indent="-22860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Footer Placeholder 4">
            <a:extLst>
              <a:ext uri="{FF2B5EF4-FFF2-40B4-BE49-F238E27FC236}">
                <a16:creationId xmlns:a16="http://schemas.microsoft.com/office/drawing/2014/main" id="{6B32A5A1-BF5D-B5BB-CE92-0BE37A407034}"/>
              </a:ext>
            </a:extLst>
          </p:cNvPr>
          <p:cNvSpPr>
            <a:spLocks noGrp="1"/>
          </p:cNvSpPr>
          <p:nvPr>
            <p:ph type="ftr" sz="quarter" idx="14"/>
          </p:nvPr>
        </p:nvSpPr>
        <p:spPr>
          <a:xfrm>
            <a:off x="4038600" y="6356350"/>
            <a:ext cx="4114800" cy="365125"/>
          </a:xfrm>
          <a:prstGeom prst="rect">
            <a:avLst/>
          </a:prstGeom>
        </p:spPr>
        <p:txBody>
          <a:bodyPr/>
          <a:lstStyle/>
          <a:p>
            <a:r>
              <a:rPr lang="en-US"/>
              <a:t>Glasgow 2026 Commonwealth Games</a:t>
            </a:r>
          </a:p>
        </p:txBody>
      </p:sp>
    </p:spTree>
    <p:extLst>
      <p:ext uri="{BB962C8B-B14F-4D97-AF65-F5344CB8AC3E}">
        <p14:creationId xmlns:p14="http://schemas.microsoft.com/office/powerpoint/2010/main" val="40315776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Text Slide - Imag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06209E-A510-A52C-B51B-01655ECD21FB}"/>
              </a:ext>
            </a:extLst>
          </p:cNvPr>
          <p:cNvSpPr>
            <a:spLocks noGrp="1"/>
          </p:cNvSpPr>
          <p:nvPr>
            <p:ph type="sldNum" sz="quarter" idx="11"/>
          </p:nvPr>
        </p:nvSpPr>
        <p:spPr/>
        <p:txBody>
          <a:bodyPr/>
          <a:lstStyle>
            <a:lvl1pPr>
              <a:defRPr>
                <a:solidFill>
                  <a:schemeClr val="bg1"/>
                </a:solidFill>
              </a:defRPr>
            </a:lvl1pPr>
          </a:lstStyle>
          <a:p>
            <a:fld id="{28504E16-0618-2842-B206-C701314F0E20}" type="slidenum">
              <a:rPr lang="en-US" smtClean="0"/>
              <a:pPr/>
              <a:t>‹#›</a:t>
            </a:fld>
            <a:endParaRPr lang="en-US"/>
          </a:p>
        </p:txBody>
      </p:sp>
      <p:pic>
        <p:nvPicPr>
          <p:cNvPr id="5" name="Picture 4">
            <a:extLst>
              <a:ext uri="{FF2B5EF4-FFF2-40B4-BE49-F238E27FC236}">
                <a16:creationId xmlns:a16="http://schemas.microsoft.com/office/drawing/2014/main" id="{A5B7D88F-EFF9-9BA1-1CAF-C0136CDB33B7}"/>
              </a:ext>
            </a:extLst>
          </p:cNvPr>
          <p:cNvPicPr>
            <a:picLocks noChangeAspect="1"/>
          </p:cNvPicPr>
          <p:nvPr userDrawn="1"/>
        </p:nvPicPr>
        <p:blipFill>
          <a:blip r:embed="rId2"/>
          <a:srcRect/>
          <a:stretch/>
        </p:blipFill>
        <p:spPr>
          <a:xfrm>
            <a:off x="2" y="-2614"/>
            <a:ext cx="12191994" cy="6857996"/>
          </a:xfrm>
          <a:prstGeom prst="rect">
            <a:avLst/>
          </a:prstGeom>
        </p:spPr>
      </p:pic>
      <p:sp>
        <p:nvSpPr>
          <p:cNvPr id="2" name="Title 1">
            <a:extLst>
              <a:ext uri="{FF2B5EF4-FFF2-40B4-BE49-F238E27FC236}">
                <a16:creationId xmlns:a16="http://schemas.microsoft.com/office/drawing/2014/main" id="{0B5D3CA9-183D-F5E7-9486-5C5D46616022}"/>
              </a:ext>
            </a:extLst>
          </p:cNvPr>
          <p:cNvSpPr>
            <a:spLocks noGrp="1"/>
          </p:cNvSpPr>
          <p:nvPr>
            <p:ph type="title" hasCustomPrompt="1"/>
          </p:nvPr>
        </p:nvSpPr>
        <p:spPr/>
        <p:txBody>
          <a:bodyPr/>
          <a:lstStyle>
            <a:lvl1pPr>
              <a:defRPr>
                <a:solidFill>
                  <a:schemeClr val="bg1"/>
                </a:solidFill>
              </a:defRPr>
            </a:lvl1pPr>
          </a:lstStyle>
          <a:p>
            <a:r>
              <a:rPr lang="en-US"/>
              <a:t>Click to add title</a:t>
            </a:r>
          </a:p>
        </p:txBody>
      </p:sp>
      <p:sp>
        <p:nvSpPr>
          <p:cNvPr id="3" name="Date Placeholder 2">
            <a:extLst>
              <a:ext uri="{FF2B5EF4-FFF2-40B4-BE49-F238E27FC236}">
                <a16:creationId xmlns:a16="http://schemas.microsoft.com/office/drawing/2014/main" id="{DC221941-7C89-C9A7-3F90-51A4836EF913}"/>
              </a:ext>
            </a:extLst>
          </p:cNvPr>
          <p:cNvSpPr>
            <a:spLocks noGrp="1"/>
          </p:cNvSpPr>
          <p:nvPr>
            <p:ph type="dt" sz="half" idx="10"/>
          </p:nvPr>
        </p:nvSpPr>
        <p:spPr/>
        <p:txBody>
          <a:bodyPr/>
          <a:lstStyle>
            <a:lvl1pPr>
              <a:defRPr>
                <a:solidFill>
                  <a:schemeClr val="bg1"/>
                </a:solidFill>
              </a:defRPr>
            </a:lvl1pPr>
          </a:lstStyle>
          <a:p>
            <a:fld id="{FC5379E3-5222-FA4A-AE65-C9A019715D12}" type="datetime3">
              <a:rPr lang="en-GB" smtClean="0"/>
              <a:pPr/>
              <a:t>1 December, 2025</a:t>
            </a:fld>
            <a:endParaRPr lang="en-US"/>
          </a:p>
        </p:txBody>
      </p:sp>
      <p:sp>
        <p:nvSpPr>
          <p:cNvPr id="7" name="Content Placeholder 6">
            <a:extLst>
              <a:ext uri="{FF2B5EF4-FFF2-40B4-BE49-F238E27FC236}">
                <a16:creationId xmlns:a16="http://schemas.microsoft.com/office/drawing/2014/main" id="{12E89B49-F204-3957-AD4D-7F9426CD0D52}"/>
              </a:ext>
            </a:extLst>
          </p:cNvPr>
          <p:cNvSpPr>
            <a:spLocks noGrp="1"/>
          </p:cNvSpPr>
          <p:nvPr>
            <p:ph sz="quarter" idx="13"/>
          </p:nvPr>
        </p:nvSpPr>
        <p:spPr>
          <a:xfrm>
            <a:off x="838200" y="1481019"/>
            <a:ext cx="7315200" cy="5015405"/>
          </a:xfrm>
        </p:spPr>
        <p:txBody>
          <a:bodyPr/>
          <a:lstStyle>
            <a:lvl1pPr marL="228600" indent="-228600">
              <a:buClr>
                <a:schemeClr val="bg1"/>
              </a:buClr>
              <a:buFont typeface="Arial" panose="020B0604020202020204" pitchFamily="34" charset="0"/>
              <a:buChar char="•"/>
              <a:defRPr sz="2400">
                <a:solidFill>
                  <a:schemeClr val="bg1"/>
                </a:solidFill>
              </a:defRPr>
            </a:lvl1pPr>
            <a:lvl2pPr marL="685800" indent="-228600">
              <a:buClr>
                <a:schemeClr val="bg1"/>
              </a:buClr>
              <a:buFont typeface="Arial" panose="020B0604020202020204" pitchFamily="34" charset="0"/>
              <a:buChar char="•"/>
              <a:defRPr>
                <a:solidFill>
                  <a:schemeClr val="bg1"/>
                </a:solidFill>
              </a:defRPr>
            </a:lvl2pPr>
            <a:lvl3pPr marL="1143000" indent="-228600">
              <a:buClr>
                <a:schemeClr val="bg1"/>
              </a:buClr>
              <a:buFont typeface="Arial" panose="020B0604020202020204" pitchFamily="34" charset="0"/>
              <a:buChar char="•"/>
              <a:defRPr>
                <a:solidFill>
                  <a:schemeClr val="bg1"/>
                </a:solidFill>
              </a:defRPr>
            </a:lvl3pPr>
            <a:lvl4pPr marL="1600200" indent="-228600">
              <a:buClr>
                <a:schemeClr val="bg1"/>
              </a:buClr>
              <a:buFont typeface="Arial" panose="020B0604020202020204" pitchFamily="34" charset="0"/>
              <a:buChar char="•"/>
              <a:defRPr>
                <a:solidFill>
                  <a:schemeClr val="bg1"/>
                </a:solidFill>
              </a:defRPr>
            </a:lvl4pPr>
            <a:lvl5pPr marL="2057400" indent="-228600">
              <a:buClr>
                <a:schemeClr val="bg1"/>
              </a:buClr>
              <a:buFont typeface="Arial" panose="020B0604020202020204" pitchFamily="34" charset="0"/>
              <a:buChar cha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Footer Placeholder 4">
            <a:extLst>
              <a:ext uri="{FF2B5EF4-FFF2-40B4-BE49-F238E27FC236}">
                <a16:creationId xmlns:a16="http://schemas.microsoft.com/office/drawing/2014/main" id="{6B32A5A1-BF5D-B5BB-CE92-0BE37A407034}"/>
              </a:ext>
            </a:extLst>
          </p:cNvPr>
          <p:cNvSpPr>
            <a:spLocks noGrp="1"/>
          </p:cNvSpPr>
          <p:nvPr>
            <p:ph type="ftr" sz="quarter" idx="14"/>
          </p:nvPr>
        </p:nvSpPr>
        <p:spPr>
          <a:xfrm>
            <a:off x="4038600" y="6356350"/>
            <a:ext cx="4114800" cy="365125"/>
          </a:xfrm>
          <a:prstGeom prst="rect">
            <a:avLst/>
          </a:prstGeom>
        </p:spPr>
        <p:txBody>
          <a:bodyPr/>
          <a:lstStyle>
            <a:lvl1pPr>
              <a:defRPr>
                <a:solidFill>
                  <a:schemeClr val="bg1"/>
                </a:solidFill>
              </a:defRPr>
            </a:lvl1pPr>
          </a:lstStyle>
          <a:p>
            <a:r>
              <a:rPr lang="en-US"/>
              <a:t>Glasgow 2026 Commonwealth Games</a:t>
            </a:r>
          </a:p>
        </p:txBody>
      </p:sp>
      <p:pic>
        <p:nvPicPr>
          <p:cNvPr id="11" name="Picture 10" descr="A logo with white text&#10;&#10;AI-generated content may be incorrect.">
            <a:extLst>
              <a:ext uri="{FF2B5EF4-FFF2-40B4-BE49-F238E27FC236}">
                <a16:creationId xmlns:a16="http://schemas.microsoft.com/office/drawing/2014/main" id="{53F6AFFD-7C51-6C96-57A5-68392CCE0488}"/>
              </a:ext>
            </a:extLst>
          </p:cNvPr>
          <p:cNvPicPr>
            <a:picLocks noChangeAspect="1"/>
          </p:cNvPicPr>
          <p:nvPr userDrawn="1"/>
        </p:nvPicPr>
        <p:blipFill>
          <a:blip r:embed="rId3"/>
          <a:stretch>
            <a:fillRect/>
          </a:stretch>
        </p:blipFill>
        <p:spPr>
          <a:xfrm>
            <a:off x="10782791" y="259421"/>
            <a:ext cx="1142064" cy="946800"/>
          </a:xfrm>
          <a:prstGeom prst="rect">
            <a:avLst/>
          </a:prstGeom>
        </p:spPr>
      </p:pic>
    </p:spTree>
    <p:extLst>
      <p:ext uri="{BB962C8B-B14F-4D97-AF65-F5344CB8AC3E}">
        <p14:creationId xmlns:p14="http://schemas.microsoft.com/office/powerpoint/2010/main" val="12469963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 Slide -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D3CA9-183D-F5E7-9486-5C5D46616022}"/>
              </a:ext>
            </a:extLst>
          </p:cNvPr>
          <p:cNvSpPr>
            <a:spLocks noGrp="1"/>
          </p:cNvSpPr>
          <p:nvPr>
            <p:ph type="title" hasCustomPrompt="1"/>
          </p:nvPr>
        </p:nvSpPr>
        <p:spPr/>
        <p:txBody>
          <a:bodyPr/>
          <a:lstStyle/>
          <a:p>
            <a:r>
              <a:rPr lang="en-US"/>
              <a:t>Click to add 1 column title</a:t>
            </a:r>
          </a:p>
        </p:txBody>
      </p:sp>
      <p:sp>
        <p:nvSpPr>
          <p:cNvPr id="3" name="Date Placeholder 2">
            <a:extLst>
              <a:ext uri="{FF2B5EF4-FFF2-40B4-BE49-F238E27FC236}">
                <a16:creationId xmlns:a16="http://schemas.microsoft.com/office/drawing/2014/main" id="{DC221941-7C89-C9A7-3F90-51A4836EF913}"/>
              </a:ext>
            </a:extLst>
          </p:cNvPr>
          <p:cNvSpPr>
            <a:spLocks noGrp="1"/>
          </p:cNvSpPr>
          <p:nvPr>
            <p:ph type="dt" sz="half" idx="10"/>
          </p:nvPr>
        </p:nvSpPr>
        <p:spPr/>
        <p:txBody>
          <a:bodyPr/>
          <a:lstStyle/>
          <a:p>
            <a:fld id="{FC5379E3-5222-FA4A-AE65-C9A019715D12}" type="datetime3">
              <a:rPr lang="en-GB" smtClean="0"/>
              <a:pPr/>
              <a:t>1 December, 2025</a:t>
            </a:fld>
            <a:endParaRPr lang="en-US"/>
          </a:p>
        </p:txBody>
      </p:sp>
      <p:sp>
        <p:nvSpPr>
          <p:cNvPr id="4" name="Slide Number Placeholder 3">
            <a:extLst>
              <a:ext uri="{FF2B5EF4-FFF2-40B4-BE49-F238E27FC236}">
                <a16:creationId xmlns:a16="http://schemas.microsoft.com/office/drawing/2014/main" id="{7F06209E-A510-A52C-B51B-01655ECD21FB}"/>
              </a:ext>
            </a:extLst>
          </p:cNvPr>
          <p:cNvSpPr>
            <a:spLocks noGrp="1"/>
          </p:cNvSpPr>
          <p:nvPr>
            <p:ph type="sldNum" sz="quarter" idx="11"/>
          </p:nvPr>
        </p:nvSpPr>
        <p:spPr/>
        <p:txBody>
          <a:bodyPr/>
          <a:lstStyle/>
          <a:p>
            <a:fld id="{28504E16-0618-2842-B206-C701314F0E20}" type="slidenum">
              <a:rPr lang="en-US" smtClean="0"/>
              <a:pPr/>
              <a:t>‹#›</a:t>
            </a:fld>
            <a:endParaRPr lang="en-US"/>
          </a:p>
        </p:txBody>
      </p:sp>
      <p:sp>
        <p:nvSpPr>
          <p:cNvPr id="7" name="Content Placeholder 6">
            <a:extLst>
              <a:ext uri="{FF2B5EF4-FFF2-40B4-BE49-F238E27FC236}">
                <a16:creationId xmlns:a16="http://schemas.microsoft.com/office/drawing/2014/main" id="{12E89B49-F204-3957-AD4D-7F9426CD0D52}"/>
              </a:ext>
            </a:extLst>
          </p:cNvPr>
          <p:cNvSpPr>
            <a:spLocks noGrp="1"/>
          </p:cNvSpPr>
          <p:nvPr>
            <p:ph sz="quarter" idx="13"/>
          </p:nvPr>
        </p:nvSpPr>
        <p:spPr>
          <a:xfrm>
            <a:off x="838200" y="1481019"/>
            <a:ext cx="10515600" cy="5015405"/>
          </a:xfrm>
        </p:spPr>
        <p:txBody>
          <a:bodyPr/>
          <a:lstStyle>
            <a:lvl1pPr marL="228600" indent="-228600">
              <a:buClr>
                <a:srgbClr val="0797C9"/>
              </a:buClr>
              <a:buFont typeface="Arial" panose="020B0604020202020204" pitchFamily="34" charset="0"/>
              <a:buChar char="•"/>
              <a:defRPr sz="2400"/>
            </a:lvl1pPr>
            <a:lvl2pPr marL="685800" indent="-228600">
              <a:buClr>
                <a:srgbClr val="0797C9"/>
              </a:buClr>
              <a:buFont typeface="Arial" panose="020B0604020202020204" pitchFamily="34" charset="0"/>
              <a:buChar char="•"/>
              <a:defRPr/>
            </a:lvl2pPr>
            <a:lvl3pPr marL="1143000" indent="-228600">
              <a:buClr>
                <a:srgbClr val="0797C9"/>
              </a:buClr>
              <a:buFont typeface="Arial" panose="020B0604020202020204" pitchFamily="34" charset="0"/>
              <a:buChar char="•"/>
              <a:defRPr/>
            </a:lvl3pPr>
            <a:lvl4pPr marL="1600200" indent="-228600">
              <a:buClr>
                <a:srgbClr val="0797C9"/>
              </a:buClr>
              <a:buFont typeface="Arial" panose="020B0604020202020204" pitchFamily="34" charset="0"/>
              <a:buChar char="•"/>
              <a:defRPr/>
            </a:lvl4pPr>
            <a:lvl5pPr marL="2057400" indent="-228600">
              <a:buClr>
                <a:srgbClr val="0797C9"/>
              </a:buClr>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Footer Placeholder 4">
            <a:extLst>
              <a:ext uri="{FF2B5EF4-FFF2-40B4-BE49-F238E27FC236}">
                <a16:creationId xmlns:a16="http://schemas.microsoft.com/office/drawing/2014/main" id="{6B32A5A1-BF5D-B5BB-CE92-0BE37A407034}"/>
              </a:ext>
            </a:extLst>
          </p:cNvPr>
          <p:cNvSpPr>
            <a:spLocks noGrp="1"/>
          </p:cNvSpPr>
          <p:nvPr>
            <p:ph type="ftr" sz="quarter" idx="14"/>
          </p:nvPr>
        </p:nvSpPr>
        <p:spPr>
          <a:xfrm>
            <a:off x="4038600" y="6356350"/>
            <a:ext cx="4114800" cy="365125"/>
          </a:xfrm>
          <a:prstGeom prst="rect">
            <a:avLst/>
          </a:prstGeom>
        </p:spPr>
        <p:txBody>
          <a:bodyPr/>
          <a:lstStyle/>
          <a:p>
            <a:r>
              <a:rPr lang="en-US"/>
              <a:t>Glasgow 2026 Commonwealth Games</a:t>
            </a:r>
          </a:p>
        </p:txBody>
      </p:sp>
    </p:spTree>
    <p:extLst>
      <p:ext uri="{BB962C8B-B14F-4D97-AF65-F5344CB8AC3E}">
        <p14:creationId xmlns:p14="http://schemas.microsoft.com/office/powerpoint/2010/main" val="14953238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xt Slide -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D3CA9-183D-F5E7-9486-5C5D46616022}"/>
              </a:ext>
            </a:extLst>
          </p:cNvPr>
          <p:cNvSpPr>
            <a:spLocks noGrp="1"/>
          </p:cNvSpPr>
          <p:nvPr>
            <p:ph type="title" hasCustomPrompt="1"/>
          </p:nvPr>
        </p:nvSpPr>
        <p:spPr/>
        <p:txBody>
          <a:bodyPr/>
          <a:lstStyle/>
          <a:p>
            <a:r>
              <a:rPr lang="en-US"/>
              <a:t>Click to add 2 column title</a:t>
            </a:r>
          </a:p>
        </p:txBody>
      </p:sp>
      <p:sp>
        <p:nvSpPr>
          <p:cNvPr id="3" name="Date Placeholder 2">
            <a:extLst>
              <a:ext uri="{FF2B5EF4-FFF2-40B4-BE49-F238E27FC236}">
                <a16:creationId xmlns:a16="http://schemas.microsoft.com/office/drawing/2014/main" id="{DC221941-7C89-C9A7-3F90-51A4836EF913}"/>
              </a:ext>
            </a:extLst>
          </p:cNvPr>
          <p:cNvSpPr>
            <a:spLocks noGrp="1"/>
          </p:cNvSpPr>
          <p:nvPr>
            <p:ph type="dt" sz="half" idx="10"/>
          </p:nvPr>
        </p:nvSpPr>
        <p:spPr/>
        <p:txBody>
          <a:bodyPr/>
          <a:lstStyle/>
          <a:p>
            <a:fld id="{FC5379E3-5222-FA4A-AE65-C9A019715D12}" type="datetime3">
              <a:rPr lang="en-GB" smtClean="0"/>
              <a:pPr/>
              <a:t>1 December, 2025</a:t>
            </a:fld>
            <a:endParaRPr lang="en-US"/>
          </a:p>
        </p:txBody>
      </p:sp>
      <p:sp>
        <p:nvSpPr>
          <p:cNvPr id="4" name="Slide Number Placeholder 3">
            <a:extLst>
              <a:ext uri="{FF2B5EF4-FFF2-40B4-BE49-F238E27FC236}">
                <a16:creationId xmlns:a16="http://schemas.microsoft.com/office/drawing/2014/main" id="{7F06209E-A510-A52C-B51B-01655ECD21FB}"/>
              </a:ext>
            </a:extLst>
          </p:cNvPr>
          <p:cNvSpPr>
            <a:spLocks noGrp="1"/>
          </p:cNvSpPr>
          <p:nvPr>
            <p:ph type="sldNum" sz="quarter" idx="11"/>
          </p:nvPr>
        </p:nvSpPr>
        <p:spPr/>
        <p:txBody>
          <a:bodyPr/>
          <a:lstStyle/>
          <a:p>
            <a:fld id="{28504E16-0618-2842-B206-C701314F0E20}" type="slidenum">
              <a:rPr lang="en-US" smtClean="0"/>
              <a:pPr/>
              <a:t>‹#›</a:t>
            </a:fld>
            <a:endParaRPr lang="en-US"/>
          </a:p>
        </p:txBody>
      </p:sp>
      <p:sp>
        <p:nvSpPr>
          <p:cNvPr id="9" name="Footer Placeholder 4">
            <a:extLst>
              <a:ext uri="{FF2B5EF4-FFF2-40B4-BE49-F238E27FC236}">
                <a16:creationId xmlns:a16="http://schemas.microsoft.com/office/drawing/2014/main" id="{6B32A5A1-BF5D-B5BB-CE92-0BE37A407034}"/>
              </a:ext>
            </a:extLst>
          </p:cNvPr>
          <p:cNvSpPr>
            <a:spLocks noGrp="1"/>
          </p:cNvSpPr>
          <p:nvPr>
            <p:ph type="ftr" sz="quarter" idx="14"/>
          </p:nvPr>
        </p:nvSpPr>
        <p:spPr>
          <a:xfrm>
            <a:off x="4038600" y="6356350"/>
            <a:ext cx="4114800" cy="365125"/>
          </a:xfrm>
          <a:prstGeom prst="rect">
            <a:avLst/>
          </a:prstGeom>
        </p:spPr>
        <p:txBody>
          <a:bodyPr/>
          <a:lstStyle/>
          <a:p>
            <a:r>
              <a:rPr lang="en-US"/>
              <a:t>Glasgow 2026 Commonwealth Games</a:t>
            </a:r>
          </a:p>
        </p:txBody>
      </p:sp>
      <p:sp>
        <p:nvSpPr>
          <p:cNvPr id="10" name="Text Placeholder 2">
            <a:extLst>
              <a:ext uri="{FF2B5EF4-FFF2-40B4-BE49-F238E27FC236}">
                <a16:creationId xmlns:a16="http://schemas.microsoft.com/office/drawing/2014/main" id="{157B6AA0-5ECD-FDB6-63C3-1753C1113117}"/>
              </a:ext>
            </a:extLst>
          </p:cNvPr>
          <p:cNvSpPr>
            <a:spLocks noGrp="1"/>
          </p:cNvSpPr>
          <p:nvPr>
            <p:ph type="body" idx="15"/>
          </p:nvPr>
        </p:nvSpPr>
        <p:spPr>
          <a:xfrm>
            <a:off x="838200" y="1474788"/>
            <a:ext cx="5105400" cy="4422708"/>
          </a:xfrm>
        </p:spPr>
        <p:txBody>
          <a:bodyPr/>
          <a:lstStyle>
            <a:lvl1pPr marL="0" indent="0">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endParaRPr lang="en-US">
              <a:latin typeface="Fira Sans Medium" panose="020B0503050000020004" pitchFamily="34" charset="0"/>
            </a:endParaRPr>
          </a:p>
        </p:txBody>
      </p:sp>
      <p:sp>
        <p:nvSpPr>
          <p:cNvPr id="5" name="Text Placeholder 2">
            <a:extLst>
              <a:ext uri="{FF2B5EF4-FFF2-40B4-BE49-F238E27FC236}">
                <a16:creationId xmlns:a16="http://schemas.microsoft.com/office/drawing/2014/main" id="{FCBB9897-E3AF-D096-B730-2404ABAC562B}"/>
              </a:ext>
            </a:extLst>
          </p:cNvPr>
          <p:cNvSpPr>
            <a:spLocks noGrp="1"/>
          </p:cNvSpPr>
          <p:nvPr>
            <p:ph type="body" idx="16"/>
          </p:nvPr>
        </p:nvSpPr>
        <p:spPr>
          <a:xfrm>
            <a:off x="6262817" y="1474788"/>
            <a:ext cx="5105400" cy="4422708"/>
          </a:xfrm>
        </p:spPr>
        <p:txBody>
          <a:bodyPr/>
          <a:lstStyle>
            <a:lvl1pPr marL="0" indent="0">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endParaRPr lang="en-US">
              <a:latin typeface="Fira Sans Medium" panose="020B0503050000020004" pitchFamily="34" charset="0"/>
            </a:endParaRPr>
          </a:p>
        </p:txBody>
      </p:sp>
    </p:spTree>
    <p:extLst>
      <p:ext uri="{BB962C8B-B14F-4D97-AF65-F5344CB8AC3E}">
        <p14:creationId xmlns:p14="http://schemas.microsoft.com/office/powerpoint/2010/main" val="12282024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xt Slide -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D3CA9-183D-F5E7-9486-5C5D46616022}"/>
              </a:ext>
            </a:extLst>
          </p:cNvPr>
          <p:cNvSpPr>
            <a:spLocks noGrp="1"/>
          </p:cNvSpPr>
          <p:nvPr>
            <p:ph type="title" hasCustomPrompt="1"/>
          </p:nvPr>
        </p:nvSpPr>
        <p:spPr/>
        <p:txBody>
          <a:bodyPr/>
          <a:lstStyle>
            <a:lvl1pPr>
              <a:defRPr/>
            </a:lvl1pPr>
          </a:lstStyle>
          <a:p>
            <a:r>
              <a:rPr lang="en-US"/>
              <a:t>Click to add 3 column title</a:t>
            </a:r>
          </a:p>
        </p:txBody>
      </p:sp>
      <p:sp>
        <p:nvSpPr>
          <p:cNvPr id="3" name="Date Placeholder 2">
            <a:extLst>
              <a:ext uri="{FF2B5EF4-FFF2-40B4-BE49-F238E27FC236}">
                <a16:creationId xmlns:a16="http://schemas.microsoft.com/office/drawing/2014/main" id="{DC221941-7C89-C9A7-3F90-51A4836EF913}"/>
              </a:ext>
            </a:extLst>
          </p:cNvPr>
          <p:cNvSpPr>
            <a:spLocks noGrp="1"/>
          </p:cNvSpPr>
          <p:nvPr>
            <p:ph type="dt" sz="half" idx="10"/>
          </p:nvPr>
        </p:nvSpPr>
        <p:spPr/>
        <p:txBody>
          <a:bodyPr/>
          <a:lstStyle/>
          <a:p>
            <a:fld id="{FC5379E3-5222-FA4A-AE65-C9A019715D12}" type="datetime3">
              <a:rPr lang="en-GB" smtClean="0"/>
              <a:pPr/>
              <a:t>1 December, 2025</a:t>
            </a:fld>
            <a:endParaRPr lang="en-US"/>
          </a:p>
        </p:txBody>
      </p:sp>
      <p:sp>
        <p:nvSpPr>
          <p:cNvPr id="4" name="Slide Number Placeholder 3">
            <a:extLst>
              <a:ext uri="{FF2B5EF4-FFF2-40B4-BE49-F238E27FC236}">
                <a16:creationId xmlns:a16="http://schemas.microsoft.com/office/drawing/2014/main" id="{7F06209E-A510-A52C-B51B-01655ECD21FB}"/>
              </a:ext>
            </a:extLst>
          </p:cNvPr>
          <p:cNvSpPr>
            <a:spLocks noGrp="1"/>
          </p:cNvSpPr>
          <p:nvPr>
            <p:ph type="sldNum" sz="quarter" idx="11"/>
          </p:nvPr>
        </p:nvSpPr>
        <p:spPr/>
        <p:txBody>
          <a:bodyPr/>
          <a:lstStyle/>
          <a:p>
            <a:fld id="{28504E16-0618-2842-B206-C701314F0E20}" type="slidenum">
              <a:rPr lang="en-US" smtClean="0"/>
              <a:pPr/>
              <a:t>‹#›</a:t>
            </a:fld>
            <a:endParaRPr lang="en-US"/>
          </a:p>
        </p:txBody>
      </p:sp>
      <p:sp>
        <p:nvSpPr>
          <p:cNvPr id="9" name="Footer Placeholder 4">
            <a:extLst>
              <a:ext uri="{FF2B5EF4-FFF2-40B4-BE49-F238E27FC236}">
                <a16:creationId xmlns:a16="http://schemas.microsoft.com/office/drawing/2014/main" id="{6B32A5A1-BF5D-B5BB-CE92-0BE37A407034}"/>
              </a:ext>
            </a:extLst>
          </p:cNvPr>
          <p:cNvSpPr>
            <a:spLocks noGrp="1"/>
          </p:cNvSpPr>
          <p:nvPr>
            <p:ph type="ftr" sz="quarter" idx="14"/>
          </p:nvPr>
        </p:nvSpPr>
        <p:spPr>
          <a:xfrm>
            <a:off x="4038600" y="6356350"/>
            <a:ext cx="4114800" cy="365125"/>
          </a:xfrm>
          <a:prstGeom prst="rect">
            <a:avLst/>
          </a:prstGeom>
        </p:spPr>
        <p:txBody>
          <a:bodyPr/>
          <a:lstStyle/>
          <a:p>
            <a:r>
              <a:rPr lang="en-US"/>
              <a:t>Glasgow 2026 Commonwealth Games</a:t>
            </a:r>
          </a:p>
        </p:txBody>
      </p:sp>
      <p:sp>
        <p:nvSpPr>
          <p:cNvPr id="10" name="Text Placeholder 2">
            <a:extLst>
              <a:ext uri="{FF2B5EF4-FFF2-40B4-BE49-F238E27FC236}">
                <a16:creationId xmlns:a16="http://schemas.microsoft.com/office/drawing/2014/main" id="{157B6AA0-5ECD-FDB6-63C3-1753C1113117}"/>
              </a:ext>
            </a:extLst>
          </p:cNvPr>
          <p:cNvSpPr>
            <a:spLocks noGrp="1"/>
          </p:cNvSpPr>
          <p:nvPr>
            <p:ph type="body" idx="15"/>
          </p:nvPr>
        </p:nvSpPr>
        <p:spPr>
          <a:xfrm>
            <a:off x="838200" y="1474788"/>
            <a:ext cx="3200400" cy="4422708"/>
          </a:xfrm>
        </p:spPr>
        <p:txBody>
          <a:bodyPr/>
          <a:lstStyle>
            <a:lvl1pPr marL="0" indent="0">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endParaRPr lang="en-US">
              <a:latin typeface="Fira Sans Medium" panose="020B0503050000020004" pitchFamily="34" charset="0"/>
            </a:endParaRPr>
          </a:p>
        </p:txBody>
      </p:sp>
      <p:sp>
        <p:nvSpPr>
          <p:cNvPr id="8" name="Text Placeholder 2">
            <a:extLst>
              <a:ext uri="{FF2B5EF4-FFF2-40B4-BE49-F238E27FC236}">
                <a16:creationId xmlns:a16="http://schemas.microsoft.com/office/drawing/2014/main" id="{C758AB1D-B5C0-FDCE-AB13-1793EC435EF6}"/>
              </a:ext>
            </a:extLst>
          </p:cNvPr>
          <p:cNvSpPr>
            <a:spLocks noGrp="1"/>
          </p:cNvSpPr>
          <p:nvPr>
            <p:ph type="body" idx="16"/>
          </p:nvPr>
        </p:nvSpPr>
        <p:spPr>
          <a:xfrm>
            <a:off x="4495800" y="1474788"/>
            <a:ext cx="3200400" cy="4422708"/>
          </a:xfrm>
        </p:spPr>
        <p:txBody>
          <a:bodyPr/>
          <a:lstStyle>
            <a:lvl1pPr marL="0" indent="0">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endParaRPr lang="en-US">
              <a:latin typeface="Fira Sans Medium" panose="020B0503050000020004" pitchFamily="34" charset="0"/>
            </a:endParaRPr>
          </a:p>
        </p:txBody>
      </p:sp>
      <p:sp>
        <p:nvSpPr>
          <p:cNvPr id="11" name="Text Placeholder 2">
            <a:extLst>
              <a:ext uri="{FF2B5EF4-FFF2-40B4-BE49-F238E27FC236}">
                <a16:creationId xmlns:a16="http://schemas.microsoft.com/office/drawing/2014/main" id="{CE7D4C12-2FC0-C462-137F-36FAAEBA3AD0}"/>
              </a:ext>
            </a:extLst>
          </p:cNvPr>
          <p:cNvSpPr>
            <a:spLocks noGrp="1"/>
          </p:cNvSpPr>
          <p:nvPr>
            <p:ph type="body" idx="17"/>
          </p:nvPr>
        </p:nvSpPr>
        <p:spPr>
          <a:xfrm>
            <a:off x="8153399" y="1474788"/>
            <a:ext cx="3200400" cy="4422708"/>
          </a:xfrm>
        </p:spPr>
        <p:txBody>
          <a:bodyPr/>
          <a:lstStyle>
            <a:lvl1pPr marL="0" indent="0">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endParaRPr lang="en-US">
              <a:latin typeface="Fira Sans Medium" panose="020B0503050000020004" pitchFamily="34" charset="0"/>
            </a:endParaRPr>
          </a:p>
        </p:txBody>
      </p:sp>
    </p:spTree>
    <p:extLst>
      <p:ext uri="{BB962C8B-B14F-4D97-AF65-F5344CB8AC3E}">
        <p14:creationId xmlns:p14="http://schemas.microsoft.com/office/powerpoint/2010/main" val="13888264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xt Slide - Image/Vide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D3CA9-183D-F5E7-9486-5C5D46616022}"/>
              </a:ext>
            </a:extLst>
          </p:cNvPr>
          <p:cNvSpPr>
            <a:spLocks noGrp="1"/>
          </p:cNvSpPr>
          <p:nvPr>
            <p:ph type="title" hasCustomPrompt="1"/>
          </p:nvPr>
        </p:nvSpPr>
        <p:spPr/>
        <p:txBody>
          <a:bodyPr/>
          <a:lstStyle/>
          <a:p>
            <a:r>
              <a:rPr lang="en-US"/>
              <a:t>Click to add </a:t>
            </a:r>
            <a:r>
              <a:rPr lang="en-US" b="1" i="1">
                <a:latin typeface="Fira Sans Black" panose="020B0503050000020004" pitchFamily="34" charset="0"/>
              </a:rPr>
              <a:t>IMAGE/VIDEO title</a:t>
            </a:r>
            <a:endParaRPr lang="en-US"/>
          </a:p>
        </p:txBody>
      </p:sp>
      <p:sp>
        <p:nvSpPr>
          <p:cNvPr id="3" name="Date Placeholder 2">
            <a:extLst>
              <a:ext uri="{FF2B5EF4-FFF2-40B4-BE49-F238E27FC236}">
                <a16:creationId xmlns:a16="http://schemas.microsoft.com/office/drawing/2014/main" id="{DC221941-7C89-C9A7-3F90-51A4836EF913}"/>
              </a:ext>
            </a:extLst>
          </p:cNvPr>
          <p:cNvSpPr>
            <a:spLocks noGrp="1"/>
          </p:cNvSpPr>
          <p:nvPr>
            <p:ph type="dt" sz="half" idx="10"/>
          </p:nvPr>
        </p:nvSpPr>
        <p:spPr/>
        <p:txBody>
          <a:bodyPr/>
          <a:lstStyle/>
          <a:p>
            <a:fld id="{FC5379E3-5222-FA4A-AE65-C9A019715D12}" type="datetime3">
              <a:rPr lang="en-GB" smtClean="0"/>
              <a:pPr/>
              <a:t>1 December, 2025</a:t>
            </a:fld>
            <a:endParaRPr lang="en-US"/>
          </a:p>
        </p:txBody>
      </p:sp>
      <p:sp>
        <p:nvSpPr>
          <p:cNvPr id="4" name="Slide Number Placeholder 3">
            <a:extLst>
              <a:ext uri="{FF2B5EF4-FFF2-40B4-BE49-F238E27FC236}">
                <a16:creationId xmlns:a16="http://schemas.microsoft.com/office/drawing/2014/main" id="{7F06209E-A510-A52C-B51B-01655ECD21FB}"/>
              </a:ext>
            </a:extLst>
          </p:cNvPr>
          <p:cNvSpPr>
            <a:spLocks noGrp="1"/>
          </p:cNvSpPr>
          <p:nvPr>
            <p:ph type="sldNum" sz="quarter" idx="11"/>
          </p:nvPr>
        </p:nvSpPr>
        <p:spPr/>
        <p:txBody>
          <a:bodyPr/>
          <a:lstStyle/>
          <a:p>
            <a:fld id="{28504E16-0618-2842-B206-C701314F0E20}" type="slidenum">
              <a:rPr lang="en-US" smtClean="0"/>
              <a:pPr/>
              <a:t>‹#›</a:t>
            </a:fld>
            <a:endParaRPr lang="en-US"/>
          </a:p>
        </p:txBody>
      </p:sp>
      <p:sp>
        <p:nvSpPr>
          <p:cNvPr id="9" name="Footer Placeholder 4">
            <a:extLst>
              <a:ext uri="{FF2B5EF4-FFF2-40B4-BE49-F238E27FC236}">
                <a16:creationId xmlns:a16="http://schemas.microsoft.com/office/drawing/2014/main" id="{6B32A5A1-BF5D-B5BB-CE92-0BE37A407034}"/>
              </a:ext>
            </a:extLst>
          </p:cNvPr>
          <p:cNvSpPr>
            <a:spLocks noGrp="1"/>
          </p:cNvSpPr>
          <p:nvPr>
            <p:ph type="ftr" sz="quarter" idx="14"/>
          </p:nvPr>
        </p:nvSpPr>
        <p:spPr>
          <a:xfrm>
            <a:off x="4038600" y="6356350"/>
            <a:ext cx="4114800" cy="365125"/>
          </a:xfrm>
          <a:prstGeom prst="rect">
            <a:avLst/>
          </a:prstGeom>
        </p:spPr>
        <p:txBody>
          <a:bodyPr/>
          <a:lstStyle/>
          <a:p>
            <a:r>
              <a:rPr lang="en-US"/>
              <a:t>Glasgow 2026 Commonwealth Games</a:t>
            </a:r>
          </a:p>
        </p:txBody>
      </p:sp>
    </p:spTree>
    <p:extLst>
      <p:ext uri="{BB962C8B-B14F-4D97-AF65-F5344CB8AC3E}">
        <p14:creationId xmlns:p14="http://schemas.microsoft.com/office/powerpoint/2010/main" val="10375257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 Slide - Gradi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A8BEB7B-FE0B-55FF-052C-B31D121875D1}"/>
              </a:ext>
            </a:extLst>
          </p:cNvPr>
          <p:cNvPicPr>
            <a:picLocks noChangeAspect="1" noChangeArrowheads="1"/>
          </p:cNvPicPr>
          <p:nvPr userDrawn="1"/>
        </p:nvPicPr>
        <p:blipFill>
          <a:blip r:embed="rId2"/>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B5D3CA9-183D-F5E7-9486-5C5D46616022}"/>
              </a:ext>
            </a:extLst>
          </p:cNvPr>
          <p:cNvSpPr>
            <a:spLocks noGrp="1"/>
          </p:cNvSpPr>
          <p:nvPr>
            <p:ph type="title" hasCustomPrompt="1"/>
          </p:nvPr>
        </p:nvSpPr>
        <p:spPr/>
        <p:txBody>
          <a:bodyPr/>
          <a:lstStyle>
            <a:lvl1pPr>
              <a:defRPr>
                <a:solidFill>
                  <a:schemeClr val="bg1"/>
                </a:solidFill>
              </a:defRPr>
            </a:lvl1pPr>
          </a:lstStyle>
          <a:p>
            <a:r>
              <a:rPr lang="en-US" b="1" i="1">
                <a:latin typeface="Fira Sans Black" panose="020B0503050000020004" pitchFamily="34" charset="0"/>
              </a:rPr>
              <a:t>TITLE TEXT HERE</a:t>
            </a:r>
            <a:endParaRPr lang="en-US"/>
          </a:p>
        </p:txBody>
      </p:sp>
      <p:sp>
        <p:nvSpPr>
          <p:cNvPr id="7" name="Content Placeholder 6">
            <a:extLst>
              <a:ext uri="{FF2B5EF4-FFF2-40B4-BE49-F238E27FC236}">
                <a16:creationId xmlns:a16="http://schemas.microsoft.com/office/drawing/2014/main" id="{12E89B49-F204-3957-AD4D-7F9426CD0D52}"/>
              </a:ext>
            </a:extLst>
          </p:cNvPr>
          <p:cNvSpPr>
            <a:spLocks noGrp="1"/>
          </p:cNvSpPr>
          <p:nvPr>
            <p:ph sz="quarter" idx="13"/>
          </p:nvPr>
        </p:nvSpPr>
        <p:spPr>
          <a:xfrm>
            <a:off x="838200" y="1481019"/>
            <a:ext cx="7315200" cy="5015405"/>
          </a:xfrm>
        </p:spPr>
        <p:txBody>
          <a:bodyPr/>
          <a:lstStyle>
            <a:lvl1pPr marL="228600" indent="-228600">
              <a:buClr>
                <a:schemeClr val="bg1"/>
              </a:buClr>
              <a:buFont typeface="Arial" panose="020B0604020202020204" pitchFamily="34" charset="0"/>
              <a:buChar char="•"/>
              <a:defRPr>
                <a:solidFill>
                  <a:schemeClr val="bg1"/>
                </a:solidFill>
              </a:defRPr>
            </a:lvl1pPr>
            <a:lvl2pPr marL="685800" indent="-228600">
              <a:buClr>
                <a:schemeClr val="bg1"/>
              </a:buClr>
              <a:buFont typeface="Arial" panose="020B0604020202020204" pitchFamily="34" charset="0"/>
              <a:buChar char="•"/>
              <a:defRPr>
                <a:solidFill>
                  <a:schemeClr val="bg1"/>
                </a:solidFill>
              </a:defRPr>
            </a:lvl2pPr>
            <a:lvl3pPr marL="1143000" indent="-228600">
              <a:buClr>
                <a:schemeClr val="bg1"/>
              </a:buClr>
              <a:buFont typeface="Arial" panose="020B0604020202020204" pitchFamily="34" charset="0"/>
              <a:buChar char="•"/>
              <a:defRPr>
                <a:solidFill>
                  <a:schemeClr val="bg1"/>
                </a:solidFill>
              </a:defRPr>
            </a:lvl3pPr>
            <a:lvl4pPr marL="1600200" indent="-228600">
              <a:buClr>
                <a:schemeClr val="bg1"/>
              </a:buClr>
              <a:buFont typeface="Arial" panose="020B0604020202020204" pitchFamily="34" charset="0"/>
              <a:buChar char="•"/>
              <a:defRPr>
                <a:solidFill>
                  <a:schemeClr val="bg1"/>
                </a:solidFill>
              </a:defRPr>
            </a:lvl4pPr>
            <a:lvl5pPr marL="2057400" indent="-228600">
              <a:buClr>
                <a:schemeClr val="bg1"/>
              </a:buClr>
              <a:buFont typeface="Arial" panose="020B0604020202020204" pitchFamily="34" charset="0"/>
              <a:buChar cha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Date Placeholder 3">
            <a:extLst>
              <a:ext uri="{FF2B5EF4-FFF2-40B4-BE49-F238E27FC236}">
                <a16:creationId xmlns:a16="http://schemas.microsoft.com/office/drawing/2014/main" id="{38144B6C-B7EE-AB9F-1ED0-5C2408E8E09C}"/>
              </a:ext>
            </a:extLst>
          </p:cNvPr>
          <p:cNvSpPr>
            <a:spLocks noGrp="1"/>
          </p:cNvSpPr>
          <p:nvPr>
            <p:ph type="dt" sz="half" idx="10"/>
          </p:nvPr>
        </p:nvSpPr>
        <p:spPr>
          <a:xfrm>
            <a:off x="838200" y="6356350"/>
            <a:ext cx="2743200" cy="365125"/>
          </a:xfrm>
        </p:spPr>
        <p:txBody>
          <a:bodyPr/>
          <a:lstStyle>
            <a:lvl1pPr>
              <a:defRPr>
                <a:solidFill>
                  <a:srgbClr val="FFFFFF"/>
                </a:solidFill>
              </a:defRPr>
            </a:lvl1pPr>
          </a:lstStyle>
          <a:p>
            <a:fld id="{FC5379E3-5222-FA4A-AE65-C9A019715D12}" type="datetime3">
              <a:rPr lang="en-GB" smtClean="0"/>
              <a:pPr/>
              <a:t>1 December, 2025</a:t>
            </a:fld>
            <a:endParaRPr lang="en-US"/>
          </a:p>
        </p:txBody>
      </p:sp>
      <p:sp>
        <p:nvSpPr>
          <p:cNvPr id="8" name="Footer Placeholder 4">
            <a:extLst>
              <a:ext uri="{FF2B5EF4-FFF2-40B4-BE49-F238E27FC236}">
                <a16:creationId xmlns:a16="http://schemas.microsoft.com/office/drawing/2014/main" id="{26ED5A2D-04E0-AA28-758A-FD09D8CD33F2}"/>
              </a:ext>
            </a:extLst>
          </p:cNvPr>
          <p:cNvSpPr>
            <a:spLocks noGrp="1"/>
          </p:cNvSpPr>
          <p:nvPr>
            <p:ph type="ftr" sz="quarter" idx="11"/>
          </p:nvPr>
        </p:nvSpPr>
        <p:spPr>
          <a:xfrm>
            <a:off x="4038600" y="6356350"/>
            <a:ext cx="4114800" cy="365125"/>
          </a:xfrm>
          <a:prstGeom prst="rect">
            <a:avLst/>
          </a:prstGeom>
        </p:spPr>
        <p:txBody>
          <a:bodyPr/>
          <a:lstStyle>
            <a:lvl1pPr>
              <a:defRPr>
                <a:solidFill>
                  <a:srgbClr val="FFFFFF"/>
                </a:solidFill>
              </a:defRPr>
            </a:lvl1pPr>
          </a:lstStyle>
          <a:p>
            <a:r>
              <a:rPr lang="en-US"/>
              <a:t>Glasgow 2026 Commonwealth Games</a:t>
            </a:r>
          </a:p>
        </p:txBody>
      </p:sp>
      <p:sp>
        <p:nvSpPr>
          <p:cNvPr id="10" name="Slide Number Placeholder 5">
            <a:extLst>
              <a:ext uri="{FF2B5EF4-FFF2-40B4-BE49-F238E27FC236}">
                <a16:creationId xmlns:a16="http://schemas.microsoft.com/office/drawing/2014/main" id="{C1D5C3F1-F2EA-D367-BF1C-B276470B46CB}"/>
              </a:ext>
            </a:extLst>
          </p:cNvPr>
          <p:cNvSpPr>
            <a:spLocks noGrp="1"/>
          </p:cNvSpPr>
          <p:nvPr>
            <p:ph type="sldNum" sz="quarter" idx="12"/>
          </p:nvPr>
        </p:nvSpPr>
        <p:spPr>
          <a:xfrm>
            <a:off x="8610600" y="6356350"/>
            <a:ext cx="2743200" cy="365125"/>
          </a:xfrm>
        </p:spPr>
        <p:txBody>
          <a:bodyPr/>
          <a:lstStyle>
            <a:lvl1pPr>
              <a:defRPr>
                <a:solidFill>
                  <a:srgbClr val="FFFFFF"/>
                </a:solidFill>
              </a:defRPr>
            </a:lvl1pPr>
          </a:lstStyle>
          <a:p>
            <a:fld id="{28504E16-0618-2842-B206-C701314F0E20}" type="slidenum">
              <a:rPr lang="en-US" smtClean="0"/>
              <a:pPr/>
              <a:t>‹#›</a:t>
            </a:fld>
            <a:endParaRPr lang="en-US"/>
          </a:p>
        </p:txBody>
      </p:sp>
      <p:pic>
        <p:nvPicPr>
          <p:cNvPr id="3" name="Picture 2">
            <a:extLst>
              <a:ext uri="{FF2B5EF4-FFF2-40B4-BE49-F238E27FC236}">
                <a16:creationId xmlns:a16="http://schemas.microsoft.com/office/drawing/2014/main" id="{1D8C178A-B055-F7FD-F4CC-07115E1DF69C}"/>
              </a:ext>
            </a:extLst>
          </p:cNvPr>
          <p:cNvPicPr>
            <a:picLocks noChangeAspect="1"/>
          </p:cNvPicPr>
          <p:nvPr userDrawn="1"/>
        </p:nvPicPr>
        <p:blipFill>
          <a:blip r:embed="rId3"/>
          <a:srcRect/>
          <a:stretch/>
        </p:blipFill>
        <p:spPr>
          <a:xfrm>
            <a:off x="10782744" y="256830"/>
            <a:ext cx="1142111" cy="946839"/>
          </a:xfrm>
          <a:prstGeom prst="rect">
            <a:avLst/>
          </a:prstGeom>
        </p:spPr>
      </p:pic>
    </p:spTree>
    <p:extLst>
      <p:ext uri="{BB962C8B-B14F-4D97-AF65-F5344CB8AC3E}">
        <p14:creationId xmlns:p14="http://schemas.microsoft.com/office/powerpoint/2010/main" val="39322241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335" b="1" i="0">
                <a:solidFill>
                  <a:schemeClr val="tx1"/>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CBA9CA8-F85C-4E18-828D-475B27BD8674}" type="datetime1">
              <a:rPr lang="en-US" smtClean="0"/>
              <a:t>12/1/2025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931849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Text Slide - Imag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5B7D88F-EFF9-9BA1-1CAF-C0136CDB33B7}"/>
              </a:ext>
            </a:extLst>
          </p:cNvPr>
          <p:cNvPicPr>
            <a:picLocks noChangeAspect="1"/>
          </p:cNvPicPr>
          <p:nvPr userDrawn="1"/>
        </p:nvPicPr>
        <p:blipFill>
          <a:blip r:embed="rId2"/>
          <a:srcRect/>
          <a:stretch/>
        </p:blipFill>
        <p:spPr>
          <a:xfrm>
            <a:off x="2" y="-2614"/>
            <a:ext cx="12191994" cy="6857996"/>
          </a:xfrm>
          <a:prstGeom prst="rect">
            <a:avLst/>
          </a:prstGeom>
        </p:spPr>
      </p:pic>
      <p:sp>
        <p:nvSpPr>
          <p:cNvPr id="2" name="Title 1">
            <a:extLst>
              <a:ext uri="{FF2B5EF4-FFF2-40B4-BE49-F238E27FC236}">
                <a16:creationId xmlns:a16="http://schemas.microsoft.com/office/drawing/2014/main" id="{0B5D3CA9-183D-F5E7-9486-5C5D46616022}"/>
              </a:ext>
            </a:extLst>
          </p:cNvPr>
          <p:cNvSpPr>
            <a:spLocks noGrp="1"/>
          </p:cNvSpPr>
          <p:nvPr>
            <p:ph type="title" hasCustomPrompt="1"/>
          </p:nvPr>
        </p:nvSpPr>
        <p:spPr/>
        <p:txBody>
          <a:bodyPr/>
          <a:lstStyle/>
          <a:p>
            <a:r>
              <a:rPr lang="en-US"/>
              <a:t>Click to add title</a:t>
            </a:r>
          </a:p>
        </p:txBody>
      </p:sp>
      <p:sp>
        <p:nvSpPr>
          <p:cNvPr id="3" name="Date Placeholder 2">
            <a:extLst>
              <a:ext uri="{FF2B5EF4-FFF2-40B4-BE49-F238E27FC236}">
                <a16:creationId xmlns:a16="http://schemas.microsoft.com/office/drawing/2014/main" id="{DC221941-7C89-C9A7-3F90-51A4836EF913}"/>
              </a:ext>
            </a:extLst>
          </p:cNvPr>
          <p:cNvSpPr>
            <a:spLocks noGrp="1"/>
          </p:cNvSpPr>
          <p:nvPr>
            <p:ph type="dt" sz="half" idx="10"/>
          </p:nvPr>
        </p:nvSpPr>
        <p:spPr/>
        <p:txBody>
          <a:bodyPr/>
          <a:lstStyle/>
          <a:p>
            <a:fld id="{FC5379E3-5222-FA4A-AE65-C9A019715D12}" type="datetime3">
              <a:rPr lang="en-GB" smtClean="0"/>
              <a:pPr/>
              <a:t>1 December, 2025</a:t>
            </a:fld>
            <a:endParaRPr lang="en-US"/>
          </a:p>
        </p:txBody>
      </p:sp>
      <p:sp>
        <p:nvSpPr>
          <p:cNvPr id="4" name="Slide Number Placeholder 3">
            <a:extLst>
              <a:ext uri="{FF2B5EF4-FFF2-40B4-BE49-F238E27FC236}">
                <a16:creationId xmlns:a16="http://schemas.microsoft.com/office/drawing/2014/main" id="{7F06209E-A510-A52C-B51B-01655ECD21FB}"/>
              </a:ext>
            </a:extLst>
          </p:cNvPr>
          <p:cNvSpPr>
            <a:spLocks noGrp="1"/>
          </p:cNvSpPr>
          <p:nvPr>
            <p:ph type="sldNum" sz="quarter" idx="11"/>
          </p:nvPr>
        </p:nvSpPr>
        <p:spPr/>
        <p:txBody>
          <a:bodyPr/>
          <a:lstStyle/>
          <a:p>
            <a:fld id="{28504E16-0618-2842-B206-C701314F0E20}" type="slidenum">
              <a:rPr lang="en-US" smtClean="0"/>
              <a:pPr/>
              <a:t>‹#›</a:t>
            </a:fld>
            <a:endParaRPr lang="en-US"/>
          </a:p>
        </p:txBody>
      </p:sp>
      <p:sp>
        <p:nvSpPr>
          <p:cNvPr id="7" name="Content Placeholder 6">
            <a:extLst>
              <a:ext uri="{FF2B5EF4-FFF2-40B4-BE49-F238E27FC236}">
                <a16:creationId xmlns:a16="http://schemas.microsoft.com/office/drawing/2014/main" id="{12E89B49-F204-3957-AD4D-7F9426CD0D52}"/>
              </a:ext>
            </a:extLst>
          </p:cNvPr>
          <p:cNvSpPr>
            <a:spLocks noGrp="1"/>
          </p:cNvSpPr>
          <p:nvPr>
            <p:ph sz="quarter" idx="13"/>
          </p:nvPr>
        </p:nvSpPr>
        <p:spPr>
          <a:xfrm>
            <a:off x="838200" y="1481019"/>
            <a:ext cx="7315200" cy="5015405"/>
          </a:xfrm>
        </p:spPr>
        <p:txBody>
          <a:bodyPr/>
          <a:lstStyle>
            <a:lvl1pPr marL="228600" indent="-228600">
              <a:buFont typeface="Arial" panose="020B0604020202020204" pitchFamily="34" charset="0"/>
              <a:buChar char="•"/>
              <a:defRPr sz="2400"/>
            </a:lvl1pPr>
            <a:lvl2pPr marL="685800" indent="-22860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Footer Placeholder 4">
            <a:extLst>
              <a:ext uri="{FF2B5EF4-FFF2-40B4-BE49-F238E27FC236}">
                <a16:creationId xmlns:a16="http://schemas.microsoft.com/office/drawing/2014/main" id="{6B32A5A1-BF5D-B5BB-CE92-0BE37A407034}"/>
              </a:ext>
            </a:extLst>
          </p:cNvPr>
          <p:cNvSpPr>
            <a:spLocks noGrp="1"/>
          </p:cNvSpPr>
          <p:nvPr>
            <p:ph type="ftr" sz="quarter" idx="14"/>
          </p:nvPr>
        </p:nvSpPr>
        <p:spPr>
          <a:xfrm>
            <a:off x="4038600" y="6356350"/>
            <a:ext cx="4114800" cy="365125"/>
          </a:xfrm>
          <a:prstGeom prst="rect">
            <a:avLst/>
          </a:prstGeom>
        </p:spPr>
        <p:txBody>
          <a:bodyPr/>
          <a:lstStyle/>
          <a:p>
            <a:r>
              <a:rPr lang="en-US"/>
              <a:t>Glasgow 2026 Commonwealth Games</a:t>
            </a:r>
          </a:p>
        </p:txBody>
      </p:sp>
    </p:spTree>
    <p:extLst>
      <p:ext uri="{BB962C8B-B14F-4D97-AF65-F5344CB8AC3E}">
        <p14:creationId xmlns:p14="http://schemas.microsoft.com/office/powerpoint/2010/main" val="3830731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Divide Slide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6E46B5-FCAE-CBF5-73E1-9D608E15EAB0}"/>
              </a:ext>
            </a:extLst>
          </p:cNvPr>
          <p:cNvPicPr>
            <a:picLocks noChangeAspect="1"/>
          </p:cNvPicPr>
          <p:nvPr userDrawn="1"/>
        </p:nvPicPr>
        <p:blipFill>
          <a:blip r:embed="rId2"/>
          <a:srcRect/>
          <a:stretch/>
        </p:blipFill>
        <p:spPr>
          <a:xfrm>
            <a:off x="1" y="-2614"/>
            <a:ext cx="12191996" cy="6857998"/>
          </a:xfrm>
          <a:prstGeom prst="rect">
            <a:avLst/>
          </a:prstGeom>
        </p:spPr>
      </p:pic>
      <p:sp>
        <p:nvSpPr>
          <p:cNvPr id="2" name="Title 1">
            <a:extLst>
              <a:ext uri="{FF2B5EF4-FFF2-40B4-BE49-F238E27FC236}">
                <a16:creationId xmlns:a16="http://schemas.microsoft.com/office/drawing/2014/main" id="{1D798D91-E993-4918-79F0-3B3FF9C98084}"/>
              </a:ext>
            </a:extLst>
          </p:cNvPr>
          <p:cNvSpPr>
            <a:spLocks noGrp="1"/>
          </p:cNvSpPr>
          <p:nvPr>
            <p:ph type="title" hasCustomPrompt="1"/>
          </p:nvPr>
        </p:nvSpPr>
        <p:spPr>
          <a:xfrm>
            <a:off x="831850" y="1928189"/>
            <a:ext cx="10515600" cy="1868971"/>
          </a:xfrm>
          <a:prstGeom prst="rect">
            <a:avLst/>
          </a:prstGeom>
        </p:spPr>
        <p:txBody>
          <a:bodyPr anchor="b"/>
          <a:lstStyle>
            <a:lvl1pPr>
              <a:defRPr sz="6000">
                <a:solidFill>
                  <a:srgbClr val="FFFFFF"/>
                </a:solidFill>
              </a:defRPr>
            </a:lvl1pPr>
          </a:lstStyle>
          <a:p>
            <a:r>
              <a:rPr lang="en-US" b="1" i="1">
                <a:latin typeface="Fira Sans Black" panose="020B0503050000020004" pitchFamily="34" charset="0"/>
              </a:rPr>
              <a:t>DIVIDER TEXT HERE</a:t>
            </a:r>
            <a:endParaRPr lang="en-US"/>
          </a:p>
        </p:txBody>
      </p:sp>
      <p:sp>
        <p:nvSpPr>
          <p:cNvPr id="3" name="Text Placeholder 2">
            <a:extLst>
              <a:ext uri="{FF2B5EF4-FFF2-40B4-BE49-F238E27FC236}">
                <a16:creationId xmlns:a16="http://schemas.microsoft.com/office/drawing/2014/main" id="{6BFB41EA-A2E7-ABD3-598E-8DB56A7F589D}"/>
              </a:ext>
            </a:extLst>
          </p:cNvPr>
          <p:cNvSpPr>
            <a:spLocks noGrp="1"/>
          </p:cNvSpPr>
          <p:nvPr>
            <p:ph type="body" idx="1" hasCustomPrompt="1"/>
          </p:nvPr>
        </p:nvSpPr>
        <p:spPr>
          <a:xfrm>
            <a:off x="831850" y="3824148"/>
            <a:ext cx="10515600" cy="1500187"/>
          </a:xfrm>
        </p:spPr>
        <p:txBody>
          <a:bodyPr/>
          <a:lstStyle>
            <a:lvl1pPr marL="0" indent="0">
              <a:buNone/>
              <a:defRPr sz="2400">
                <a:solidFill>
                  <a:srgbClr val="FFFFFF"/>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en-US">
                <a:latin typeface="Fira Sans Medium" panose="020B0503050000020004" pitchFamily="34" charset="0"/>
              </a:rPr>
              <a:t>Supporting text here</a:t>
            </a:r>
          </a:p>
        </p:txBody>
      </p:sp>
      <p:sp>
        <p:nvSpPr>
          <p:cNvPr id="4" name="Date Placeholder 3">
            <a:extLst>
              <a:ext uri="{FF2B5EF4-FFF2-40B4-BE49-F238E27FC236}">
                <a16:creationId xmlns:a16="http://schemas.microsoft.com/office/drawing/2014/main" id="{85A9220A-154D-6587-D36F-199B547E6379}"/>
              </a:ext>
            </a:extLst>
          </p:cNvPr>
          <p:cNvSpPr>
            <a:spLocks noGrp="1"/>
          </p:cNvSpPr>
          <p:nvPr>
            <p:ph type="dt" sz="half" idx="10"/>
          </p:nvPr>
        </p:nvSpPr>
        <p:spPr/>
        <p:txBody>
          <a:bodyPr/>
          <a:lstStyle>
            <a:lvl1pPr>
              <a:defRPr>
                <a:solidFill>
                  <a:srgbClr val="FFFFFF"/>
                </a:solidFill>
              </a:defRPr>
            </a:lvl1pPr>
          </a:lstStyle>
          <a:p>
            <a:fld id="{FC5379E3-5222-FA4A-AE65-C9A019715D12}" type="datetime3">
              <a:rPr lang="en-GB" smtClean="0"/>
              <a:pPr/>
              <a:t>1 December, 2025</a:t>
            </a:fld>
            <a:endParaRPr lang="en-US"/>
          </a:p>
        </p:txBody>
      </p:sp>
      <p:sp>
        <p:nvSpPr>
          <p:cNvPr id="5" name="Footer Placeholder 4">
            <a:extLst>
              <a:ext uri="{FF2B5EF4-FFF2-40B4-BE49-F238E27FC236}">
                <a16:creationId xmlns:a16="http://schemas.microsoft.com/office/drawing/2014/main" id="{C1A905FC-AE40-297A-6466-C90CCD18BB79}"/>
              </a:ext>
            </a:extLst>
          </p:cNvPr>
          <p:cNvSpPr>
            <a:spLocks noGrp="1"/>
          </p:cNvSpPr>
          <p:nvPr>
            <p:ph type="ftr" sz="quarter" idx="11"/>
          </p:nvPr>
        </p:nvSpPr>
        <p:spPr>
          <a:xfrm>
            <a:off x="4038600" y="6356350"/>
            <a:ext cx="4114800" cy="365125"/>
          </a:xfrm>
          <a:prstGeom prst="rect">
            <a:avLst/>
          </a:prstGeom>
        </p:spPr>
        <p:txBody>
          <a:bodyPr/>
          <a:lstStyle>
            <a:lvl1pPr>
              <a:defRPr>
                <a:solidFill>
                  <a:srgbClr val="FFFFFF"/>
                </a:solidFill>
              </a:defRPr>
            </a:lvl1pPr>
          </a:lstStyle>
          <a:p>
            <a:r>
              <a:rPr lang="en-US"/>
              <a:t>Glasgow 2026 Commonwealth Games</a:t>
            </a:r>
          </a:p>
        </p:txBody>
      </p:sp>
      <p:sp>
        <p:nvSpPr>
          <p:cNvPr id="6" name="Slide Number Placeholder 5">
            <a:extLst>
              <a:ext uri="{FF2B5EF4-FFF2-40B4-BE49-F238E27FC236}">
                <a16:creationId xmlns:a16="http://schemas.microsoft.com/office/drawing/2014/main" id="{CD1D012E-ECDD-D085-E874-13DF2723293A}"/>
              </a:ext>
            </a:extLst>
          </p:cNvPr>
          <p:cNvSpPr>
            <a:spLocks noGrp="1"/>
          </p:cNvSpPr>
          <p:nvPr>
            <p:ph type="sldNum" sz="quarter" idx="12"/>
          </p:nvPr>
        </p:nvSpPr>
        <p:spPr/>
        <p:txBody>
          <a:bodyPr/>
          <a:lstStyle>
            <a:lvl1pPr>
              <a:defRPr>
                <a:solidFill>
                  <a:srgbClr val="FFFFFF"/>
                </a:solidFill>
              </a:defRPr>
            </a:lvl1pPr>
          </a:lstStyle>
          <a:p>
            <a:fld id="{28504E16-0618-2842-B206-C701314F0E20}" type="slidenum">
              <a:rPr lang="en-US" smtClean="0"/>
              <a:pPr/>
              <a:t>‹#›</a:t>
            </a:fld>
            <a:endParaRPr lang="en-US"/>
          </a:p>
        </p:txBody>
      </p:sp>
      <p:pic>
        <p:nvPicPr>
          <p:cNvPr id="7" name="Picture 6">
            <a:extLst>
              <a:ext uri="{FF2B5EF4-FFF2-40B4-BE49-F238E27FC236}">
                <a16:creationId xmlns:a16="http://schemas.microsoft.com/office/drawing/2014/main" id="{14FB4A0F-6455-6B8F-F137-FA843CB14C3B}"/>
              </a:ext>
            </a:extLst>
          </p:cNvPr>
          <p:cNvPicPr>
            <a:picLocks noChangeAspect="1"/>
          </p:cNvPicPr>
          <p:nvPr userDrawn="1"/>
        </p:nvPicPr>
        <p:blipFill>
          <a:blip r:embed="rId3"/>
          <a:srcRect/>
          <a:stretch/>
        </p:blipFill>
        <p:spPr>
          <a:xfrm>
            <a:off x="10782744" y="256830"/>
            <a:ext cx="1142111" cy="946839"/>
          </a:xfrm>
          <a:prstGeom prst="rect">
            <a:avLst/>
          </a:prstGeom>
        </p:spPr>
      </p:pic>
    </p:spTree>
    <p:extLst>
      <p:ext uri="{BB962C8B-B14F-4D97-AF65-F5344CB8AC3E}">
        <p14:creationId xmlns:p14="http://schemas.microsoft.com/office/powerpoint/2010/main" val="2339810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Text Slide - Imag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5B7D88F-EFF9-9BA1-1CAF-C0136CDB33B7}"/>
              </a:ext>
            </a:extLst>
          </p:cNvPr>
          <p:cNvPicPr>
            <a:picLocks noChangeAspect="1"/>
          </p:cNvPicPr>
          <p:nvPr userDrawn="1"/>
        </p:nvPicPr>
        <p:blipFill>
          <a:blip r:embed="rId2"/>
          <a:srcRect/>
          <a:stretch/>
        </p:blipFill>
        <p:spPr>
          <a:xfrm>
            <a:off x="3" y="-2614"/>
            <a:ext cx="12191992" cy="6857996"/>
          </a:xfrm>
          <a:prstGeom prst="rect">
            <a:avLst/>
          </a:prstGeom>
        </p:spPr>
      </p:pic>
      <p:sp>
        <p:nvSpPr>
          <p:cNvPr id="2" name="Title 1">
            <a:extLst>
              <a:ext uri="{FF2B5EF4-FFF2-40B4-BE49-F238E27FC236}">
                <a16:creationId xmlns:a16="http://schemas.microsoft.com/office/drawing/2014/main" id="{0B5D3CA9-183D-F5E7-9486-5C5D46616022}"/>
              </a:ext>
            </a:extLst>
          </p:cNvPr>
          <p:cNvSpPr>
            <a:spLocks noGrp="1"/>
          </p:cNvSpPr>
          <p:nvPr>
            <p:ph type="title" hasCustomPrompt="1"/>
          </p:nvPr>
        </p:nvSpPr>
        <p:spPr/>
        <p:txBody>
          <a:bodyPr/>
          <a:lstStyle/>
          <a:p>
            <a:r>
              <a:rPr lang="en-US"/>
              <a:t>Click to add title</a:t>
            </a:r>
          </a:p>
        </p:txBody>
      </p:sp>
      <p:sp>
        <p:nvSpPr>
          <p:cNvPr id="3" name="Date Placeholder 2">
            <a:extLst>
              <a:ext uri="{FF2B5EF4-FFF2-40B4-BE49-F238E27FC236}">
                <a16:creationId xmlns:a16="http://schemas.microsoft.com/office/drawing/2014/main" id="{DC221941-7C89-C9A7-3F90-51A4836EF913}"/>
              </a:ext>
            </a:extLst>
          </p:cNvPr>
          <p:cNvSpPr>
            <a:spLocks noGrp="1"/>
          </p:cNvSpPr>
          <p:nvPr>
            <p:ph type="dt" sz="half" idx="10"/>
          </p:nvPr>
        </p:nvSpPr>
        <p:spPr/>
        <p:txBody>
          <a:bodyPr/>
          <a:lstStyle/>
          <a:p>
            <a:fld id="{FC5379E3-5222-FA4A-AE65-C9A019715D12}" type="datetime3">
              <a:rPr lang="en-GB" smtClean="0"/>
              <a:pPr/>
              <a:t>1 December, 2025</a:t>
            </a:fld>
            <a:endParaRPr lang="en-US"/>
          </a:p>
        </p:txBody>
      </p:sp>
      <p:sp>
        <p:nvSpPr>
          <p:cNvPr id="4" name="Slide Number Placeholder 3">
            <a:extLst>
              <a:ext uri="{FF2B5EF4-FFF2-40B4-BE49-F238E27FC236}">
                <a16:creationId xmlns:a16="http://schemas.microsoft.com/office/drawing/2014/main" id="{7F06209E-A510-A52C-B51B-01655ECD21FB}"/>
              </a:ext>
            </a:extLst>
          </p:cNvPr>
          <p:cNvSpPr>
            <a:spLocks noGrp="1"/>
          </p:cNvSpPr>
          <p:nvPr>
            <p:ph type="sldNum" sz="quarter" idx="11"/>
          </p:nvPr>
        </p:nvSpPr>
        <p:spPr/>
        <p:txBody>
          <a:bodyPr/>
          <a:lstStyle/>
          <a:p>
            <a:fld id="{28504E16-0618-2842-B206-C701314F0E20}" type="slidenum">
              <a:rPr lang="en-US" smtClean="0"/>
              <a:pPr/>
              <a:t>‹#›</a:t>
            </a:fld>
            <a:endParaRPr lang="en-US"/>
          </a:p>
        </p:txBody>
      </p:sp>
      <p:sp>
        <p:nvSpPr>
          <p:cNvPr id="7" name="Content Placeholder 6">
            <a:extLst>
              <a:ext uri="{FF2B5EF4-FFF2-40B4-BE49-F238E27FC236}">
                <a16:creationId xmlns:a16="http://schemas.microsoft.com/office/drawing/2014/main" id="{12E89B49-F204-3957-AD4D-7F9426CD0D52}"/>
              </a:ext>
            </a:extLst>
          </p:cNvPr>
          <p:cNvSpPr>
            <a:spLocks noGrp="1"/>
          </p:cNvSpPr>
          <p:nvPr>
            <p:ph sz="quarter" idx="13"/>
          </p:nvPr>
        </p:nvSpPr>
        <p:spPr>
          <a:xfrm>
            <a:off x="838200" y="1481019"/>
            <a:ext cx="7315200" cy="5015405"/>
          </a:xfrm>
        </p:spPr>
        <p:txBody>
          <a:bodyPr/>
          <a:lstStyle>
            <a:lvl1pPr marL="228600" indent="-228600">
              <a:buFont typeface="Arial" panose="020B0604020202020204" pitchFamily="34" charset="0"/>
              <a:buChar char="•"/>
              <a:defRPr sz="2400"/>
            </a:lvl1pPr>
            <a:lvl2pPr marL="685800" indent="-22860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Footer Placeholder 4">
            <a:extLst>
              <a:ext uri="{FF2B5EF4-FFF2-40B4-BE49-F238E27FC236}">
                <a16:creationId xmlns:a16="http://schemas.microsoft.com/office/drawing/2014/main" id="{6B32A5A1-BF5D-B5BB-CE92-0BE37A407034}"/>
              </a:ext>
            </a:extLst>
          </p:cNvPr>
          <p:cNvSpPr>
            <a:spLocks noGrp="1"/>
          </p:cNvSpPr>
          <p:nvPr>
            <p:ph type="ftr" sz="quarter" idx="14"/>
          </p:nvPr>
        </p:nvSpPr>
        <p:spPr>
          <a:xfrm>
            <a:off x="4038600" y="6356350"/>
            <a:ext cx="4114800" cy="365125"/>
          </a:xfrm>
          <a:prstGeom prst="rect">
            <a:avLst/>
          </a:prstGeom>
        </p:spPr>
        <p:txBody>
          <a:bodyPr/>
          <a:lstStyle/>
          <a:p>
            <a:r>
              <a:rPr lang="en-US"/>
              <a:t>Glasgow 2026 Commonwealth Games</a:t>
            </a:r>
          </a:p>
        </p:txBody>
      </p:sp>
      <p:pic>
        <p:nvPicPr>
          <p:cNvPr id="6" name="Picture 5">
            <a:extLst>
              <a:ext uri="{FF2B5EF4-FFF2-40B4-BE49-F238E27FC236}">
                <a16:creationId xmlns:a16="http://schemas.microsoft.com/office/drawing/2014/main" id="{7BC21B61-A275-82E8-0D5E-F9065001726A}"/>
              </a:ext>
            </a:extLst>
          </p:cNvPr>
          <p:cNvPicPr>
            <a:picLocks noChangeAspect="1"/>
          </p:cNvPicPr>
          <p:nvPr userDrawn="1"/>
        </p:nvPicPr>
        <p:blipFill>
          <a:blip r:embed="rId3"/>
          <a:srcRect/>
          <a:stretch/>
        </p:blipFill>
        <p:spPr>
          <a:xfrm>
            <a:off x="10782744" y="256830"/>
            <a:ext cx="1142111" cy="946840"/>
          </a:xfrm>
          <a:prstGeom prst="rect">
            <a:avLst/>
          </a:prstGeom>
        </p:spPr>
      </p:pic>
    </p:spTree>
    <p:extLst>
      <p:ext uri="{BB962C8B-B14F-4D97-AF65-F5344CB8AC3E}">
        <p14:creationId xmlns:p14="http://schemas.microsoft.com/office/powerpoint/2010/main" val="1987457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Text Slide - Imag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5B7D88F-EFF9-9BA1-1CAF-C0136CDB33B7}"/>
              </a:ext>
            </a:extLst>
          </p:cNvPr>
          <p:cNvPicPr>
            <a:picLocks noChangeAspect="1"/>
          </p:cNvPicPr>
          <p:nvPr userDrawn="1"/>
        </p:nvPicPr>
        <p:blipFill>
          <a:blip r:embed="rId2"/>
          <a:srcRect/>
          <a:stretch/>
        </p:blipFill>
        <p:spPr>
          <a:xfrm>
            <a:off x="3" y="-2614"/>
            <a:ext cx="12191992" cy="6857995"/>
          </a:xfrm>
          <a:prstGeom prst="rect">
            <a:avLst/>
          </a:prstGeom>
        </p:spPr>
      </p:pic>
      <p:sp>
        <p:nvSpPr>
          <p:cNvPr id="2" name="Title 1">
            <a:extLst>
              <a:ext uri="{FF2B5EF4-FFF2-40B4-BE49-F238E27FC236}">
                <a16:creationId xmlns:a16="http://schemas.microsoft.com/office/drawing/2014/main" id="{0B5D3CA9-183D-F5E7-9486-5C5D46616022}"/>
              </a:ext>
            </a:extLst>
          </p:cNvPr>
          <p:cNvSpPr>
            <a:spLocks noGrp="1"/>
          </p:cNvSpPr>
          <p:nvPr>
            <p:ph type="title" hasCustomPrompt="1"/>
          </p:nvPr>
        </p:nvSpPr>
        <p:spPr/>
        <p:txBody>
          <a:bodyPr/>
          <a:lstStyle/>
          <a:p>
            <a:r>
              <a:rPr lang="en-US"/>
              <a:t>Click to add title</a:t>
            </a:r>
          </a:p>
        </p:txBody>
      </p:sp>
      <p:sp>
        <p:nvSpPr>
          <p:cNvPr id="3" name="Date Placeholder 2">
            <a:extLst>
              <a:ext uri="{FF2B5EF4-FFF2-40B4-BE49-F238E27FC236}">
                <a16:creationId xmlns:a16="http://schemas.microsoft.com/office/drawing/2014/main" id="{DC221941-7C89-C9A7-3F90-51A4836EF913}"/>
              </a:ext>
            </a:extLst>
          </p:cNvPr>
          <p:cNvSpPr>
            <a:spLocks noGrp="1"/>
          </p:cNvSpPr>
          <p:nvPr>
            <p:ph type="dt" sz="half" idx="10"/>
          </p:nvPr>
        </p:nvSpPr>
        <p:spPr/>
        <p:txBody>
          <a:bodyPr/>
          <a:lstStyle/>
          <a:p>
            <a:fld id="{FC5379E3-5222-FA4A-AE65-C9A019715D12}" type="datetime3">
              <a:rPr lang="en-GB" smtClean="0"/>
              <a:pPr/>
              <a:t>1 December, 2025</a:t>
            </a:fld>
            <a:endParaRPr lang="en-US"/>
          </a:p>
        </p:txBody>
      </p:sp>
      <p:sp>
        <p:nvSpPr>
          <p:cNvPr id="4" name="Slide Number Placeholder 3">
            <a:extLst>
              <a:ext uri="{FF2B5EF4-FFF2-40B4-BE49-F238E27FC236}">
                <a16:creationId xmlns:a16="http://schemas.microsoft.com/office/drawing/2014/main" id="{7F06209E-A510-A52C-B51B-01655ECD21FB}"/>
              </a:ext>
            </a:extLst>
          </p:cNvPr>
          <p:cNvSpPr>
            <a:spLocks noGrp="1"/>
          </p:cNvSpPr>
          <p:nvPr>
            <p:ph type="sldNum" sz="quarter" idx="11"/>
          </p:nvPr>
        </p:nvSpPr>
        <p:spPr/>
        <p:txBody>
          <a:bodyPr/>
          <a:lstStyle/>
          <a:p>
            <a:fld id="{28504E16-0618-2842-B206-C701314F0E20}" type="slidenum">
              <a:rPr lang="en-US" smtClean="0"/>
              <a:pPr/>
              <a:t>‹#›</a:t>
            </a:fld>
            <a:endParaRPr lang="en-US"/>
          </a:p>
        </p:txBody>
      </p:sp>
      <p:sp>
        <p:nvSpPr>
          <p:cNvPr id="7" name="Content Placeholder 6">
            <a:extLst>
              <a:ext uri="{FF2B5EF4-FFF2-40B4-BE49-F238E27FC236}">
                <a16:creationId xmlns:a16="http://schemas.microsoft.com/office/drawing/2014/main" id="{12E89B49-F204-3957-AD4D-7F9426CD0D52}"/>
              </a:ext>
            </a:extLst>
          </p:cNvPr>
          <p:cNvSpPr>
            <a:spLocks noGrp="1"/>
          </p:cNvSpPr>
          <p:nvPr>
            <p:ph sz="quarter" idx="13"/>
          </p:nvPr>
        </p:nvSpPr>
        <p:spPr>
          <a:xfrm>
            <a:off x="838200" y="1481019"/>
            <a:ext cx="7315200" cy="5015405"/>
          </a:xfrm>
        </p:spPr>
        <p:txBody>
          <a:bodyPr/>
          <a:lstStyle>
            <a:lvl1pPr marL="228600" indent="-228600">
              <a:buFont typeface="Arial" panose="020B0604020202020204" pitchFamily="34" charset="0"/>
              <a:buChar char="•"/>
              <a:defRPr sz="2400"/>
            </a:lvl1pPr>
            <a:lvl2pPr marL="685800" indent="-22860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Footer Placeholder 4">
            <a:extLst>
              <a:ext uri="{FF2B5EF4-FFF2-40B4-BE49-F238E27FC236}">
                <a16:creationId xmlns:a16="http://schemas.microsoft.com/office/drawing/2014/main" id="{6B32A5A1-BF5D-B5BB-CE92-0BE37A407034}"/>
              </a:ext>
            </a:extLst>
          </p:cNvPr>
          <p:cNvSpPr>
            <a:spLocks noGrp="1"/>
          </p:cNvSpPr>
          <p:nvPr>
            <p:ph type="ftr" sz="quarter" idx="14"/>
          </p:nvPr>
        </p:nvSpPr>
        <p:spPr>
          <a:xfrm>
            <a:off x="4038600" y="6356350"/>
            <a:ext cx="4114800" cy="365125"/>
          </a:xfrm>
          <a:prstGeom prst="rect">
            <a:avLst/>
          </a:prstGeom>
        </p:spPr>
        <p:txBody>
          <a:bodyPr/>
          <a:lstStyle/>
          <a:p>
            <a:r>
              <a:rPr lang="en-US"/>
              <a:t>Glasgow 2026 Commonwealth Games</a:t>
            </a:r>
          </a:p>
        </p:txBody>
      </p:sp>
      <p:pic>
        <p:nvPicPr>
          <p:cNvPr id="6" name="Picture 5">
            <a:extLst>
              <a:ext uri="{FF2B5EF4-FFF2-40B4-BE49-F238E27FC236}">
                <a16:creationId xmlns:a16="http://schemas.microsoft.com/office/drawing/2014/main" id="{B1FE495D-A091-04B1-3721-69148DC85582}"/>
              </a:ext>
            </a:extLst>
          </p:cNvPr>
          <p:cNvPicPr>
            <a:picLocks noChangeAspect="1"/>
          </p:cNvPicPr>
          <p:nvPr userDrawn="1"/>
        </p:nvPicPr>
        <p:blipFill>
          <a:blip r:embed="rId3"/>
          <a:srcRect/>
          <a:stretch/>
        </p:blipFill>
        <p:spPr>
          <a:xfrm>
            <a:off x="10782744" y="256830"/>
            <a:ext cx="1142111" cy="946840"/>
          </a:xfrm>
          <a:prstGeom prst="rect">
            <a:avLst/>
          </a:prstGeom>
        </p:spPr>
      </p:pic>
    </p:spTree>
    <p:extLst>
      <p:ext uri="{BB962C8B-B14F-4D97-AF65-F5344CB8AC3E}">
        <p14:creationId xmlns:p14="http://schemas.microsoft.com/office/powerpoint/2010/main" val="951442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1_Divide Slide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6E46B5-FCAE-CBF5-73E1-9D608E15EAB0}"/>
              </a:ext>
            </a:extLst>
          </p:cNvPr>
          <p:cNvPicPr>
            <a:picLocks noChangeAspect="1"/>
          </p:cNvPicPr>
          <p:nvPr userDrawn="1"/>
        </p:nvPicPr>
        <p:blipFill>
          <a:blip r:embed="rId2"/>
          <a:srcRect/>
          <a:stretch/>
        </p:blipFill>
        <p:spPr>
          <a:xfrm>
            <a:off x="1" y="2"/>
            <a:ext cx="12191996" cy="6857997"/>
          </a:xfrm>
          <a:prstGeom prst="rect">
            <a:avLst/>
          </a:prstGeom>
        </p:spPr>
      </p:pic>
      <p:sp>
        <p:nvSpPr>
          <p:cNvPr id="2" name="Title 1">
            <a:extLst>
              <a:ext uri="{FF2B5EF4-FFF2-40B4-BE49-F238E27FC236}">
                <a16:creationId xmlns:a16="http://schemas.microsoft.com/office/drawing/2014/main" id="{1D798D91-E993-4918-79F0-3B3FF9C98084}"/>
              </a:ext>
            </a:extLst>
          </p:cNvPr>
          <p:cNvSpPr>
            <a:spLocks noGrp="1"/>
          </p:cNvSpPr>
          <p:nvPr>
            <p:ph type="title" hasCustomPrompt="1"/>
          </p:nvPr>
        </p:nvSpPr>
        <p:spPr>
          <a:xfrm>
            <a:off x="831850" y="1928189"/>
            <a:ext cx="10515600" cy="1868971"/>
          </a:xfrm>
          <a:prstGeom prst="rect">
            <a:avLst/>
          </a:prstGeom>
        </p:spPr>
        <p:txBody>
          <a:bodyPr anchor="b"/>
          <a:lstStyle>
            <a:lvl1pPr>
              <a:defRPr sz="6000">
                <a:solidFill>
                  <a:srgbClr val="FFFFFF"/>
                </a:solidFill>
              </a:defRPr>
            </a:lvl1pPr>
          </a:lstStyle>
          <a:p>
            <a:r>
              <a:rPr lang="en-US" b="1" i="1">
                <a:latin typeface="Fira Sans Black" panose="020B0503050000020004" pitchFamily="34" charset="0"/>
              </a:rPr>
              <a:t>DIVIDER TEXT HERE</a:t>
            </a:r>
            <a:endParaRPr lang="en-US"/>
          </a:p>
        </p:txBody>
      </p:sp>
      <p:sp>
        <p:nvSpPr>
          <p:cNvPr id="3" name="Text Placeholder 2">
            <a:extLst>
              <a:ext uri="{FF2B5EF4-FFF2-40B4-BE49-F238E27FC236}">
                <a16:creationId xmlns:a16="http://schemas.microsoft.com/office/drawing/2014/main" id="{6BFB41EA-A2E7-ABD3-598E-8DB56A7F589D}"/>
              </a:ext>
            </a:extLst>
          </p:cNvPr>
          <p:cNvSpPr>
            <a:spLocks noGrp="1"/>
          </p:cNvSpPr>
          <p:nvPr>
            <p:ph type="body" idx="1" hasCustomPrompt="1"/>
          </p:nvPr>
        </p:nvSpPr>
        <p:spPr>
          <a:xfrm>
            <a:off x="831850" y="3824148"/>
            <a:ext cx="10515600" cy="1500187"/>
          </a:xfrm>
        </p:spPr>
        <p:txBody>
          <a:bodyPr/>
          <a:lstStyle>
            <a:lvl1pPr marL="0" indent="0">
              <a:buNone/>
              <a:defRPr sz="2400">
                <a:solidFill>
                  <a:srgbClr val="FFFFFF"/>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en-US">
                <a:latin typeface="Fira Sans Medium" panose="020B0503050000020004" pitchFamily="34" charset="0"/>
              </a:rPr>
              <a:t>Supporting text here</a:t>
            </a:r>
          </a:p>
        </p:txBody>
      </p:sp>
      <p:sp>
        <p:nvSpPr>
          <p:cNvPr id="4" name="Date Placeholder 3">
            <a:extLst>
              <a:ext uri="{FF2B5EF4-FFF2-40B4-BE49-F238E27FC236}">
                <a16:creationId xmlns:a16="http://schemas.microsoft.com/office/drawing/2014/main" id="{85A9220A-154D-6587-D36F-199B547E6379}"/>
              </a:ext>
            </a:extLst>
          </p:cNvPr>
          <p:cNvSpPr>
            <a:spLocks noGrp="1"/>
          </p:cNvSpPr>
          <p:nvPr>
            <p:ph type="dt" sz="half" idx="10"/>
          </p:nvPr>
        </p:nvSpPr>
        <p:spPr/>
        <p:txBody>
          <a:bodyPr/>
          <a:lstStyle>
            <a:lvl1pPr>
              <a:defRPr>
                <a:solidFill>
                  <a:srgbClr val="FFFFFF"/>
                </a:solidFill>
              </a:defRPr>
            </a:lvl1pPr>
          </a:lstStyle>
          <a:p>
            <a:fld id="{FC5379E3-5222-FA4A-AE65-C9A019715D12}" type="datetime3">
              <a:rPr lang="en-GB" smtClean="0"/>
              <a:pPr/>
              <a:t>1 December, 2025</a:t>
            </a:fld>
            <a:endParaRPr lang="en-US"/>
          </a:p>
        </p:txBody>
      </p:sp>
      <p:sp>
        <p:nvSpPr>
          <p:cNvPr id="5" name="Footer Placeholder 4">
            <a:extLst>
              <a:ext uri="{FF2B5EF4-FFF2-40B4-BE49-F238E27FC236}">
                <a16:creationId xmlns:a16="http://schemas.microsoft.com/office/drawing/2014/main" id="{C1A905FC-AE40-297A-6466-C90CCD18BB79}"/>
              </a:ext>
            </a:extLst>
          </p:cNvPr>
          <p:cNvSpPr>
            <a:spLocks noGrp="1"/>
          </p:cNvSpPr>
          <p:nvPr>
            <p:ph type="ftr" sz="quarter" idx="11"/>
          </p:nvPr>
        </p:nvSpPr>
        <p:spPr>
          <a:xfrm>
            <a:off x="4038600" y="6356350"/>
            <a:ext cx="4114800" cy="365125"/>
          </a:xfrm>
          <a:prstGeom prst="rect">
            <a:avLst/>
          </a:prstGeom>
        </p:spPr>
        <p:txBody>
          <a:bodyPr/>
          <a:lstStyle>
            <a:lvl1pPr>
              <a:defRPr>
                <a:solidFill>
                  <a:srgbClr val="FFFFFF"/>
                </a:solidFill>
              </a:defRPr>
            </a:lvl1pPr>
          </a:lstStyle>
          <a:p>
            <a:r>
              <a:rPr lang="en-US"/>
              <a:t>Glasgow 2026 Commonwealth Games</a:t>
            </a:r>
          </a:p>
        </p:txBody>
      </p:sp>
      <p:sp>
        <p:nvSpPr>
          <p:cNvPr id="6" name="Slide Number Placeholder 5">
            <a:extLst>
              <a:ext uri="{FF2B5EF4-FFF2-40B4-BE49-F238E27FC236}">
                <a16:creationId xmlns:a16="http://schemas.microsoft.com/office/drawing/2014/main" id="{CD1D012E-ECDD-D085-E874-13DF2723293A}"/>
              </a:ext>
            </a:extLst>
          </p:cNvPr>
          <p:cNvSpPr>
            <a:spLocks noGrp="1"/>
          </p:cNvSpPr>
          <p:nvPr>
            <p:ph type="sldNum" sz="quarter" idx="12"/>
          </p:nvPr>
        </p:nvSpPr>
        <p:spPr/>
        <p:txBody>
          <a:bodyPr/>
          <a:lstStyle>
            <a:lvl1pPr>
              <a:defRPr>
                <a:solidFill>
                  <a:srgbClr val="FFFFFF"/>
                </a:solidFill>
              </a:defRPr>
            </a:lvl1pPr>
          </a:lstStyle>
          <a:p>
            <a:fld id="{28504E16-0618-2842-B206-C701314F0E20}" type="slidenum">
              <a:rPr lang="en-US" smtClean="0"/>
              <a:pPr/>
              <a:t>‹#›</a:t>
            </a:fld>
            <a:endParaRPr lang="en-US"/>
          </a:p>
        </p:txBody>
      </p:sp>
      <p:pic>
        <p:nvPicPr>
          <p:cNvPr id="7" name="Picture 6">
            <a:extLst>
              <a:ext uri="{FF2B5EF4-FFF2-40B4-BE49-F238E27FC236}">
                <a16:creationId xmlns:a16="http://schemas.microsoft.com/office/drawing/2014/main" id="{1DBBAEFA-5F13-3C20-7BBC-B63844770ADB}"/>
              </a:ext>
            </a:extLst>
          </p:cNvPr>
          <p:cNvPicPr>
            <a:picLocks noChangeAspect="1"/>
          </p:cNvPicPr>
          <p:nvPr userDrawn="1"/>
        </p:nvPicPr>
        <p:blipFill>
          <a:blip r:embed="rId3"/>
          <a:srcRect/>
          <a:stretch/>
        </p:blipFill>
        <p:spPr>
          <a:xfrm>
            <a:off x="10782744" y="256830"/>
            <a:ext cx="1142111" cy="946839"/>
          </a:xfrm>
          <a:prstGeom prst="rect">
            <a:avLst/>
          </a:prstGeom>
        </p:spPr>
      </p:pic>
    </p:spTree>
    <p:extLst>
      <p:ext uri="{BB962C8B-B14F-4D97-AF65-F5344CB8AC3E}">
        <p14:creationId xmlns:p14="http://schemas.microsoft.com/office/powerpoint/2010/main" val="4587551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image" Target="../media/image1.jpe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C8765E7-B945-A88B-61DE-7D447524E2EF}"/>
              </a:ext>
            </a:extLst>
          </p:cNvPr>
          <p:cNvSpPr>
            <a:spLocks noGrp="1"/>
          </p:cNvSpPr>
          <p:nvPr>
            <p:ph type="body" idx="1"/>
          </p:nvPr>
        </p:nvSpPr>
        <p:spPr>
          <a:xfrm>
            <a:off x="838200" y="1825625"/>
            <a:ext cx="8763000" cy="387212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3229291-43E3-61AD-AC13-A12BF4E1FF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1" cap="all" baseline="0">
                <a:solidFill>
                  <a:srgbClr val="5E5E5E"/>
                </a:solidFill>
                <a:latin typeface="Fira Sans" panose="020B0503050000020004" pitchFamily="34" charset="0"/>
              </a:defRPr>
            </a:lvl1pPr>
          </a:lstStyle>
          <a:p>
            <a:fld id="{FC5379E3-5222-FA4A-AE65-C9A019715D12}" type="datetime3">
              <a:rPr lang="en-GB" smtClean="0"/>
              <a:pPr/>
              <a:t>1 December, 2025</a:t>
            </a:fld>
            <a:endParaRPr lang="en-US"/>
          </a:p>
        </p:txBody>
      </p:sp>
      <p:sp>
        <p:nvSpPr>
          <p:cNvPr id="6" name="Slide Number Placeholder 5">
            <a:extLst>
              <a:ext uri="{FF2B5EF4-FFF2-40B4-BE49-F238E27FC236}">
                <a16:creationId xmlns:a16="http://schemas.microsoft.com/office/drawing/2014/main" id="{528BB947-0359-F234-1BC9-50E01637F9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1" cap="all" baseline="0">
                <a:solidFill>
                  <a:srgbClr val="5E5E5E"/>
                </a:solidFill>
                <a:latin typeface="Fira Sans" panose="020B0503050000020004" pitchFamily="34" charset="0"/>
              </a:defRPr>
            </a:lvl1pPr>
          </a:lstStyle>
          <a:p>
            <a:fld id="{28504E16-0618-2842-B206-C701314F0E20}" type="slidenum">
              <a:rPr lang="en-US" smtClean="0"/>
              <a:pPr/>
              <a:t>‹#›</a:t>
            </a:fld>
            <a:endParaRPr lang="en-US"/>
          </a:p>
        </p:txBody>
      </p:sp>
      <p:pic>
        <p:nvPicPr>
          <p:cNvPr id="18" name="Picture 17">
            <a:extLst>
              <a:ext uri="{FF2B5EF4-FFF2-40B4-BE49-F238E27FC236}">
                <a16:creationId xmlns:a16="http://schemas.microsoft.com/office/drawing/2014/main" id="{11DFC6A6-C3AE-EC80-31B2-06822C13F8AE}"/>
              </a:ext>
            </a:extLst>
          </p:cNvPr>
          <p:cNvPicPr>
            <a:picLocks noChangeAspect="1"/>
          </p:cNvPicPr>
          <p:nvPr userDrawn="1"/>
        </p:nvPicPr>
        <p:blipFill>
          <a:blip r:embed="rId50"/>
          <a:srcRect/>
          <a:stretch/>
        </p:blipFill>
        <p:spPr>
          <a:xfrm>
            <a:off x="10782744" y="256830"/>
            <a:ext cx="1142111" cy="946840"/>
          </a:xfrm>
          <a:prstGeom prst="rect">
            <a:avLst/>
          </a:prstGeom>
        </p:spPr>
      </p:pic>
      <p:sp>
        <p:nvSpPr>
          <p:cNvPr id="2" name="Footer Placeholder 1">
            <a:extLst>
              <a:ext uri="{FF2B5EF4-FFF2-40B4-BE49-F238E27FC236}">
                <a16:creationId xmlns:a16="http://schemas.microsoft.com/office/drawing/2014/main" id="{F05D0B4D-DD30-4B0C-5D72-FF23A2EFDC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1" cap="all" baseline="0">
                <a:solidFill>
                  <a:schemeClr val="tx1">
                    <a:tint val="82000"/>
                  </a:schemeClr>
                </a:solidFill>
                <a:latin typeface="Fira Sans" panose="020B0503050000020004" pitchFamily="34" charset="0"/>
              </a:defRPr>
            </a:lvl1pPr>
          </a:lstStyle>
          <a:p>
            <a:endParaRPr lang="en-US"/>
          </a:p>
        </p:txBody>
      </p:sp>
      <p:sp>
        <p:nvSpPr>
          <p:cNvPr id="8" name="Title Placeholder 7">
            <a:extLst>
              <a:ext uri="{FF2B5EF4-FFF2-40B4-BE49-F238E27FC236}">
                <a16:creationId xmlns:a16="http://schemas.microsoft.com/office/drawing/2014/main" id="{353D51BE-1F20-9E09-1C95-A840E280EF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endParaRPr lang="en-US"/>
          </a:p>
        </p:txBody>
      </p:sp>
    </p:spTree>
    <p:extLst>
      <p:ext uri="{BB962C8B-B14F-4D97-AF65-F5344CB8AC3E}">
        <p14:creationId xmlns:p14="http://schemas.microsoft.com/office/powerpoint/2010/main" val="1707747524"/>
      </p:ext>
    </p:extLst>
  </p:cSld>
  <p:clrMap bg1="lt1" tx1="dk1" bg2="lt2" tx2="dk2" accent1="accent1" accent2="accent2" accent3="accent3" accent4="accent4" accent5="accent5" accent6="accent6" hlink="hlink" folHlink="folHlink"/>
  <p:sldLayoutIdLst>
    <p:sldLayoutId id="2147483673" r:id="rId1"/>
    <p:sldLayoutId id="2147483721" r:id="rId2"/>
    <p:sldLayoutId id="2147483700" r:id="rId3"/>
    <p:sldLayoutId id="2147483720" r:id="rId4"/>
    <p:sldLayoutId id="2147483738" r:id="rId5"/>
    <p:sldLayoutId id="2147483674" r:id="rId6"/>
    <p:sldLayoutId id="2147483737" r:id="rId7"/>
    <p:sldLayoutId id="2147483739" r:id="rId8"/>
    <p:sldLayoutId id="2147483723" r:id="rId9"/>
    <p:sldLayoutId id="2147483736" r:id="rId10"/>
    <p:sldLayoutId id="2147483740" r:id="rId11"/>
    <p:sldLayoutId id="2147483731" r:id="rId12"/>
    <p:sldLayoutId id="2147483725" r:id="rId13"/>
    <p:sldLayoutId id="2147483741" r:id="rId14"/>
    <p:sldLayoutId id="2147483732" r:id="rId15"/>
    <p:sldLayoutId id="2147483742" r:id="rId16"/>
    <p:sldLayoutId id="2147483735" r:id="rId17"/>
    <p:sldLayoutId id="2147483728" r:id="rId18"/>
    <p:sldLayoutId id="2147483729" r:id="rId19"/>
    <p:sldLayoutId id="2147483743" r:id="rId20"/>
    <p:sldLayoutId id="2147483734" r:id="rId21"/>
    <p:sldLayoutId id="2147483733" r:id="rId22"/>
    <p:sldLayoutId id="2147483744" r:id="rId23"/>
    <p:sldLayoutId id="2147483745" r:id="rId24"/>
    <p:sldLayoutId id="2147483746" r:id="rId25"/>
    <p:sldLayoutId id="2147483750" r:id="rId26"/>
    <p:sldLayoutId id="2147483748" r:id="rId27"/>
    <p:sldLayoutId id="2147483749" r:id="rId28"/>
    <p:sldLayoutId id="2147483747" r:id="rId29"/>
    <p:sldLayoutId id="2147483751" r:id="rId30"/>
    <p:sldLayoutId id="2147483752" r:id="rId31"/>
    <p:sldLayoutId id="2147483753" r:id="rId32"/>
    <p:sldLayoutId id="2147483754" r:id="rId33"/>
    <p:sldLayoutId id="2147483755" r:id="rId34"/>
    <p:sldLayoutId id="2147483756" r:id="rId35"/>
    <p:sldLayoutId id="2147483757" r:id="rId36"/>
    <p:sldLayoutId id="2147483758" r:id="rId37"/>
    <p:sldLayoutId id="2147483759" r:id="rId38"/>
    <p:sldLayoutId id="2147483760" r:id="rId39"/>
    <p:sldLayoutId id="2147483761" r:id="rId40"/>
    <p:sldLayoutId id="2147483762" r:id="rId41"/>
    <p:sldLayoutId id="2147483730" r:id="rId42"/>
    <p:sldLayoutId id="2147483699" r:id="rId43"/>
    <p:sldLayoutId id="2147483726" r:id="rId44"/>
    <p:sldLayoutId id="2147483727" r:id="rId45"/>
    <p:sldLayoutId id="2147483722" r:id="rId46"/>
    <p:sldLayoutId id="2147483719" r:id="rId47"/>
    <p:sldLayoutId id="2147483763" r:id="rId48"/>
  </p:sldLayoutIdLst>
  <p:hf hdr="0"/>
  <p:txStyles>
    <p:titleStyle>
      <a:lvl1pPr algn="l" defTabSz="914400" rtl="0" eaLnBrk="1" latinLnBrk="0" hangingPunct="1">
        <a:lnSpc>
          <a:spcPct val="90000"/>
        </a:lnSpc>
        <a:spcBef>
          <a:spcPct val="0"/>
        </a:spcBef>
        <a:buNone/>
        <a:defRPr sz="4400" b="1" i="1" kern="1200" cap="all" baseline="0">
          <a:solidFill>
            <a:srgbClr val="000000"/>
          </a:solidFill>
          <a:latin typeface="Fira Sans ExtraBold" panose="020B0503050000020004" pitchFamily="34" charset="0"/>
          <a:ea typeface="+mj-ea"/>
          <a:cs typeface="+mj-cs"/>
        </a:defRPr>
      </a:lvl1pPr>
    </p:titleStyle>
    <p:bodyStyle>
      <a:lvl1pPr marL="228600" indent="-228600" algn="l" defTabSz="914400" rtl="0" eaLnBrk="1" latinLnBrk="0" hangingPunct="1">
        <a:lnSpc>
          <a:spcPct val="90000"/>
        </a:lnSpc>
        <a:spcBef>
          <a:spcPts val="1000"/>
        </a:spcBef>
        <a:buClr>
          <a:srgbClr val="0797C9"/>
        </a:buClr>
        <a:buFont typeface="Arial" panose="020B0604020202020204" pitchFamily="34" charset="0"/>
        <a:buChar char="•"/>
        <a:defRPr sz="2800" b="0" i="0" kern="1200" baseline="0">
          <a:solidFill>
            <a:srgbClr val="000000"/>
          </a:solidFill>
          <a:latin typeface="Fira Sans Medium" panose="020B0503050000020004" pitchFamily="34" charset="0"/>
          <a:ea typeface="+mn-ea"/>
          <a:cs typeface="+mn-cs"/>
        </a:defRPr>
      </a:lvl1pPr>
      <a:lvl2pPr marL="685800" indent="-228600" algn="l" defTabSz="914400" rtl="0" eaLnBrk="1" latinLnBrk="0" hangingPunct="1">
        <a:lnSpc>
          <a:spcPct val="90000"/>
        </a:lnSpc>
        <a:spcBef>
          <a:spcPts val="500"/>
        </a:spcBef>
        <a:buClr>
          <a:srgbClr val="0797C9"/>
        </a:buClr>
        <a:buFont typeface="Arial" panose="020B0604020202020204" pitchFamily="34" charset="0"/>
        <a:buChar char="•"/>
        <a:defRPr sz="2400" b="0" i="0" kern="1200" baseline="0">
          <a:solidFill>
            <a:srgbClr val="000000"/>
          </a:solidFill>
          <a:latin typeface="Fira Sans Medium" panose="020B0503050000020004" pitchFamily="34" charset="0"/>
          <a:ea typeface="+mn-ea"/>
          <a:cs typeface="+mn-cs"/>
        </a:defRPr>
      </a:lvl2pPr>
      <a:lvl3pPr marL="1143000" indent="-228600" algn="l" defTabSz="914400" rtl="0" eaLnBrk="1" latinLnBrk="0" hangingPunct="1">
        <a:lnSpc>
          <a:spcPct val="90000"/>
        </a:lnSpc>
        <a:spcBef>
          <a:spcPts val="500"/>
        </a:spcBef>
        <a:buClr>
          <a:srgbClr val="0797C9"/>
        </a:buClr>
        <a:buFont typeface="Arial" panose="020B0604020202020204" pitchFamily="34" charset="0"/>
        <a:buChar char="•"/>
        <a:defRPr sz="2000" b="0" i="0" kern="1200" baseline="0">
          <a:solidFill>
            <a:srgbClr val="000000"/>
          </a:solidFill>
          <a:latin typeface="Fira Sans Medium" panose="020B0503050000020004" pitchFamily="34" charset="0"/>
          <a:ea typeface="+mn-ea"/>
          <a:cs typeface="+mn-cs"/>
        </a:defRPr>
      </a:lvl3pPr>
      <a:lvl4pPr marL="1600200" indent="-228600" algn="l" defTabSz="914400" rtl="0" eaLnBrk="1" latinLnBrk="0" hangingPunct="1">
        <a:lnSpc>
          <a:spcPct val="90000"/>
        </a:lnSpc>
        <a:spcBef>
          <a:spcPts val="500"/>
        </a:spcBef>
        <a:buClr>
          <a:srgbClr val="0797C9"/>
        </a:buClr>
        <a:buFont typeface="Arial" panose="020B0604020202020204" pitchFamily="34" charset="0"/>
        <a:buChar char="•"/>
        <a:defRPr sz="1800" b="0" i="0" kern="1200" baseline="0">
          <a:solidFill>
            <a:srgbClr val="000000"/>
          </a:solidFill>
          <a:latin typeface="Fira Sans Medium" panose="020B0503050000020004" pitchFamily="34" charset="0"/>
          <a:ea typeface="+mn-ea"/>
          <a:cs typeface="+mn-cs"/>
        </a:defRPr>
      </a:lvl4pPr>
      <a:lvl5pPr marL="2057400" indent="-228600" algn="l" defTabSz="914400" rtl="0" eaLnBrk="1" latinLnBrk="0" hangingPunct="1">
        <a:lnSpc>
          <a:spcPct val="90000"/>
        </a:lnSpc>
        <a:spcBef>
          <a:spcPts val="500"/>
        </a:spcBef>
        <a:buClr>
          <a:srgbClr val="0797C9"/>
        </a:buClr>
        <a:buFont typeface="Arial" panose="020B0604020202020204" pitchFamily="34" charset="0"/>
        <a:buChar char="•"/>
        <a:defRPr sz="1800" b="0" i="0" kern="1200" baseline="0">
          <a:solidFill>
            <a:srgbClr val="000000"/>
          </a:solidFill>
          <a:latin typeface="Fira Sans Medium" panose="020B050305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hyperlink" Target="https://www.tiktok.com/%40commonwealthsport" TargetMode="External"/><Relationship Id="rId3" Type="http://schemas.openxmlformats.org/officeDocument/2006/relationships/hyperlink" Target="http://www.glasgow2026.com/" TargetMode="External"/><Relationship Id="rId7" Type="http://schemas.openxmlformats.org/officeDocument/2006/relationships/hyperlink" Target="https://www.facebook.com/GlasgowCG2026/" TargetMode="External"/><Relationship Id="rId12" Type="http://schemas.openxmlformats.org/officeDocument/2006/relationships/image" Target="../media/image43.png"/><Relationship Id="rId2" Type="http://schemas.openxmlformats.org/officeDocument/2006/relationships/image" Target="../media/image39.png"/><Relationship Id="rId16" Type="http://schemas.openxmlformats.org/officeDocument/2006/relationships/image" Target="../media/image45.png"/><Relationship Id="rId1" Type="http://schemas.openxmlformats.org/officeDocument/2006/relationships/slideLayout" Target="../slideLayouts/slideLayout48.xml"/><Relationship Id="rId6" Type="http://schemas.openxmlformats.org/officeDocument/2006/relationships/image" Target="../media/image40.png"/><Relationship Id="rId11" Type="http://schemas.openxmlformats.org/officeDocument/2006/relationships/hyperlink" Target="https://www.threads.net/%40glasgow_2026" TargetMode="External"/><Relationship Id="rId5" Type="http://schemas.openxmlformats.org/officeDocument/2006/relationships/hyperlink" Target="https://www.instagram.com/Glasgow_2026/" TargetMode="External"/><Relationship Id="rId15" Type="http://schemas.openxmlformats.org/officeDocument/2006/relationships/hyperlink" Target="http://www.linkedin.com/company/Glasgow2026" TargetMode="External"/><Relationship Id="rId10" Type="http://schemas.openxmlformats.org/officeDocument/2006/relationships/image" Target="../media/image42.png"/><Relationship Id="rId4" Type="http://schemas.openxmlformats.org/officeDocument/2006/relationships/hyperlink" Target="mailto:procurement@glasgow2026.com" TargetMode="External"/><Relationship Id="rId9" Type="http://schemas.openxmlformats.org/officeDocument/2006/relationships/hyperlink" Target="https://x.com/glasgow_2026" TargetMode="External"/><Relationship Id="rId14" Type="http://schemas.openxmlformats.org/officeDocument/2006/relationships/image" Target="../media/image4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mailto:procurement@glasgow2026.com" TargetMode="Externa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hyperlink" Target="mailto:procurement@glasgow2026.com" TargetMode="Externa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F806E-624E-3F43-F45B-2D6683281B3C}"/>
              </a:ext>
            </a:extLst>
          </p:cNvPr>
          <p:cNvSpPr>
            <a:spLocks noGrp="1"/>
          </p:cNvSpPr>
          <p:nvPr>
            <p:ph type="title"/>
          </p:nvPr>
        </p:nvSpPr>
        <p:spPr>
          <a:xfrm>
            <a:off x="844919" y="2563821"/>
            <a:ext cx="10514862" cy="1868971"/>
          </a:xfrm>
        </p:spPr>
        <p:txBody>
          <a:bodyPr>
            <a:normAutofit fontScale="90000"/>
          </a:bodyPr>
          <a:lstStyle/>
          <a:p>
            <a:pPr marL="7701" marR="3081">
              <a:lnSpc>
                <a:spcPts val="5130"/>
              </a:lnSpc>
              <a:spcBef>
                <a:spcPts val="819"/>
              </a:spcBef>
            </a:pPr>
            <a:r>
              <a:rPr lang="en-US" sz="5821" spc="-121">
                <a:latin typeface="Fira Sans"/>
                <a:cs typeface="Trebuchet MS"/>
              </a:rPr>
              <a:t>Glasgow 2026 – spectator concessions (Food trucks)</a:t>
            </a:r>
            <a:br>
              <a:rPr lang="en-US" sz="5821" spc="-121">
                <a:latin typeface="Fira Sans"/>
                <a:cs typeface="Trebuchet MS"/>
              </a:rPr>
            </a:br>
            <a:br>
              <a:rPr lang="en-US" sz="5821" spc="-121">
                <a:latin typeface="Fira Sans"/>
                <a:cs typeface="Trebuchet MS"/>
              </a:rPr>
            </a:br>
            <a:r>
              <a:rPr lang="en-US" sz="5821" spc="-121">
                <a:latin typeface="Fira Sans"/>
                <a:cs typeface="Trebuchet MS"/>
              </a:rPr>
              <a:t>Expression of Interest</a:t>
            </a:r>
            <a:br>
              <a:rPr lang="en-US" sz="5821">
                <a:latin typeface="Fira Sans"/>
                <a:cs typeface="Trebuchet MS"/>
              </a:rPr>
            </a:br>
            <a:endParaRPr lang="en-US"/>
          </a:p>
        </p:txBody>
      </p:sp>
    </p:spTree>
    <p:extLst>
      <p:ext uri="{BB962C8B-B14F-4D97-AF65-F5344CB8AC3E}">
        <p14:creationId xmlns:p14="http://schemas.microsoft.com/office/powerpoint/2010/main" val="1670020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03B307-4022-79F2-44FE-C242690B7EB2}"/>
            </a:ext>
          </a:extLst>
        </p:cNvPr>
        <p:cNvGrpSpPr/>
        <p:nvPr/>
      </p:nvGrpSpPr>
      <p:grpSpPr>
        <a:xfrm>
          <a:off x="0" y="0"/>
          <a:ext cx="0" cy="0"/>
          <a:chOff x="0" y="0"/>
          <a:chExt cx="0" cy="0"/>
        </a:xfrm>
      </p:grpSpPr>
      <p:pic>
        <p:nvPicPr>
          <p:cNvPr id="25" name="Picture 24" descr="A blue and pink gradient&#10;&#10;AI-generated content may be incorrect.">
            <a:extLst>
              <a:ext uri="{FF2B5EF4-FFF2-40B4-BE49-F238E27FC236}">
                <a16:creationId xmlns:a16="http://schemas.microsoft.com/office/drawing/2014/main" id="{781A4E78-59C5-1DFB-7A1A-68462FD817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 y="0"/>
            <a:ext cx="12191144" cy="6858000"/>
          </a:xfrm>
          <a:prstGeom prst="rect">
            <a:avLst/>
          </a:prstGeom>
        </p:spPr>
      </p:pic>
      <p:sp>
        <p:nvSpPr>
          <p:cNvPr id="6" name="object 6">
            <a:extLst>
              <a:ext uri="{FF2B5EF4-FFF2-40B4-BE49-F238E27FC236}">
                <a16:creationId xmlns:a16="http://schemas.microsoft.com/office/drawing/2014/main" id="{2801E612-6226-5398-07EB-62FA9AEFA284}"/>
              </a:ext>
            </a:extLst>
          </p:cNvPr>
          <p:cNvSpPr txBox="1"/>
          <p:nvPr/>
        </p:nvSpPr>
        <p:spPr>
          <a:xfrm>
            <a:off x="627682" y="5491056"/>
            <a:ext cx="3102158" cy="234406"/>
          </a:xfrm>
          <a:prstGeom prst="rect">
            <a:avLst/>
          </a:prstGeom>
        </p:spPr>
        <p:txBody>
          <a:bodyPr vert="horz" wrap="square" lIns="0" tIns="10397" rIns="0" bIns="0" rtlCol="0">
            <a:spAutoFit/>
          </a:bodyPr>
          <a:lstStyle/>
          <a:p>
            <a:pPr marL="7701">
              <a:spcBef>
                <a:spcPts val="82"/>
              </a:spcBef>
            </a:pPr>
            <a:r>
              <a:rPr lang="en-GB" sz="1455" spc="-30">
                <a:solidFill>
                  <a:schemeClr val="bg1"/>
                </a:solidFill>
                <a:latin typeface="Trebuchet MS"/>
                <a:cs typeface="Trebuchet MS"/>
                <a:hlinkClick r:id="rId3">
                  <a:extLst>
                    <a:ext uri="{A12FA001-AC4F-418D-AE19-62706E023703}">
                      <ahyp:hlinkClr xmlns:ahyp="http://schemas.microsoft.com/office/drawing/2018/hyperlinkcolor" val="tx"/>
                    </a:ext>
                  </a:extLst>
                </a:hlinkClick>
              </a:rPr>
              <a:t>http://www.glasgow2026.com/</a:t>
            </a:r>
            <a:endParaRPr sz="1455">
              <a:solidFill>
                <a:schemeClr val="bg1"/>
              </a:solidFill>
              <a:latin typeface="Trebuchet MS"/>
              <a:cs typeface="Trebuchet MS"/>
            </a:endParaRPr>
          </a:p>
        </p:txBody>
      </p:sp>
      <p:sp>
        <p:nvSpPr>
          <p:cNvPr id="7" name="object 7">
            <a:extLst>
              <a:ext uri="{FF2B5EF4-FFF2-40B4-BE49-F238E27FC236}">
                <a16:creationId xmlns:a16="http://schemas.microsoft.com/office/drawing/2014/main" id="{69D64997-C02F-1E2F-F69D-85E042E40142}"/>
              </a:ext>
            </a:extLst>
          </p:cNvPr>
          <p:cNvSpPr txBox="1">
            <a:spLocks noGrp="1"/>
          </p:cNvSpPr>
          <p:nvPr>
            <p:ph type="title"/>
          </p:nvPr>
        </p:nvSpPr>
        <p:spPr>
          <a:xfrm>
            <a:off x="635855" y="721161"/>
            <a:ext cx="11393172" cy="3386093"/>
          </a:xfrm>
          <a:prstGeom prst="rect">
            <a:avLst/>
          </a:prstGeom>
        </p:spPr>
        <p:txBody>
          <a:bodyPr vert="horz" wrap="square" lIns="0" tIns="3466" rIns="0" bIns="0" rtlCol="0" anchor="t">
            <a:spAutoFit/>
          </a:bodyPr>
          <a:lstStyle/>
          <a:p>
            <a:pPr marL="7701" marR="3081">
              <a:lnSpc>
                <a:spcPct val="101699"/>
              </a:lnSpc>
              <a:spcBef>
                <a:spcPts val="27"/>
              </a:spcBef>
            </a:pPr>
            <a:br>
              <a:rPr lang="en-GB" sz="1698">
                <a:latin typeface="Fira Sans Light"/>
              </a:rPr>
            </a:br>
            <a:br>
              <a:rPr lang="en-GB">
                <a:latin typeface="Fira Sans Light"/>
              </a:rPr>
            </a:br>
            <a:r>
              <a:rPr lang="en-GB" sz="4002">
                <a:solidFill>
                  <a:srgbClr val="FFFFFF"/>
                </a:solidFill>
                <a:latin typeface="Fira Sans"/>
              </a:rPr>
              <a:t>Any questions?</a:t>
            </a:r>
            <a:br>
              <a:rPr lang="en-GB">
                <a:latin typeface="Fira Sans Light"/>
              </a:rPr>
            </a:br>
            <a:br>
              <a:rPr lang="en-GB" sz="1940">
                <a:latin typeface="Fira Sans Light"/>
              </a:rPr>
            </a:br>
            <a:r>
              <a:rPr lang="en-GB" sz="1940">
                <a:solidFill>
                  <a:srgbClr val="FFFFFF"/>
                </a:solidFill>
                <a:latin typeface="Fira Sans Light"/>
              </a:rPr>
              <a:t>If you have any questions or require further information, </a:t>
            </a:r>
            <a:br>
              <a:rPr lang="en-GB" sz="1940">
                <a:solidFill>
                  <a:srgbClr val="FFFFFF"/>
                </a:solidFill>
                <a:latin typeface="Fira Sans Light"/>
              </a:rPr>
            </a:br>
            <a:r>
              <a:rPr lang="en-GB" sz="1940">
                <a:solidFill>
                  <a:srgbClr val="FFFFFF"/>
                </a:solidFill>
                <a:latin typeface="Fira Sans Light"/>
              </a:rPr>
              <a:t>please </a:t>
            </a:r>
            <a:r>
              <a:rPr lang="en-GB" sz="1940">
                <a:solidFill>
                  <a:schemeClr val="bg1"/>
                </a:solidFill>
                <a:latin typeface="Fira Sans Light"/>
              </a:rPr>
              <a:t>contact </a:t>
            </a:r>
            <a:r>
              <a:rPr lang="en-GB" sz="1940">
                <a:solidFill>
                  <a:schemeClr val="bg1"/>
                </a:solidFill>
                <a:latin typeface="Fira Sans Light"/>
                <a:hlinkClick r:id="rId4">
                  <a:extLst>
                    <a:ext uri="{A12FA001-AC4F-418D-AE19-62706E023703}">
                      <ahyp:hlinkClr xmlns:ahyp="http://schemas.microsoft.com/office/drawing/2018/hyperlinkcolor" val="tx"/>
                    </a:ext>
                  </a:extLst>
                </a:hlinkClick>
              </a:rPr>
              <a:t>procurement@glasgow2026.com</a:t>
            </a:r>
            <a:br>
              <a:rPr lang="en-GB" sz="1940">
                <a:solidFill>
                  <a:schemeClr val="bg1"/>
                </a:solidFill>
                <a:latin typeface="Fira Sans Light"/>
              </a:rPr>
            </a:br>
            <a:br>
              <a:rPr lang="en-GB" sz="1940">
                <a:solidFill>
                  <a:schemeClr val="bg1"/>
                </a:solidFill>
                <a:latin typeface="Fira Sans Light"/>
              </a:rPr>
            </a:br>
            <a:r>
              <a:rPr lang="en-GB" sz="1940">
                <a:solidFill>
                  <a:srgbClr val="FFFFFF"/>
                </a:solidFill>
                <a:latin typeface="Fira Sans Light"/>
              </a:rPr>
              <a:t>We look forward to receiving your completed responses</a:t>
            </a:r>
            <a:br>
              <a:rPr lang="en-GB" sz="1940">
                <a:latin typeface="Fira Sans Light"/>
              </a:rPr>
            </a:br>
            <a:br>
              <a:rPr lang="en-GB" sz="1940">
                <a:latin typeface="Fira Sans Light"/>
              </a:rPr>
            </a:br>
            <a:r>
              <a:rPr lang="en-GB" sz="1940">
                <a:solidFill>
                  <a:srgbClr val="FFFFFF"/>
                </a:solidFill>
                <a:latin typeface="Fira Sans Light"/>
              </a:rPr>
              <a:t>Thank you </a:t>
            </a:r>
          </a:p>
        </p:txBody>
      </p:sp>
      <p:grpSp>
        <p:nvGrpSpPr>
          <p:cNvPr id="8" name="object 8">
            <a:extLst>
              <a:ext uri="{FF2B5EF4-FFF2-40B4-BE49-F238E27FC236}">
                <a16:creationId xmlns:a16="http://schemas.microsoft.com/office/drawing/2014/main" id="{1CE218B8-B383-82E6-9F46-1D1F0DDBD87F}"/>
              </a:ext>
            </a:extLst>
          </p:cNvPr>
          <p:cNvGrpSpPr/>
          <p:nvPr/>
        </p:nvGrpSpPr>
        <p:grpSpPr>
          <a:xfrm>
            <a:off x="635383" y="5112164"/>
            <a:ext cx="8837232" cy="1113607"/>
            <a:chOff x="1047088" y="8430338"/>
            <a:chExt cx="14573250" cy="1836420"/>
          </a:xfrm>
        </p:grpSpPr>
        <p:sp>
          <p:nvSpPr>
            <p:cNvPr id="9" name="object 9">
              <a:hlinkClick r:id="rId5"/>
              <a:extLst>
                <a:ext uri="{FF2B5EF4-FFF2-40B4-BE49-F238E27FC236}">
                  <a16:creationId xmlns:a16="http://schemas.microsoft.com/office/drawing/2014/main" id="{84CAD92D-0DC4-ADCE-3B25-9801B9FF009F}"/>
                </a:ext>
              </a:extLst>
            </p:cNvPr>
            <p:cNvSpPr/>
            <p:nvPr/>
          </p:nvSpPr>
          <p:spPr>
            <a:xfrm>
              <a:off x="1050404" y="9889492"/>
              <a:ext cx="374015" cy="374015"/>
            </a:xfrm>
            <a:custGeom>
              <a:avLst/>
              <a:gdLst/>
              <a:ahLst/>
              <a:cxnLst/>
              <a:rect l="l" t="t" r="r" b="b"/>
              <a:pathLst>
                <a:path w="374015" h="374015">
                  <a:moveTo>
                    <a:pt x="373894" y="186947"/>
                  </a:moveTo>
                  <a:lnTo>
                    <a:pt x="367216" y="236647"/>
                  </a:lnTo>
                  <a:lnTo>
                    <a:pt x="348369" y="281305"/>
                  </a:lnTo>
                  <a:lnTo>
                    <a:pt x="319136" y="319140"/>
                  </a:lnTo>
                  <a:lnTo>
                    <a:pt x="281300" y="348371"/>
                  </a:lnTo>
                  <a:lnTo>
                    <a:pt x="236643" y="367216"/>
                  </a:lnTo>
                  <a:lnTo>
                    <a:pt x="186947" y="373894"/>
                  </a:lnTo>
                  <a:lnTo>
                    <a:pt x="137247" y="367216"/>
                  </a:lnTo>
                  <a:lnTo>
                    <a:pt x="92588" y="348371"/>
                  </a:lnTo>
                  <a:lnTo>
                    <a:pt x="54753" y="319140"/>
                  </a:lnTo>
                  <a:lnTo>
                    <a:pt x="25522" y="281305"/>
                  </a:lnTo>
                  <a:lnTo>
                    <a:pt x="6677" y="236647"/>
                  </a:lnTo>
                  <a:lnTo>
                    <a:pt x="0" y="186947"/>
                  </a:lnTo>
                  <a:lnTo>
                    <a:pt x="6677" y="137247"/>
                  </a:lnTo>
                  <a:lnTo>
                    <a:pt x="25522" y="92588"/>
                  </a:lnTo>
                  <a:lnTo>
                    <a:pt x="54753" y="54753"/>
                  </a:lnTo>
                  <a:lnTo>
                    <a:pt x="92588" y="25522"/>
                  </a:lnTo>
                  <a:lnTo>
                    <a:pt x="137247" y="6677"/>
                  </a:lnTo>
                  <a:lnTo>
                    <a:pt x="186947" y="0"/>
                  </a:lnTo>
                  <a:lnTo>
                    <a:pt x="236643" y="6677"/>
                  </a:lnTo>
                  <a:lnTo>
                    <a:pt x="281300" y="25522"/>
                  </a:lnTo>
                  <a:lnTo>
                    <a:pt x="319136" y="54753"/>
                  </a:lnTo>
                  <a:lnTo>
                    <a:pt x="348369" y="92588"/>
                  </a:lnTo>
                  <a:lnTo>
                    <a:pt x="367216" y="137247"/>
                  </a:lnTo>
                  <a:lnTo>
                    <a:pt x="373894" y="186947"/>
                  </a:lnTo>
                  <a:close/>
                </a:path>
              </a:pathLst>
            </a:custGeom>
            <a:ln w="6628">
              <a:solidFill>
                <a:srgbClr val="FFFFFF"/>
              </a:solidFill>
            </a:ln>
          </p:spPr>
          <p:txBody>
            <a:bodyPr wrap="square" lIns="0" tIns="0" rIns="0" bIns="0" rtlCol="0"/>
            <a:lstStyle/>
            <a:p>
              <a:endParaRPr sz="1092"/>
            </a:p>
          </p:txBody>
        </p:sp>
        <p:pic>
          <p:nvPicPr>
            <p:cNvPr id="10" name="object 10">
              <a:hlinkClick r:id="rId5"/>
              <a:extLst>
                <a:ext uri="{FF2B5EF4-FFF2-40B4-BE49-F238E27FC236}">
                  <a16:creationId xmlns:a16="http://schemas.microsoft.com/office/drawing/2014/main" id="{7E221742-D779-C04C-0E3D-58A301CEE228}"/>
                </a:ext>
              </a:extLst>
            </p:cNvPr>
            <p:cNvPicPr/>
            <p:nvPr/>
          </p:nvPicPr>
          <p:blipFill>
            <a:blip r:embed="rId6" cstate="print"/>
            <a:stretch>
              <a:fillRect/>
            </a:stretch>
          </p:blipFill>
          <p:spPr>
            <a:xfrm>
              <a:off x="1127749" y="9966842"/>
              <a:ext cx="219197" cy="219197"/>
            </a:xfrm>
            <a:prstGeom prst="rect">
              <a:avLst/>
            </a:prstGeom>
          </p:spPr>
        </p:pic>
        <p:sp>
          <p:nvSpPr>
            <p:cNvPr id="11" name="object 11">
              <a:hlinkClick r:id="rId7"/>
              <a:extLst>
                <a:ext uri="{FF2B5EF4-FFF2-40B4-BE49-F238E27FC236}">
                  <a16:creationId xmlns:a16="http://schemas.microsoft.com/office/drawing/2014/main" id="{31335F20-11EC-2995-3D80-F1E2E1E4C1EA}"/>
                </a:ext>
              </a:extLst>
            </p:cNvPr>
            <p:cNvSpPr/>
            <p:nvPr/>
          </p:nvSpPr>
          <p:spPr>
            <a:xfrm>
              <a:off x="1636060" y="9889492"/>
              <a:ext cx="374015" cy="374015"/>
            </a:xfrm>
            <a:custGeom>
              <a:avLst/>
              <a:gdLst/>
              <a:ahLst/>
              <a:cxnLst/>
              <a:rect l="l" t="t" r="r" b="b"/>
              <a:pathLst>
                <a:path w="374014" h="374015">
                  <a:moveTo>
                    <a:pt x="373894" y="186947"/>
                  </a:moveTo>
                  <a:lnTo>
                    <a:pt x="367216" y="236647"/>
                  </a:lnTo>
                  <a:lnTo>
                    <a:pt x="348369" y="281305"/>
                  </a:lnTo>
                  <a:lnTo>
                    <a:pt x="319136" y="319140"/>
                  </a:lnTo>
                  <a:lnTo>
                    <a:pt x="281300" y="348371"/>
                  </a:lnTo>
                  <a:lnTo>
                    <a:pt x="236643" y="367216"/>
                  </a:lnTo>
                  <a:lnTo>
                    <a:pt x="186947" y="373894"/>
                  </a:lnTo>
                  <a:lnTo>
                    <a:pt x="137247" y="367216"/>
                  </a:lnTo>
                  <a:lnTo>
                    <a:pt x="92588" y="348371"/>
                  </a:lnTo>
                  <a:lnTo>
                    <a:pt x="54753" y="319140"/>
                  </a:lnTo>
                  <a:lnTo>
                    <a:pt x="25522" y="281305"/>
                  </a:lnTo>
                  <a:lnTo>
                    <a:pt x="6677" y="236647"/>
                  </a:lnTo>
                  <a:lnTo>
                    <a:pt x="0" y="186947"/>
                  </a:lnTo>
                  <a:lnTo>
                    <a:pt x="6677" y="137247"/>
                  </a:lnTo>
                  <a:lnTo>
                    <a:pt x="25522" y="92588"/>
                  </a:lnTo>
                  <a:lnTo>
                    <a:pt x="54753" y="54753"/>
                  </a:lnTo>
                  <a:lnTo>
                    <a:pt x="92588" y="25522"/>
                  </a:lnTo>
                  <a:lnTo>
                    <a:pt x="137247" y="6677"/>
                  </a:lnTo>
                  <a:lnTo>
                    <a:pt x="186947" y="0"/>
                  </a:lnTo>
                  <a:lnTo>
                    <a:pt x="236643" y="6677"/>
                  </a:lnTo>
                  <a:lnTo>
                    <a:pt x="281300" y="25522"/>
                  </a:lnTo>
                  <a:lnTo>
                    <a:pt x="319136" y="54753"/>
                  </a:lnTo>
                  <a:lnTo>
                    <a:pt x="348369" y="92588"/>
                  </a:lnTo>
                  <a:lnTo>
                    <a:pt x="367216" y="137247"/>
                  </a:lnTo>
                  <a:lnTo>
                    <a:pt x="373894" y="186947"/>
                  </a:lnTo>
                  <a:close/>
                </a:path>
              </a:pathLst>
            </a:custGeom>
            <a:ln w="6628">
              <a:solidFill>
                <a:srgbClr val="FFFFFF"/>
              </a:solidFill>
            </a:ln>
          </p:spPr>
          <p:txBody>
            <a:bodyPr wrap="square" lIns="0" tIns="0" rIns="0" bIns="0" rtlCol="0"/>
            <a:lstStyle/>
            <a:p>
              <a:endParaRPr sz="1092"/>
            </a:p>
          </p:txBody>
        </p:sp>
        <p:pic>
          <p:nvPicPr>
            <p:cNvPr id="12" name="object 12">
              <a:hlinkClick r:id="rId7"/>
              <a:extLst>
                <a:ext uri="{FF2B5EF4-FFF2-40B4-BE49-F238E27FC236}">
                  <a16:creationId xmlns:a16="http://schemas.microsoft.com/office/drawing/2014/main" id="{40CFB35A-6DD3-C2F6-C3CB-E9F21ECD07C0}"/>
                </a:ext>
              </a:extLst>
            </p:cNvPr>
            <p:cNvPicPr/>
            <p:nvPr/>
          </p:nvPicPr>
          <p:blipFill>
            <a:blip r:embed="rId8" cstate="print"/>
            <a:stretch>
              <a:fillRect/>
            </a:stretch>
          </p:blipFill>
          <p:spPr>
            <a:xfrm>
              <a:off x="1766521" y="9961914"/>
              <a:ext cx="119535" cy="224872"/>
            </a:xfrm>
            <a:prstGeom prst="rect">
              <a:avLst/>
            </a:prstGeom>
          </p:spPr>
        </p:pic>
        <p:sp>
          <p:nvSpPr>
            <p:cNvPr id="13" name="object 13">
              <a:hlinkClick r:id="rId9"/>
              <a:extLst>
                <a:ext uri="{FF2B5EF4-FFF2-40B4-BE49-F238E27FC236}">
                  <a16:creationId xmlns:a16="http://schemas.microsoft.com/office/drawing/2014/main" id="{D10EC007-D9B4-9600-4FB3-6BE988DBCCC8}"/>
                </a:ext>
              </a:extLst>
            </p:cNvPr>
            <p:cNvSpPr/>
            <p:nvPr/>
          </p:nvSpPr>
          <p:spPr>
            <a:xfrm>
              <a:off x="2221714" y="9889492"/>
              <a:ext cx="374015" cy="374015"/>
            </a:xfrm>
            <a:custGeom>
              <a:avLst/>
              <a:gdLst/>
              <a:ahLst/>
              <a:cxnLst/>
              <a:rect l="l" t="t" r="r" b="b"/>
              <a:pathLst>
                <a:path w="374014" h="374015">
                  <a:moveTo>
                    <a:pt x="373894" y="186947"/>
                  </a:moveTo>
                  <a:lnTo>
                    <a:pt x="367216" y="236647"/>
                  </a:lnTo>
                  <a:lnTo>
                    <a:pt x="348369" y="281305"/>
                  </a:lnTo>
                  <a:lnTo>
                    <a:pt x="319136" y="319140"/>
                  </a:lnTo>
                  <a:lnTo>
                    <a:pt x="281300" y="348371"/>
                  </a:lnTo>
                  <a:lnTo>
                    <a:pt x="236643" y="367216"/>
                  </a:lnTo>
                  <a:lnTo>
                    <a:pt x="186947" y="373894"/>
                  </a:lnTo>
                  <a:lnTo>
                    <a:pt x="137247" y="367216"/>
                  </a:lnTo>
                  <a:lnTo>
                    <a:pt x="92588" y="348371"/>
                  </a:lnTo>
                  <a:lnTo>
                    <a:pt x="54753" y="319140"/>
                  </a:lnTo>
                  <a:lnTo>
                    <a:pt x="25522" y="281305"/>
                  </a:lnTo>
                  <a:lnTo>
                    <a:pt x="6677" y="236647"/>
                  </a:lnTo>
                  <a:lnTo>
                    <a:pt x="0" y="186947"/>
                  </a:lnTo>
                  <a:lnTo>
                    <a:pt x="6677" y="137247"/>
                  </a:lnTo>
                  <a:lnTo>
                    <a:pt x="25522" y="92588"/>
                  </a:lnTo>
                  <a:lnTo>
                    <a:pt x="54753" y="54753"/>
                  </a:lnTo>
                  <a:lnTo>
                    <a:pt x="92588" y="25522"/>
                  </a:lnTo>
                  <a:lnTo>
                    <a:pt x="137247" y="6677"/>
                  </a:lnTo>
                  <a:lnTo>
                    <a:pt x="186947" y="0"/>
                  </a:lnTo>
                  <a:lnTo>
                    <a:pt x="236643" y="6677"/>
                  </a:lnTo>
                  <a:lnTo>
                    <a:pt x="281300" y="25522"/>
                  </a:lnTo>
                  <a:lnTo>
                    <a:pt x="319136" y="54753"/>
                  </a:lnTo>
                  <a:lnTo>
                    <a:pt x="348369" y="92588"/>
                  </a:lnTo>
                  <a:lnTo>
                    <a:pt x="367216" y="137247"/>
                  </a:lnTo>
                  <a:lnTo>
                    <a:pt x="373894" y="186947"/>
                  </a:lnTo>
                  <a:close/>
                </a:path>
              </a:pathLst>
            </a:custGeom>
            <a:ln w="6628">
              <a:solidFill>
                <a:srgbClr val="FFFFFF"/>
              </a:solidFill>
            </a:ln>
          </p:spPr>
          <p:txBody>
            <a:bodyPr wrap="square" lIns="0" tIns="0" rIns="0" bIns="0" rtlCol="0"/>
            <a:lstStyle/>
            <a:p>
              <a:endParaRPr sz="1092"/>
            </a:p>
          </p:txBody>
        </p:sp>
        <p:pic>
          <p:nvPicPr>
            <p:cNvPr id="14" name="object 14">
              <a:hlinkClick r:id="rId9"/>
              <a:extLst>
                <a:ext uri="{FF2B5EF4-FFF2-40B4-BE49-F238E27FC236}">
                  <a16:creationId xmlns:a16="http://schemas.microsoft.com/office/drawing/2014/main" id="{3AA8C15F-04F7-20E1-3B59-3FA3810245DC}"/>
                </a:ext>
              </a:extLst>
            </p:cNvPr>
            <p:cNvPicPr/>
            <p:nvPr/>
          </p:nvPicPr>
          <p:blipFill>
            <a:blip r:embed="rId10" cstate="print"/>
            <a:stretch>
              <a:fillRect/>
            </a:stretch>
          </p:blipFill>
          <p:spPr>
            <a:xfrm>
              <a:off x="2315103" y="9976052"/>
              <a:ext cx="192838" cy="197114"/>
            </a:xfrm>
            <a:prstGeom prst="rect">
              <a:avLst/>
            </a:prstGeom>
          </p:spPr>
        </p:pic>
        <p:sp>
          <p:nvSpPr>
            <p:cNvPr id="15" name="object 15">
              <a:hlinkClick r:id="rId11"/>
              <a:extLst>
                <a:ext uri="{FF2B5EF4-FFF2-40B4-BE49-F238E27FC236}">
                  <a16:creationId xmlns:a16="http://schemas.microsoft.com/office/drawing/2014/main" id="{EFEA40AE-6970-C567-7E64-44470805059A}"/>
                </a:ext>
              </a:extLst>
            </p:cNvPr>
            <p:cNvSpPr/>
            <p:nvPr/>
          </p:nvSpPr>
          <p:spPr>
            <a:xfrm>
              <a:off x="2807370" y="9889492"/>
              <a:ext cx="374015" cy="374015"/>
            </a:xfrm>
            <a:custGeom>
              <a:avLst/>
              <a:gdLst/>
              <a:ahLst/>
              <a:cxnLst/>
              <a:rect l="l" t="t" r="r" b="b"/>
              <a:pathLst>
                <a:path w="374014" h="374015">
                  <a:moveTo>
                    <a:pt x="373894" y="186947"/>
                  </a:moveTo>
                  <a:lnTo>
                    <a:pt x="367216" y="236647"/>
                  </a:lnTo>
                  <a:lnTo>
                    <a:pt x="348369" y="281305"/>
                  </a:lnTo>
                  <a:lnTo>
                    <a:pt x="319136" y="319140"/>
                  </a:lnTo>
                  <a:lnTo>
                    <a:pt x="281300" y="348371"/>
                  </a:lnTo>
                  <a:lnTo>
                    <a:pt x="236643" y="367216"/>
                  </a:lnTo>
                  <a:lnTo>
                    <a:pt x="186947" y="373894"/>
                  </a:lnTo>
                  <a:lnTo>
                    <a:pt x="137247" y="367216"/>
                  </a:lnTo>
                  <a:lnTo>
                    <a:pt x="92588" y="348371"/>
                  </a:lnTo>
                  <a:lnTo>
                    <a:pt x="54753" y="319140"/>
                  </a:lnTo>
                  <a:lnTo>
                    <a:pt x="25522" y="281305"/>
                  </a:lnTo>
                  <a:lnTo>
                    <a:pt x="6677" y="236647"/>
                  </a:lnTo>
                  <a:lnTo>
                    <a:pt x="0" y="186947"/>
                  </a:lnTo>
                  <a:lnTo>
                    <a:pt x="6677" y="137247"/>
                  </a:lnTo>
                  <a:lnTo>
                    <a:pt x="25522" y="92588"/>
                  </a:lnTo>
                  <a:lnTo>
                    <a:pt x="54753" y="54753"/>
                  </a:lnTo>
                  <a:lnTo>
                    <a:pt x="92588" y="25522"/>
                  </a:lnTo>
                  <a:lnTo>
                    <a:pt x="137247" y="6677"/>
                  </a:lnTo>
                  <a:lnTo>
                    <a:pt x="186947" y="0"/>
                  </a:lnTo>
                  <a:lnTo>
                    <a:pt x="236643" y="6677"/>
                  </a:lnTo>
                  <a:lnTo>
                    <a:pt x="281300" y="25522"/>
                  </a:lnTo>
                  <a:lnTo>
                    <a:pt x="319136" y="54753"/>
                  </a:lnTo>
                  <a:lnTo>
                    <a:pt x="348369" y="92588"/>
                  </a:lnTo>
                  <a:lnTo>
                    <a:pt x="367216" y="137247"/>
                  </a:lnTo>
                  <a:lnTo>
                    <a:pt x="373894" y="186947"/>
                  </a:lnTo>
                  <a:close/>
                </a:path>
              </a:pathLst>
            </a:custGeom>
            <a:ln w="6628">
              <a:solidFill>
                <a:srgbClr val="FFFFFF"/>
              </a:solidFill>
            </a:ln>
          </p:spPr>
          <p:txBody>
            <a:bodyPr wrap="square" lIns="0" tIns="0" rIns="0" bIns="0" rtlCol="0"/>
            <a:lstStyle/>
            <a:p>
              <a:endParaRPr sz="1092"/>
            </a:p>
          </p:txBody>
        </p:sp>
        <p:pic>
          <p:nvPicPr>
            <p:cNvPr id="16" name="object 16">
              <a:hlinkClick r:id="rId11"/>
              <a:extLst>
                <a:ext uri="{FF2B5EF4-FFF2-40B4-BE49-F238E27FC236}">
                  <a16:creationId xmlns:a16="http://schemas.microsoft.com/office/drawing/2014/main" id="{99DAC3C6-01F4-F324-1A3B-D57E3B9FBBEA}"/>
                </a:ext>
              </a:extLst>
            </p:cNvPr>
            <p:cNvPicPr/>
            <p:nvPr/>
          </p:nvPicPr>
          <p:blipFill>
            <a:blip r:embed="rId12" cstate="print"/>
            <a:stretch>
              <a:fillRect/>
            </a:stretch>
          </p:blipFill>
          <p:spPr>
            <a:xfrm>
              <a:off x="2889612" y="9966418"/>
              <a:ext cx="212496" cy="243840"/>
            </a:xfrm>
            <a:prstGeom prst="rect">
              <a:avLst/>
            </a:prstGeom>
          </p:spPr>
        </p:pic>
        <p:sp>
          <p:nvSpPr>
            <p:cNvPr id="17" name="object 17">
              <a:hlinkClick r:id="rId13"/>
              <a:extLst>
                <a:ext uri="{FF2B5EF4-FFF2-40B4-BE49-F238E27FC236}">
                  <a16:creationId xmlns:a16="http://schemas.microsoft.com/office/drawing/2014/main" id="{3E9EE32C-D3BC-19D1-EF9F-96E8AF03E046}"/>
                </a:ext>
              </a:extLst>
            </p:cNvPr>
            <p:cNvSpPr/>
            <p:nvPr/>
          </p:nvSpPr>
          <p:spPr>
            <a:xfrm>
              <a:off x="3393025" y="9889492"/>
              <a:ext cx="374015" cy="374015"/>
            </a:xfrm>
            <a:custGeom>
              <a:avLst/>
              <a:gdLst/>
              <a:ahLst/>
              <a:cxnLst/>
              <a:rect l="l" t="t" r="r" b="b"/>
              <a:pathLst>
                <a:path w="374014" h="374015">
                  <a:moveTo>
                    <a:pt x="373894" y="186947"/>
                  </a:moveTo>
                  <a:lnTo>
                    <a:pt x="367216" y="236647"/>
                  </a:lnTo>
                  <a:lnTo>
                    <a:pt x="348369" y="281305"/>
                  </a:lnTo>
                  <a:lnTo>
                    <a:pt x="319136" y="319140"/>
                  </a:lnTo>
                  <a:lnTo>
                    <a:pt x="281300" y="348371"/>
                  </a:lnTo>
                  <a:lnTo>
                    <a:pt x="236643" y="367216"/>
                  </a:lnTo>
                  <a:lnTo>
                    <a:pt x="186947" y="373894"/>
                  </a:lnTo>
                  <a:lnTo>
                    <a:pt x="137247" y="367216"/>
                  </a:lnTo>
                  <a:lnTo>
                    <a:pt x="92588" y="348371"/>
                  </a:lnTo>
                  <a:lnTo>
                    <a:pt x="54753" y="319140"/>
                  </a:lnTo>
                  <a:lnTo>
                    <a:pt x="25522" y="281305"/>
                  </a:lnTo>
                  <a:lnTo>
                    <a:pt x="6677" y="236647"/>
                  </a:lnTo>
                  <a:lnTo>
                    <a:pt x="0" y="186947"/>
                  </a:lnTo>
                  <a:lnTo>
                    <a:pt x="6677" y="137247"/>
                  </a:lnTo>
                  <a:lnTo>
                    <a:pt x="25522" y="92588"/>
                  </a:lnTo>
                  <a:lnTo>
                    <a:pt x="54753" y="54753"/>
                  </a:lnTo>
                  <a:lnTo>
                    <a:pt x="92588" y="25522"/>
                  </a:lnTo>
                  <a:lnTo>
                    <a:pt x="137247" y="6677"/>
                  </a:lnTo>
                  <a:lnTo>
                    <a:pt x="186947" y="0"/>
                  </a:lnTo>
                  <a:lnTo>
                    <a:pt x="236643" y="6677"/>
                  </a:lnTo>
                  <a:lnTo>
                    <a:pt x="281300" y="25522"/>
                  </a:lnTo>
                  <a:lnTo>
                    <a:pt x="319136" y="54753"/>
                  </a:lnTo>
                  <a:lnTo>
                    <a:pt x="348369" y="92588"/>
                  </a:lnTo>
                  <a:lnTo>
                    <a:pt x="367216" y="137247"/>
                  </a:lnTo>
                  <a:lnTo>
                    <a:pt x="373894" y="186947"/>
                  </a:lnTo>
                  <a:close/>
                </a:path>
              </a:pathLst>
            </a:custGeom>
            <a:ln w="6628">
              <a:solidFill>
                <a:srgbClr val="FFFFFF"/>
              </a:solidFill>
            </a:ln>
          </p:spPr>
          <p:txBody>
            <a:bodyPr wrap="square" lIns="0" tIns="0" rIns="0" bIns="0" rtlCol="0"/>
            <a:lstStyle/>
            <a:p>
              <a:endParaRPr sz="1092"/>
            </a:p>
          </p:txBody>
        </p:sp>
        <p:pic>
          <p:nvPicPr>
            <p:cNvPr id="18" name="object 18">
              <a:hlinkClick r:id="rId13"/>
              <a:extLst>
                <a:ext uri="{FF2B5EF4-FFF2-40B4-BE49-F238E27FC236}">
                  <a16:creationId xmlns:a16="http://schemas.microsoft.com/office/drawing/2014/main" id="{A33334CE-397A-8C28-203E-F2DE848C494A}"/>
                </a:ext>
              </a:extLst>
            </p:cNvPr>
            <p:cNvPicPr/>
            <p:nvPr/>
          </p:nvPicPr>
          <p:blipFill>
            <a:blip r:embed="rId14" cstate="print"/>
            <a:stretch>
              <a:fillRect/>
            </a:stretch>
          </p:blipFill>
          <p:spPr>
            <a:xfrm>
              <a:off x="3495939" y="9971010"/>
              <a:ext cx="183355" cy="214255"/>
            </a:xfrm>
            <a:prstGeom prst="rect">
              <a:avLst/>
            </a:prstGeom>
          </p:spPr>
        </p:pic>
        <p:sp>
          <p:nvSpPr>
            <p:cNvPr id="19" name="object 19">
              <a:hlinkClick r:id="rId15"/>
              <a:extLst>
                <a:ext uri="{FF2B5EF4-FFF2-40B4-BE49-F238E27FC236}">
                  <a16:creationId xmlns:a16="http://schemas.microsoft.com/office/drawing/2014/main" id="{86F418BD-1C00-60CC-3C25-87C27530DD34}"/>
                </a:ext>
              </a:extLst>
            </p:cNvPr>
            <p:cNvSpPr/>
            <p:nvPr/>
          </p:nvSpPr>
          <p:spPr>
            <a:xfrm>
              <a:off x="3978679" y="9889493"/>
              <a:ext cx="374015" cy="374015"/>
            </a:xfrm>
            <a:custGeom>
              <a:avLst/>
              <a:gdLst/>
              <a:ahLst/>
              <a:cxnLst/>
              <a:rect l="l" t="t" r="r" b="b"/>
              <a:pathLst>
                <a:path w="374014" h="374015">
                  <a:moveTo>
                    <a:pt x="373894" y="186947"/>
                  </a:moveTo>
                  <a:lnTo>
                    <a:pt x="367216" y="236647"/>
                  </a:lnTo>
                  <a:lnTo>
                    <a:pt x="348369" y="281305"/>
                  </a:lnTo>
                  <a:lnTo>
                    <a:pt x="319136" y="319140"/>
                  </a:lnTo>
                  <a:lnTo>
                    <a:pt x="281300" y="348371"/>
                  </a:lnTo>
                  <a:lnTo>
                    <a:pt x="236643" y="367216"/>
                  </a:lnTo>
                  <a:lnTo>
                    <a:pt x="186947" y="373894"/>
                  </a:lnTo>
                  <a:lnTo>
                    <a:pt x="137247" y="367216"/>
                  </a:lnTo>
                  <a:lnTo>
                    <a:pt x="92588" y="348371"/>
                  </a:lnTo>
                  <a:lnTo>
                    <a:pt x="54753" y="319140"/>
                  </a:lnTo>
                  <a:lnTo>
                    <a:pt x="25522" y="281305"/>
                  </a:lnTo>
                  <a:lnTo>
                    <a:pt x="6677" y="236647"/>
                  </a:lnTo>
                  <a:lnTo>
                    <a:pt x="0" y="186947"/>
                  </a:lnTo>
                  <a:lnTo>
                    <a:pt x="6677" y="137247"/>
                  </a:lnTo>
                  <a:lnTo>
                    <a:pt x="25522" y="92588"/>
                  </a:lnTo>
                  <a:lnTo>
                    <a:pt x="54753" y="54753"/>
                  </a:lnTo>
                  <a:lnTo>
                    <a:pt x="92588" y="25522"/>
                  </a:lnTo>
                  <a:lnTo>
                    <a:pt x="137247" y="6677"/>
                  </a:lnTo>
                  <a:lnTo>
                    <a:pt x="186947" y="0"/>
                  </a:lnTo>
                  <a:lnTo>
                    <a:pt x="236643" y="6677"/>
                  </a:lnTo>
                  <a:lnTo>
                    <a:pt x="281300" y="25522"/>
                  </a:lnTo>
                  <a:lnTo>
                    <a:pt x="319136" y="54753"/>
                  </a:lnTo>
                  <a:lnTo>
                    <a:pt x="348369" y="92588"/>
                  </a:lnTo>
                  <a:lnTo>
                    <a:pt x="367216" y="137247"/>
                  </a:lnTo>
                  <a:lnTo>
                    <a:pt x="373894" y="186947"/>
                  </a:lnTo>
                  <a:close/>
                </a:path>
              </a:pathLst>
            </a:custGeom>
            <a:ln w="6628">
              <a:solidFill>
                <a:srgbClr val="FFFFFF"/>
              </a:solidFill>
            </a:ln>
          </p:spPr>
          <p:txBody>
            <a:bodyPr wrap="square" lIns="0" tIns="0" rIns="0" bIns="0" rtlCol="0"/>
            <a:lstStyle/>
            <a:p>
              <a:endParaRPr sz="1092"/>
            </a:p>
          </p:txBody>
        </p:sp>
        <p:sp>
          <p:nvSpPr>
            <p:cNvPr id="20" name="object 20">
              <a:hlinkClick r:id="rId15"/>
              <a:extLst>
                <a:ext uri="{FF2B5EF4-FFF2-40B4-BE49-F238E27FC236}">
                  <a16:creationId xmlns:a16="http://schemas.microsoft.com/office/drawing/2014/main" id="{2F7AEAA9-DFE7-1A97-1260-65D225768E96}"/>
                </a:ext>
              </a:extLst>
            </p:cNvPr>
            <p:cNvSpPr/>
            <p:nvPr/>
          </p:nvSpPr>
          <p:spPr>
            <a:xfrm>
              <a:off x="4083907" y="9966031"/>
              <a:ext cx="44450" cy="183515"/>
            </a:xfrm>
            <a:custGeom>
              <a:avLst/>
              <a:gdLst/>
              <a:ahLst/>
              <a:cxnLst/>
              <a:rect l="l" t="t" r="r" b="b"/>
              <a:pathLst>
                <a:path w="44450" h="183515">
                  <a:moveTo>
                    <a:pt x="41045" y="60804"/>
                  </a:moveTo>
                  <a:lnTo>
                    <a:pt x="3015" y="60804"/>
                  </a:lnTo>
                  <a:lnTo>
                    <a:pt x="3015" y="183135"/>
                  </a:lnTo>
                  <a:lnTo>
                    <a:pt x="41045" y="183135"/>
                  </a:lnTo>
                  <a:lnTo>
                    <a:pt x="41045" y="60804"/>
                  </a:lnTo>
                  <a:close/>
                </a:path>
                <a:path w="44450" h="183515">
                  <a:moveTo>
                    <a:pt x="22030" y="0"/>
                  </a:moveTo>
                  <a:lnTo>
                    <a:pt x="13446" y="1734"/>
                  </a:lnTo>
                  <a:lnTo>
                    <a:pt x="6444" y="6464"/>
                  </a:lnTo>
                  <a:lnTo>
                    <a:pt x="1728" y="13477"/>
                  </a:lnTo>
                  <a:lnTo>
                    <a:pt x="0" y="22062"/>
                  </a:lnTo>
                  <a:lnTo>
                    <a:pt x="1728" y="30635"/>
                  </a:lnTo>
                  <a:lnTo>
                    <a:pt x="6444" y="37634"/>
                  </a:lnTo>
                  <a:lnTo>
                    <a:pt x="13446" y="42352"/>
                  </a:lnTo>
                  <a:lnTo>
                    <a:pt x="22030" y="44082"/>
                  </a:lnTo>
                  <a:lnTo>
                    <a:pt x="30601" y="42352"/>
                  </a:lnTo>
                  <a:lnTo>
                    <a:pt x="37604" y="37634"/>
                  </a:lnTo>
                  <a:lnTo>
                    <a:pt x="42328" y="30635"/>
                  </a:lnTo>
                  <a:lnTo>
                    <a:pt x="44061" y="22062"/>
                  </a:lnTo>
                  <a:lnTo>
                    <a:pt x="42328" y="13477"/>
                  </a:lnTo>
                  <a:lnTo>
                    <a:pt x="37604" y="6464"/>
                  </a:lnTo>
                  <a:lnTo>
                    <a:pt x="30601" y="1734"/>
                  </a:lnTo>
                  <a:lnTo>
                    <a:pt x="22030" y="0"/>
                  </a:lnTo>
                  <a:close/>
                </a:path>
              </a:pathLst>
            </a:custGeom>
            <a:solidFill>
              <a:srgbClr val="FFFFFF"/>
            </a:solidFill>
          </p:spPr>
          <p:txBody>
            <a:bodyPr wrap="square" lIns="0" tIns="0" rIns="0" bIns="0" rtlCol="0"/>
            <a:lstStyle/>
            <a:p>
              <a:endParaRPr sz="1092"/>
            </a:p>
          </p:txBody>
        </p:sp>
        <p:pic>
          <p:nvPicPr>
            <p:cNvPr id="21" name="object 21">
              <a:hlinkClick r:id="rId15"/>
              <a:extLst>
                <a:ext uri="{FF2B5EF4-FFF2-40B4-BE49-F238E27FC236}">
                  <a16:creationId xmlns:a16="http://schemas.microsoft.com/office/drawing/2014/main" id="{51213F3E-848A-A503-77B7-BA69BEF1394E}"/>
                </a:ext>
              </a:extLst>
            </p:cNvPr>
            <p:cNvPicPr/>
            <p:nvPr/>
          </p:nvPicPr>
          <p:blipFill>
            <a:blip r:embed="rId16" cstate="print"/>
            <a:stretch>
              <a:fillRect/>
            </a:stretch>
          </p:blipFill>
          <p:spPr>
            <a:xfrm>
              <a:off x="4148792" y="10023813"/>
              <a:ext cx="118582" cy="125357"/>
            </a:xfrm>
            <a:prstGeom prst="rect">
              <a:avLst/>
            </a:prstGeom>
          </p:spPr>
        </p:pic>
        <p:sp>
          <p:nvSpPr>
            <p:cNvPr id="22" name="object 22">
              <a:extLst>
                <a:ext uri="{FF2B5EF4-FFF2-40B4-BE49-F238E27FC236}">
                  <a16:creationId xmlns:a16="http://schemas.microsoft.com/office/drawing/2014/main" id="{BD4FDBF6-43A6-7DC5-01D0-E8DA423428A3}"/>
                </a:ext>
              </a:extLst>
            </p:cNvPr>
            <p:cNvSpPr/>
            <p:nvPr/>
          </p:nvSpPr>
          <p:spPr>
            <a:xfrm>
              <a:off x="1047088" y="8432955"/>
              <a:ext cx="14573250" cy="0"/>
            </a:xfrm>
            <a:custGeom>
              <a:avLst/>
              <a:gdLst/>
              <a:ahLst/>
              <a:cxnLst/>
              <a:rect l="l" t="t" r="r" b="b"/>
              <a:pathLst>
                <a:path w="14573250">
                  <a:moveTo>
                    <a:pt x="0" y="0"/>
                  </a:moveTo>
                  <a:lnTo>
                    <a:pt x="14572854" y="0"/>
                  </a:lnTo>
                </a:path>
              </a:pathLst>
            </a:custGeom>
            <a:ln w="5235">
              <a:solidFill>
                <a:srgbClr val="FFFFFF"/>
              </a:solidFill>
            </a:ln>
          </p:spPr>
          <p:txBody>
            <a:bodyPr wrap="square" lIns="0" tIns="0" rIns="0" bIns="0" rtlCol="0"/>
            <a:lstStyle/>
            <a:p>
              <a:endParaRPr sz="1092"/>
            </a:p>
          </p:txBody>
        </p:sp>
      </p:grpSp>
      <p:sp>
        <p:nvSpPr>
          <p:cNvPr id="23" name="Slide Number Placeholder 22">
            <a:extLst>
              <a:ext uri="{FF2B5EF4-FFF2-40B4-BE49-F238E27FC236}">
                <a16:creationId xmlns:a16="http://schemas.microsoft.com/office/drawing/2014/main" id="{1E2B269B-19F8-FB1A-1F82-711AD84A55D2}"/>
              </a:ext>
            </a:extLst>
          </p:cNvPr>
          <p:cNvSpPr>
            <a:spLocks noGrp="1"/>
          </p:cNvSpPr>
          <p:nvPr>
            <p:ph type="sldNum" sz="quarter" idx="7"/>
          </p:nvPr>
        </p:nvSpPr>
        <p:spPr/>
        <p:txBody>
          <a:bodyPr/>
          <a:lstStyle/>
          <a:p>
            <a:fld id="{B6F15528-21DE-4FAA-801E-634DDDAF4B2B}" type="slidenum">
              <a:rPr lang="en-GB" smtClean="0"/>
              <a:t>10</a:t>
            </a:fld>
            <a:endParaRPr lang="en-GB"/>
          </a:p>
        </p:txBody>
      </p:sp>
    </p:spTree>
    <p:extLst>
      <p:ext uri="{BB962C8B-B14F-4D97-AF65-F5344CB8AC3E}">
        <p14:creationId xmlns:p14="http://schemas.microsoft.com/office/powerpoint/2010/main" val="2928018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D35D2B0-2633-297C-7FC8-A62B36AD20D6}"/>
              </a:ext>
            </a:extLst>
          </p:cNvPr>
          <p:cNvSpPr>
            <a:spLocks noGrp="1"/>
          </p:cNvSpPr>
          <p:nvPr>
            <p:ph type="title"/>
          </p:nvPr>
        </p:nvSpPr>
        <p:spPr>
          <a:xfrm>
            <a:off x="578591" y="542307"/>
            <a:ext cx="10514862" cy="606567"/>
          </a:xfrm>
        </p:spPr>
        <p:txBody>
          <a:bodyPr>
            <a:normAutofit fontScale="90000"/>
          </a:bodyPr>
          <a:lstStyle/>
          <a:p>
            <a:r>
              <a:rPr lang="en-GB" sz="3942" spc="-121">
                <a:latin typeface="Fira Sans"/>
              </a:rPr>
              <a:t>Altogether brilliant</a:t>
            </a:r>
          </a:p>
        </p:txBody>
      </p:sp>
      <p:sp>
        <p:nvSpPr>
          <p:cNvPr id="4" name="Slide Number Placeholder 3">
            <a:extLst>
              <a:ext uri="{FF2B5EF4-FFF2-40B4-BE49-F238E27FC236}">
                <a16:creationId xmlns:a16="http://schemas.microsoft.com/office/drawing/2014/main" id="{86E468C5-8D11-74E3-02E3-C980C6AFD74F}"/>
              </a:ext>
            </a:extLst>
          </p:cNvPr>
          <p:cNvSpPr>
            <a:spLocks noGrp="1"/>
          </p:cNvSpPr>
          <p:nvPr>
            <p:ph type="sldNum" sz="quarter" idx="11"/>
          </p:nvPr>
        </p:nvSpPr>
        <p:spPr/>
        <p:txBody>
          <a:bodyPr/>
          <a:lstStyle/>
          <a:p>
            <a:fld id="{28504E16-0618-2842-B206-C701314F0E20}" type="slidenum">
              <a:rPr lang="en-US" smtClean="0"/>
              <a:pPr/>
              <a:t>2</a:t>
            </a:fld>
            <a:endParaRPr lang="en-US"/>
          </a:p>
        </p:txBody>
      </p:sp>
      <p:sp>
        <p:nvSpPr>
          <p:cNvPr id="9" name="Content Placeholder 8">
            <a:extLst>
              <a:ext uri="{FF2B5EF4-FFF2-40B4-BE49-F238E27FC236}">
                <a16:creationId xmlns:a16="http://schemas.microsoft.com/office/drawing/2014/main" id="{633B6FE7-3FBD-760C-A31E-56018EAEC787}"/>
              </a:ext>
            </a:extLst>
          </p:cNvPr>
          <p:cNvSpPr>
            <a:spLocks noGrp="1"/>
          </p:cNvSpPr>
          <p:nvPr>
            <p:ph sz="quarter" idx="13"/>
          </p:nvPr>
        </p:nvSpPr>
        <p:spPr>
          <a:xfrm>
            <a:off x="579749" y="1154278"/>
            <a:ext cx="10514861" cy="1108035"/>
          </a:xfrm>
        </p:spPr>
        <p:txBody>
          <a:bodyPr/>
          <a:lstStyle/>
          <a:p>
            <a:pPr marL="0" indent="0">
              <a:buNone/>
            </a:pPr>
            <a:r>
              <a:rPr lang="en-GB"/>
              <a:t>Glasgow 2026 will be a bridge to the Commonwealth Games of the future</a:t>
            </a:r>
          </a:p>
          <a:p>
            <a:endParaRPr lang="en-GB"/>
          </a:p>
          <a:p>
            <a:endParaRPr lang="en-GB"/>
          </a:p>
        </p:txBody>
      </p:sp>
      <p:sp>
        <p:nvSpPr>
          <p:cNvPr id="10" name="TextBox 9">
            <a:extLst>
              <a:ext uri="{FF2B5EF4-FFF2-40B4-BE49-F238E27FC236}">
                <a16:creationId xmlns:a16="http://schemas.microsoft.com/office/drawing/2014/main" id="{7BCD88C9-FDD2-977D-4A70-BB7EFDADB62A}"/>
              </a:ext>
            </a:extLst>
          </p:cNvPr>
          <p:cNvSpPr txBox="1"/>
          <p:nvPr/>
        </p:nvSpPr>
        <p:spPr>
          <a:xfrm>
            <a:off x="668238" y="1845431"/>
            <a:ext cx="7435485" cy="4495712"/>
          </a:xfrm>
          <a:prstGeom prst="rect">
            <a:avLst/>
          </a:prstGeom>
          <a:noFill/>
        </p:spPr>
        <p:txBody>
          <a:bodyPr wrap="square" lIns="91434" tIns="45717" rIns="91434" bIns="45717" rtlCol="0" anchor="t">
            <a:spAutoFit/>
          </a:bodyPr>
          <a:lstStyle/>
          <a:p>
            <a:pPr fontAlgn="base"/>
            <a:r>
              <a:rPr lang="en-GB" sz="1300">
                <a:latin typeface="Fira Sans Light" panose="020B0403050000020004" pitchFamily="34" charset="0"/>
              </a:rPr>
              <a:t>Taking place from 23 July to 2 August, Glasgow 2026 is an 11-day celebration that combines world-class sport with a future-focused vision, built and delivered by the vibrant spirit of Glasgow.  </a:t>
            </a:r>
          </a:p>
          <a:p>
            <a:pPr fontAlgn="base"/>
            <a:r>
              <a:rPr lang="en-GB" sz="1300">
                <a:latin typeface="Fira Sans Light" panose="020B0403050000020004" pitchFamily="34" charset="0"/>
              </a:rPr>
              <a:t>  </a:t>
            </a:r>
          </a:p>
          <a:p>
            <a:pPr fontAlgn="base"/>
            <a:r>
              <a:rPr lang="en-GB" sz="1300">
                <a:latin typeface="Fira Sans Light" panose="020B0403050000020004" pitchFamily="34" charset="0"/>
              </a:rPr>
              <a:t>Set within a concentrated, eight-mile corridor that brings the Games closer to the fans than ever before, Glasgow 2026 will deliver:  </a:t>
            </a:r>
          </a:p>
          <a:p>
            <a:pPr marL="285115" indent="-285115" fontAlgn="base">
              <a:buFont typeface="Arial" panose="020B0604020202020204" pitchFamily="34" charset="0"/>
              <a:buChar char="•"/>
            </a:pPr>
            <a:r>
              <a:rPr lang="en-GB" sz="1300">
                <a:latin typeface="Fira Sans Light" panose="020B0403050000020004" pitchFamily="34" charset="0"/>
              </a:rPr>
              <a:t>a record-breaking Para sport programme – 47 events across six sports </a:t>
            </a:r>
          </a:p>
          <a:p>
            <a:pPr marL="285115" indent="-285115" fontAlgn="base">
              <a:buFont typeface="Arial" panose="020B0604020202020204" pitchFamily="34" charset="0"/>
              <a:buChar char="•"/>
            </a:pPr>
            <a:r>
              <a:rPr lang="en-GB" sz="1300">
                <a:latin typeface="Fira Sans Light" panose="020B0403050000020004" pitchFamily="34" charset="0"/>
              </a:rPr>
              <a:t>the biggest Track Cycling and Swimming competitions seen at a Commonwealth Games </a:t>
            </a:r>
          </a:p>
          <a:p>
            <a:pPr marL="285115" indent="-285115" fontAlgn="base">
              <a:buFont typeface="Arial" panose="020B0604020202020204" pitchFamily="34" charset="0"/>
              <a:buChar char="•"/>
            </a:pPr>
            <a:r>
              <a:rPr lang="en-GB" sz="1300">
                <a:latin typeface="Fira Sans Light" panose="020B0403050000020004" pitchFamily="34" charset="0"/>
              </a:rPr>
              <a:t>groundbreaking events like the return of the Commonwealth Mile in Athletics </a:t>
            </a:r>
          </a:p>
          <a:p>
            <a:pPr fontAlgn="base"/>
            <a:r>
              <a:rPr lang="en-GB" sz="1300">
                <a:latin typeface="Fira Sans Light" panose="020B0403050000020004" pitchFamily="34" charset="0"/>
              </a:rPr>
              <a:t>  </a:t>
            </a:r>
          </a:p>
          <a:p>
            <a:pPr fontAlgn="base"/>
            <a:r>
              <a:rPr lang="en-GB" sz="1300">
                <a:latin typeface="Fira Sans Light" panose="020B0403050000020004" pitchFamily="34" charset="0"/>
              </a:rPr>
              <a:t>10 exhilarating sports across four of the city’s iconic venues; from Scotstoun Stadium to the Scottish Event Campus (SEC), the Sir Chris Hoy Velodrome and Arena, to Tollcross International Swimming Centre. </a:t>
            </a:r>
          </a:p>
          <a:p>
            <a:pPr fontAlgn="base"/>
            <a:r>
              <a:rPr lang="en-GB" sz="1300">
                <a:latin typeface="Fira Sans Light" panose="020B0403050000020004" pitchFamily="34" charset="0"/>
              </a:rPr>
              <a:t>  </a:t>
            </a:r>
          </a:p>
          <a:p>
            <a:pPr fontAlgn="base"/>
            <a:r>
              <a:rPr lang="en-GB" sz="1250">
                <a:latin typeface="Fira Sans Light"/>
              </a:rPr>
              <a:t>Where 3,000 volunteers, alongside thousands of fans, and communities from across the city join together to welcome 3,000 athletes from 74 nations and territories to the city.  </a:t>
            </a:r>
          </a:p>
          <a:p>
            <a:pPr fontAlgn="base"/>
            <a:r>
              <a:rPr lang="en-GB" sz="1300">
                <a:latin typeface="Fira Sans Light" panose="020B0403050000020004" pitchFamily="34" charset="0"/>
              </a:rPr>
              <a:t>  </a:t>
            </a:r>
          </a:p>
          <a:p>
            <a:pPr fontAlgn="base"/>
            <a:r>
              <a:rPr lang="en-GB" sz="1300">
                <a:latin typeface="Fira Sans Light" panose="020B0403050000020004" pitchFamily="34" charset="0"/>
              </a:rPr>
              <a:t>Glasgow 2026 invites you to be part of something unforgettable, where every brilliant moment is set to energise, excite and entertain. An opportunity to gather in Glasgow once again and to pioneer, shape, craft and experience an all-new version of The Games. </a:t>
            </a:r>
          </a:p>
          <a:p>
            <a:pPr fontAlgn="base"/>
            <a:endParaRPr lang="en-GB" sz="1300">
              <a:latin typeface="Fira Sans Light" panose="020B0403050000020004" pitchFamily="34" charset="0"/>
            </a:endParaRPr>
          </a:p>
          <a:p>
            <a:pPr fontAlgn="base"/>
            <a:r>
              <a:rPr lang="en-GB" sz="1300" b="1">
                <a:latin typeface="Fira Sans Light"/>
              </a:rPr>
              <a:t>We welcome your expertise in helping us create a world-class experience for athletes and spectators at this prestigious event.</a:t>
            </a:r>
          </a:p>
        </p:txBody>
      </p:sp>
    </p:spTree>
    <p:extLst>
      <p:ext uri="{BB962C8B-B14F-4D97-AF65-F5344CB8AC3E}">
        <p14:creationId xmlns:p14="http://schemas.microsoft.com/office/powerpoint/2010/main" val="5656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DAA17-4455-15ED-B125-0B7A9FFC8FE1}"/>
              </a:ext>
            </a:extLst>
          </p:cNvPr>
          <p:cNvSpPr>
            <a:spLocks noGrp="1"/>
          </p:cNvSpPr>
          <p:nvPr>
            <p:ph type="title"/>
          </p:nvPr>
        </p:nvSpPr>
        <p:spPr>
          <a:xfrm>
            <a:off x="449451" y="256386"/>
            <a:ext cx="9677770" cy="1325563"/>
          </a:xfrm>
        </p:spPr>
        <p:txBody>
          <a:bodyPr>
            <a:normAutofit/>
          </a:bodyPr>
          <a:lstStyle/>
          <a:p>
            <a:r>
              <a:rPr lang="en-GB" sz="4002" spc="-30">
                <a:latin typeface="Fira Sans Black" panose="020B0A03050000020004" pitchFamily="34" charset="0"/>
              </a:rPr>
              <a:t>Expression of Interest Overview</a:t>
            </a:r>
            <a:endParaRPr lang="en-GB" sz="4002"/>
          </a:p>
        </p:txBody>
      </p:sp>
      <p:sp>
        <p:nvSpPr>
          <p:cNvPr id="3" name="Date Placeholder 2">
            <a:extLst>
              <a:ext uri="{FF2B5EF4-FFF2-40B4-BE49-F238E27FC236}">
                <a16:creationId xmlns:a16="http://schemas.microsoft.com/office/drawing/2014/main" id="{17E6EBF6-5B17-7BD4-D134-BCBC58829658}"/>
              </a:ext>
            </a:extLst>
          </p:cNvPr>
          <p:cNvSpPr>
            <a:spLocks noGrp="1"/>
          </p:cNvSpPr>
          <p:nvPr>
            <p:ph type="dt" sz="half" idx="10"/>
          </p:nvPr>
        </p:nvSpPr>
        <p:spPr/>
        <p:txBody>
          <a:bodyPr/>
          <a:lstStyle/>
          <a:p>
            <a:fld id="{FC5379E3-5222-FA4A-AE65-C9A019715D12}" type="datetime3">
              <a:rPr lang="en-GB" smtClean="0"/>
              <a:pPr/>
              <a:t>1 December, 2025</a:t>
            </a:fld>
            <a:endParaRPr lang="en-US"/>
          </a:p>
        </p:txBody>
      </p:sp>
      <p:sp>
        <p:nvSpPr>
          <p:cNvPr id="4" name="Slide Number Placeholder 3">
            <a:extLst>
              <a:ext uri="{FF2B5EF4-FFF2-40B4-BE49-F238E27FC236}">
                <a16:creationId xmlns:a16="http://schemas.microsoft.com/office/drawing/2014/main" id="{5370A17D-771F-7313-2914-128BB43DB588}"/>
              </a:ext>
            </a:extLst>
          </p:cNvPr>
          <p:cNvSpPr>
            <a:spLocks noGrp="1"/>
          </p:cNvSpPr>
          <p:nvPr>
            <p:ph type="sldNum" sz="quarter" idx="11"/>
          </p:nvPr>
        </p:nvSpPr>
        <p:spPr/>
        <p:txBody>
          <a:bodyPr/>
          <a:lstStyle/>
          <a:p>
            <a:fld id="{28504E16-0618-2842-B206-C701314F0E20}" type="slidenum">
              <a:rPr lang="en-US" smtClean="0"/>
              <a:pPr/>
              <a:t>3</a:t>
            </a:fld>
            <a:endParaRPr lang="en-US"/>
          </a:p>
        </p:txBody>
      </p:sp>
      <p:sp>
        <p:nvSpPr>
          <p:cNvPr id="6" name="Footer Placeholder 5">
            <a:extLst>
              <a:ext uri="{FF2B5EF4-FFF2-40B4-BE49-F238E27FC236}">
                <a16:creationId xmlns:a16="http://schemas.microsoft.com/office/drawing/2014/main" id="{FB1EEC3A-FD96-E48F-A6CC-F393002B7F35}"/>
              </a:ext>
            </a:extLst>
          </p:cNvPr>
          <p:cNvSpPr>
            <a:spLocks noGrp="1"/>
          </p:cNvSpPr>
          <p:nvPr>
            <p:ph type="ftr" sz="quarter" idx="14"/>
          </p:nvPr>
        </p:nvSpPr>
        <p:spPr/>
        <p:txBody>
          <a:bodyPr/>
          <a:lstStyle/>
          <a:p>
            <a:r>
              <a:rPr lang="en-US"/>
              <a:t>Glasgow 2026 Commonwealth Games</a:t>
            </a:r>
          </a:p>
        </p:txBody>
      </p:sp>
      <p:sp>
        <p:nvSpPr>
          <p:cNvPr id="7" name="object 4">
            <a:extLst>
              <a:ext uri="{FF2B5EF4-FFF2-40B4-BE49-F238E27FC236}">
                <a16:creationId xmlns:a16="http://schemas.microsoft.com/office/drawing/2014/main" id="{65829CC3-03AB-0897-1F6B-18E8EC4D9C6A}"/>
              </a:ext>
            </a:extLst>
          </p:cNvPr>
          <p:cNvSpPr txBox="1"/>
          <p:nvPr/>
        </p:nvSpPr>
        <p:spPr>
          <a:xfrm>
            <a:off x="594199" y="1551038"/>
            <a:ext cx="7752807" cy="752656"/>
          </a:xfrm>
          <a:prstGeom prst="rect">
            <a:avLst/>
          </a:prstGeom>
        </p:spPr>
        <p:txBody>
          <a:bodyPr vert="horz" wrap="square" lIns="0" tIns="7316" rIns="0" bIns="0" rtlCol="0" anchor="t">
            <a:spAutoFit/>
          </a:bodyPr>
          <a:lstStyle/>
          <a:p>
            <a:pPr marL="7316" marR="3081">
              <a:lnSpc>
                <a:spcPct val="113100"/>
              </a:lnSpc>
              <a:spcBef>
                <a:spcPts val="58"/>
              </a:spcBef>
            </a:pPr>
            <a:r>
              <a:rPr lang="en-GB" sz="1455" b="1">
                <a:solidFill>
                  <a:srgbClr val="94368C"/>
                </a:solidFill>
                <a:latin typeface="Fira Sans Light"/>
                <a:cs typeface="Trebuchet MS"/>
              </a:rPr>
              <a:t>Glasgow</a:t>
            </a:r>
            <a:r>
              <a:rPr lang="en-GB" sz="1455" b="1" spc="-33">
                <a:solidFill>
                  <a:srgbClr val="94368C"/>
                </a:solidFill>
                <a:latin typeface="Fira Sans Light"/>
                <a:cs typeface="Trebuchet MS"/>
              </a:rPr>
              <a:t> </a:t>
            </a:r>
            <a:r>
              <a:rPr lang="en-GB" sz="1455" b="1" spc="-39">
                <a:solidFill>
                  <a:srgbClr val="94368C"/>
                </a:solidFill>
                <a:latin typeface="Fira Sans Light"/>
                <a:cs typeface="Trebuchet MS"/>
              </a:rPr>
              <a:t>2026</a:t>
            </a:r>
            <a:r>
              <a:rPr lang="en-GB" sz="1455" b="1" spc="-33">
                <a:solidFill>
                  <a:srgbClr val="94368C"/>
                </a:solidFill>
                <a:latin typeface="Fira Sans Light"/>
                <a:cs typeface="Trebuchet MS"/>
              </a:rPr>
              <a:t> </a:t>
            </a:r>
            <a:r>
              <a:rPr lang="en-GB" sz="1455" b="1">
                <a:solidFill>
                  <a:srgbClr val="94368C"/>
                </a:solidFill>
                <a:latin typeface="Fira Sans Light"/>
                <a:cs typeface="Trebuchet MS"/>
              </a:rPr>
              <a:t>is</a:t>
            </a:r>
            <a:r>
              <a:rPr lang="en-GB" sz="1455" b="1" spc="-30">
                <a:solidFill>
                  <a:srgbClr val="94368C"/>
                </a:solidFill>
                <a:latin typeface="Fira Sans Light"/>
                <a:cs typeface="Trebuchet MS"/>
              </a:rPr>
              <a:t> </a:t>
            </a:r>
            <a:r>
              <a:rPr lang="en-GB" sz="1455" b="1">
                <a:solidFill>
                  <a:srgbClr val="94368C"/>
                </a:solidFill>
                <a:latin typeface="Fira Sans Light"/>
                <a:cs typeface="Trebuchet MS"/>
              </a:rPr>
              <a:t>setting</a:t>
            </a:r>
            <a:r>
              <a:rPr lang="en-GB" sz="1455" b="1" spc="-33">
                <a:solidFill>
                  <a:srgbClr val="94368C"/>
                </a:solidFill>
                <a:latin typeface="Fira Sans Light"/>
                <a:cs typeface="Trebuchet MS"/>
              </a:rPr>
              <a:t> </a:t>
            </a:r>
            <a:r>
              <a:rPr lang="en-GB" sz="1455" b="1">
                <a:solidFill>
                  <a:srgbClr val="94368C"/>
                </a:solidFill>
                <a:latin typeface="Fira Sans Light"/>
                <a:cs typeface="Trebuchet MS"/>
              </a:rPr>
              <a:t>out</a:t>
            </a:r>
            <a:r>
              <a:rPr lang="en-GB" sz="1455" b="1" spc="-30">
                <a:solidFill>
                  <a:srgbClr val="94368C"/>
                </a:solidFill>
                <a:latin typeface="Fira Sans Light"/>
                <a:cs typeface="Trebuchet MS"/>
              </a:rPr>
              <a:t> </a:t>
            </a:r>
            <a:r>
              <a:rPr lang="en-GB" sz="1455" b="1">
                <a:solidFill>
                  <a:srgbClr val="94368C"/>
                </a:solidFill>
                <a:latin typeface="Fira Sans Light"/>
                <a:cs typeface="Trebuchet MS"/>
              </a:rPr>
              <a:t>to</a:t>
            </a:r>
            <a:r>
              <a:rPr lang="en-GB" sz="1455" b="1" spc="-33">
                <a:solidFill>
                  <a:srgbClr val="94368C"/>
                </a:solidFill>
                <a:latin typeface="Fira Sans Light"/>
                <a:cs typeface="Trebuchet MS"/>
              </a:rPr>
              <a:t> </a:t>
            </a:r>
            <a:r>
              <a:rPr lang="en-GB" sz="1455" b="1">
                <a:solidFill>
                  <a:srgbClr val="94368C"/>
                </a:solidFill>
                <a:latin typeface="Fira Sans Light"/>
              </a:rPr>
              <a:t>deliver a Commonwealth Games within 12-months, with the competition scheduled from 23 July to 2 August 2026. A commitment </a:t>
            </a:r>
            <a:r>
              <a:rPr lang="en-GB" sz="1455" b="1" spc="-15">
                <a:solidFill>
                  <a:srgbClr val="94368C"/>
                </a:solidFill>
                <a:latin typeface="Fira Sans Light"/>
                <a:cs typeface="Trebuchet MS"/>
              </a:rPr>
              <a:t>to </a:t>
            </a:r>
            <a:r>
              <a:rPr lang="en-GB" sz="1455" b="1">
                <a:solidFill>
                  <a:srgbClr val="94368C"/>
                </a:solidFill>
                <a:latin typeface="Fira Sans Light"/>
                <a:cs typeface="Trebuchet MS"/>
              </a:rPr>
              <a:t>timelines</a:t>
            </a:r>
            <a:r>
              <a:rPr lang="en-GB" sz="1455" b="1" spc="-39">
                <a:solidFill>
                  <a:srgbClr val="94368C"/>
                </a:solidFill>
                <a:latin typeface="Fira Sans Light"/>
                <a:cs typeface="Trebuchet MS"/>
              </a:rPr>
              <a:t> </a:t>
            </a:r>
            <a:r>
              <a:rPr lang="en-GB" sz="1455" b="1">
                <a:solidFill>
                  <a:srgbClr val="94368C"/>
                </a:solidFill>
                <a:latin typeface="Fira Sans Light"/>
                <a:cs typeface="Trebuchet MS"/>
              </a:rPr>
              <a:t>is</a:t>
            </a:r>
            <a:r>
              <a:rPr lang="en-GB" sz="1455" b="1" spc="-39">
                <a:solidFill>
                  <a:srgbClr val="94368C"/>
                </a:solidFill>
                <a:latin typeface="Fira Sans Light"/>
                <a:cs typeface="Trebuchet MS"/>
              </a:rPr>
              <a:t> </a:t>
            </a:r>
            <a:r>
              <a:rPr lang="en-GB" sz="1455" b="1" spc="-18">
                <a:solidFill>
                  <a:srgbClr val="94368C"/>
                </a:solidFill>
                <a:latin typeface="Fira Sans Light"/>
                <a:cs typeface="Trebuchet MS"/>
              </a:rPr>
              <a:t>critical</a:t>
            </a:r>
            <a:r>
              <a:rPr lang="en-GB" sz="1455" b="1" spc="-36">
                <a:solidFill>
                  <a:srgbClr val="94368C"/>
                </a:solidFill>
                <a:latin typeface="Fira Sans Light"/>
                <a:cs typeface="Trebuchet MS"/>
              </a:rPr>
              <a:t> </a:t>
            </a:r>
            <a:r>
              <a:rPr lang="en-GB" sz="1455" b="1">
                <a:solidFill>
                  <a:srgbClr val="94368C"/>
                </a:solidFill>
                <a:latin typeface="Fira Sans Light"/>
                <a:cs typeface="Trebuchet MS"/>
              </a:rPr>
              <a:t>to</a:t>
            </a:r>
            <a:r>
              <a:rPr lang="en-GB" sz="1455" b="1" spc="-39">
                <a:solidFill>
                  <a:srgbClr val="94368C"/>
                </a:solidFill>
                <a:latin typeface="Fira Sans Light"/>
                <a:cs typeface="Trebuchet MS"/>
              </a:rPr>
              <a:t> </a:t>
            </a:r>
            <a:r>
              <a:rPr lang="en-GB" sz="1455" b="1">
                <a:solidFill>
                  <a:srgbClr val="94368C"/>
                </a:solidFill>
                <a:latin typeface="Fira Sans Light"/>
                <a:cs typeface="Trebuchet MS"/>
              </a:rPr>
              <a:t>our</a:t>
            </a:r>
            <a:r>
              <a:rPr lang="en-GB" sz="1455" b="1" spc="-39">
                <a:solidFill>
                  <a:srgbClr val="94368C"/>
                </a:solidFill>
                <a:latin typeface="Fira Sans Light"/>
                <a:cs typeface="Trebuchet MS"/>
              </a:rPr>
              <a:t> </a:t>
            </a:r>
            <a:r>
              <a:rPr lang="en-GB" sz="1455" b="1" spc="-12">
                <a:solidFill>
                  <a:srgbClr val="94368C"/>
                </a:solidFill>
                <a:latin typeface="Fira Sans Light"/>
                <a:cs typeface="Trebuchet MS"/>
              </a:rPr>
              <a:t>delivery</a:t>
            </a:r>
            <a:r>
              <a:rPr lang="en-GB" sz="1455" b="1" spc="-36">
                <a:solidFill>
                  <a:srgbClr val="94368C"/>
                </a:solidFill>
                <a:latin typeface="Fira Sans Light"/>
                <a:cs typeface="Trebuchet MS"/>
              </a:rPr>
              <a:t> </a:t>
            </a:r>
            <a:r>
              <a:rPr lang="en-GB" sz="1455" b="1">
                <a:solidFill>
                  <a:srgbClr val="94368C"/>
                </a:solidFill>
                <a:latin typeface="Fira Sans Light"/>
                <a:cs typeface="Trebuchet MS"/>
              </a:rPr>
              <a:t>and</a:t>
            </a:r>
            <a:r>
              <a:rPr lang="en-GB" sz="1455" b="1" spc="-39">
                <a:solidFill>
                  <a:srgbClr val="94368C"/>
                </a:solidFill>
                <a:latin typeface="Fira Sans Light"/>
                <a:cs typeface="Trebuchet MS"/>
              </a:rPr>
              <a:t> </a:t>
            </a:r>
            <a:r>
              <a:rPr lang="en-GB" sz="1455" b="1" spc="-15">
                <a:solidFill>
                  <a:srgbClr val="94368C"/>
                </a:solidFill>
                <a:latin typeface="Fira Sans Light"/>
                <a:cs typeface="Trebuchet MS"/>
              </a:rPr>
              <a:t>procurement</a:t>
            </a:r>
            <a:r>
              <a:rPr lang="en-GB" sz="1455" b="1" spc="-39">
                <a:solidFill>
                  <a:srgbClr val="94368C"/>
                </a:solidFill>
                <a:latin typeface="Fira Sans Light"/>
                <a:cs typeface="Trebuchet MS"/>
              </a:rPr>
              <a:t> </a:t>
            </a:r>
            <a:r>
              <a:rPr lang="en-GB" sz="1455" b="1" spc="-15">
                <a:solidFill>
                  <a:srgbClr val="94368C"/>
                </a:solidFill>
                <a:latin typeface="Fira Sans Light"/>
                <a:cs typeface="Trebuchet MS"/>
              </a:rPr>
              <a:t>process.</a:t>
            </a:r>
            <a:r>
              <a:rPr lang="en-GB" sz="1455" b="1" spc="-36">
                <a:solidFill>
                  <a:srgbClr val="94368C"/>
                </a:solidFill>
                <a:latin typeface="Fira Sans Light"/>
                <a:cs typeface="Trebuchet MS"/>
              </a:rPr>
              <a:t> </a:t>
            </a:r>
            <a:endParaRPr sz="1455">
              <a:latin typeface="Fira Sans Light"/>
              <a:cs typeface="Trebuchet MS"/>
            </a:endParaRPr>
          </a:p>
        </p:txBody>
      </p:sp>
      <p:sp>
        <p:nvSpPr>
          <p:cNvPr id="5" name="object 5">
            <a:extLst>
              <a:ext uri="{FF2B5EF4-FFF2-40B4-BE49-F238E27FC236}">
                <a16:creationId xmlns:a16="http://schemas.microsoft.com/office/drawing/2014/main" id="{BBF318CC-7134-AED1-8811-A432CFEAA8F0}"/>
              </a:ext>
            </a:extLst>
          </p:cNvPr>
          <p:cNvSpPr txBox="1"/>
          <p:nvPr/>
        </p:nvSpPr>
        <p:spPr>
          <a:xfrm>
            <a:off x="594199" y="2577749"/>
            <a:ext cx="7386923" cy="3590099"/>
          </a:xfrm>
          <a:prstGeom prst="rect">
            <a:avLst/>
          </a:prstGeom>
        </p:spPr>
        <p:txBody>
          <a:bodyPr vert="horz" wrap="square" lIns="0" tIns="7316" rIns="0" bIns="0" rtlCol="0" anchor="t">
            <a:spAutoFit/>
          </a:bodyPr>
          <a:lstStyle/>
          <a:p>
            <a:pPr marL="7620" marR="2540">
              <a:lnSpc>
                <a:spcPct val="108000"/>
              </a:lnSpc>
              <a:spcBef>
                <a:spcPts val="58"/>
              </a:spcBef>
            </a:pPr>
            <a:r>
              <a:rPr lang="en-GB" sz="1300" b="1">
                <a:solidFill>
                  <a:srgbClr val="94368C"/>
                </a:solidFill>
                <a:latin typeface="Fira Sans SemiBold"/>
              </a:rPr>
              <a:t>Process</a:t>
            </a:r>
            <a:endParaRPr lang="en-GB" sz="1300">
              <a:latin typeface="Fira Sans SemiBold"/>
              <a:cs typeface="Trebuchet MS"/>
            </a:endParaRPr>
          </a:p>
          <a:p>
            <a:pPr marL="7620" marR="2540" algn="just">
              <a:lnSpc>
                <a:spcPct val="108000"/>
              </a:lnSpc>
              <a:spcBef>
                <a:spcPts val="58"/>
              </a:spcBef>
            </a:pPr>
            <a:r>
              <a:rPr lang="en-GB" sz="1300">
                <a:latin typeface="Fira Sans Light"/>
                <a:cs typeface="Trebuchet MS"/>
              </a:rPr>
              <a:t>We are seeking expressions of interest from organisations with a strong track record of innovative Spectator Concessions (Food Truck) services that have delivered at major events.</a:t>
            </a:r>
          </a:p>
          <a:p>
            <a:pPr marL="7620" marR="2540" algn="just">
              <a:lnSpc>
                <a:spcPct val="108000"/>
              </a:lnSpc>
              <a:spcBef>
                <a:spcPts val="58"/>
              </a:spcBef>
            </a:pPr>
            <a:endParaRPr lang="en-GB" sz="1300">
              <a:latin typeface="Fira Sans Light"/>
              <a:cs typeface="Trebuchet MS"/>
            </a:endParaRPr>
          </a:p>
          <a:p>
            <a:pPr marL="7620" marR="2540" algn="just">
              <a:lnSpc>
                <a:spcPct val="108000"/>
              </a:lnSpc>
              <a:spcBef>
                <a:spcPts val="58"/>
              </a:spcBef>
            </a:pPr>
            <a:r>
              <a:rPr lang="en-GB" sz="1300">
                <a:latin typeface="Fira Sans Light"/>
                <a:cs typeface="Trebuchet MS"/>
              </a:rPr>
              <a:t>To determine interest and to help us shortlist suppliers for a subsequent tendering process, we require responses to the questions set out in this pack.</a:t>
            </a:r>
          </a:p>
          <a:p>
            <a:pPr marL="7620" marR="2540" algn="just">
              <a:lnSpc>
                <a:spcPct val="108000"/>
              </a:lnSpc>
              <a:spcBef>
                <a:spcPts val="58"/>
              </a:spcBef>
            </a:pPr>
            <a:endParaRPr lang="en-GB" sz="1300">
              <a:latin typeface="Fira Sans Light"/>
              <a:cs typeface="Trebuchet MS"/>
            </a:endParaRPr>
          </a:p>
          <a:p>
            <a:pPr marL="7620" marR="2540" algn="just">
              <a:lnSpc>
                <a:spcPct val="108000"/>
              </a:lnSpc>
              <a:spcBef>
                <a:spcPts val="58"/>
              </a:spcBef>
            </a:pPr>
            <a:r>
              <a:rPr lang="en-GB" sz="1300">
                <a:latin typeface="Fira Sans Light"/>
                <a:cs typeface="Trebuchet MS"/>
              </a:rPr>
              <a:t>Please review the information in this pack and return your responses to Procurement by </a:t>
            </a:r>
            <a:r>
              <a:rPr lang="en-GB" sz="1300" b="1">
                <a:latin typeface="Fira Sans Light"/>
                <a:cs typeface="Trebuchet MS"/>
              </a:rPr>
              <a:t>12 noon on 10th of December 2025.</a:t>
            </a:r>
          </a:p>
          <a:p>
            <a:pPr marL="7620" marR="2540" algn="just">
              <a:lnSpc>
                <a:spcPct val="108000"/>
              </a:lnSpc>
              <a:spcBef>
                <a:spcPts val="58"/>
              </a:spcBef>
            </a:pPr>
            <a:endParaRPr lang="en-GB" sz="1300" b="1">
              <a:solidFill>
                <a:srgbClr val="94368C"/>
              </a:solidFill>
              <a:latin typeface="Fira Sans Light"/>
            </a:endParaRPr>
          </a:p>
          <a:p>
            <a:pPr marL="7620" marR="2540" algn="just">
              <a:lnSpc>
                <a:spcPct val="108000"/>
              </a:lnSpc>
              <a:spcBef>
                <a:spcPts val="58"/>
              </a:spcBef>
            </a:pPr>
            <a:r>
              <a:rPr lang="en-GB" sz="1300" b="1">
                <a:solidFill>
                  <a:srgbClr val="94368C"/>
                </a:solidFill>
                <a:latin typeface="Fira Sans SemiBold"/>
              </a:rPr>
              <a:t>Clarifications and Contacts</a:t>
            </a:r>
          </a:p>
          <a:p>
            <a:pPr marL="7620" marR="2540" algn="just">
              <a:lnSpc>
                <a:spcPct val="108000"/>
              </a:lnSpc>
              <a:spcBef>
                <a:spcPts val="58"/>
              </a:spcBef>
            </a:pPr>
            <a:r>
              <a:rPr lang="en-GB" sz="1300">
                <a:latin typeface="Fira Sans Light"/>
              </a:rPr>
              <a:t>We are creating a culture of collaboration and therefore are on hand to provide any support you require at any point in the procurement process.</a:t>
            </a:r>
          </a:p>
          <a:p>
            <a:pPr marL="7620" marR="2540" algn="just">
              <a:lnSpc>
                <a:spcPct val="108000"/>
              </a:lnSpc>
              <a:spcBef>
                <a:spcPts val="58"/>
              </a:spcBef>
            </a:pPr>
            <a:endParaRPr lang="en-GB" sz="1300">
              <a:latin typeface="Fira Sans Light"/>
            </a:endParaRPr>
          </a:p>
          <a:p>
            <a:pPr marL="7620" marR="2540" algn="just">
              <a:lnSpc>
                <a:spcPct val="108000"/>
              </a:lnSpc>
              <a:spcBef>
                <a:spcPts val="58"/>
              </a:spcBef>
            </a:pPr>
            <a:r>
              <a:rPr lang="en-GB" sz="1300">
                <a:latin typeface="Fira Sans Light"/>
              </a:rPr>
              <a:t>If you have any questions, please email them to us at: </a:t>
            </a:r>
            <a:r>
              <a:rPr lang="en-GB" sz="1300">
                <a:latin typeface="Fire sans light"/>
                <a:cs typeface="Trebuchet MS"/>
                <a:hlinkClick r:id="rId2"/>
              </a:rPr>
              <a:t>procurement@glasgow2026.com</a:t>
            </a:r>
            <a:r>
              <a:rPr lang="en-GB" sz="1300">
                <a:latin typeface="Fire sans light"/>
                <a:cs typeface="Trebuchet MS"/>
              </a:rPr>
              <a:t> </a:t>
            </a:r>
          </a:p>
          <a:p>
            <a:pPr marL="7620" marR="2540">
              <a:lnSpc>
                <a:spcPct val="108000"/>
              </a:lnSpc>
              <a:spcBef>
                <a:spcPts val="58"/>
              </a:spcBef>
            </a:pPr>
            <a:endParaRPr lang="en-GB" sz="1300">
              <a:latin typeface="Trebuchet MS"/>
              <a:cs typeface="Trebuchet MS"/>
            </a:endParaRPr>
          </a:p>
        </p:txBody>
      </p:sp>
    </p:spTree>
    <p:extLst>
      <p:ext uri="{BB962C8B-B14F-4D97-AF65-F5344CB8AC3E}">
        <p14:creationId xmlns:p14="http://schemas.microsoft.com/office/powerpoint/2010/main" val="904484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ue and pink gradient&#10;&#10;AI-generated content may be incorrect.">
            <a:extLst>
              <a:ext uri="{FF2B5EF4-FFF2-40B4-BE49-F238E27FC236}">
                <a16:creationId xmlns:a16="http://schemas.microsoft.com/office/drawing/2014/main" id="{F2362668-DF6A-2843-EF40-DE5C33CE67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 y="0"/>
            <a:ext cx="12191135" cy="6858000"/>
          </a:xfrm>
          <a:prstGeom prst="rect">
            <a:avLst/>
          </a:prstGeom>
        </p:spPr>
      </p:pic>
      <p:sp>
        <p:nvSpPr>
          <p:cNvPr id="10" name="object 10"/>
          <p:cNvSpPr txBox="1"/>
          <p:nvPr/>
        </p:nvSpPr>
        <p:spPr>
          <a:xfrm>
            <a:off x="626748" y="2985414"/>
            <a:ext cx="4708416" cy="393908"/>
          </a:xfrm>
          <a:prstGeom prst="rect">
            <a:avLst/>
          </a:prstGeom>
        </p:spPr>
        <p:txBody>
          <a:bodyPr vert="horz" wrap="square" lIns="0" tIns="7701" rIns="0" bIns="0" rtlCol="0" anchor="t">
            <a:spAutoFit/>
          </a:bodyPr>
          <a:lstStyle/>
          <a:p>
            <a:pPr marL="180980" lvl="1" indent="-173279">
              <a:spcBef>
                <a:spcPts val="61"/>
              </a:spcBef>
              <a:buFont typeface="Wingdings" panose="05000000000000000000" pitchFamily="2" charset="2"/>
              <a:buChar char="Ø"/>
            </a:pPr>
            <a:endParaRPr lang="en-GB" sz="1213" spc="-52">
              <a:solidFill>
                <a:schemeClr val="bg1"/>
              </a:solidFill>
              <a:latin typeface="Fira Sans Light"/>
            </a:endParaRPr>
          </a:p>
          <a:p>
            <a:pPr marL="180980" lvl="1" indent="-173279">
              <a:spcBef>
                <a:spcPts val="61"/>
              </a:spcBef>
              <a:buFont typeface="Wingdings" panose="05000000000000000000" pitchFamily="2" charset="2"/>
              <a:buChar char="Ø"/>
            </a:pPr>
            <a:endParaRPr lang="en-GB" sz="1213" spc="-52">
              <a:solidFill>
                <a:schemeClr val="bg1"/>
              </a:solidFill>
              <a:latin typeface="Fira Sans Light"/>
            </a:endParaRPr>
          </a:p>
        </p:txBody>
      </p:sp>
      <p:sp>
        <p:nvSpPr>
          <p:cNvPr id="9" name="Slide Number Placeholder 8">
            <a:extLst>
              <a:ext uri="{FF2B5EF4-FFF2-40B4-BE49-F238E27FC236}">
                <a16:creationId xmlns:a16="http://schemas.microsoft.com/office/drawing/2014/main" id="{D47E544E-B7E6-919D-990A-04A157E03E77}"/>
              </a:ext>
            </a:extLst>
          </p:cNvPr>
          <p:cNvSpPr>
            <a:spLocks noGrp="1"/>
          </p:cNvSpPr>
          <p:nvPr>
            <p:ph type="sldNum" sz="quarter" idx="7"/>
          </p:nvPr>
        </p:nvSpPr>
        <p:spPr/>
        <p:txBody>
          <a:bodyPr/>
          <a:lstStyle/>
          <a:p>
            <a:fld id="{B6F15528-21DE-4FAA-801E-634DDDAF4B2B}" type="slidenum">
              <a:rPr lang="en-GB" smtClean="0"/>
              <a:t>4</a:t>
            </a:fld>
            <a:endParaRPr lang="en-GB"/>
          </a:p>
        </p:txBody>
      </p:sp>
      <p:sp>
        <p:nvSpPr>
          <p:cNvPr id="13" name="TextBox 12">
            <a:extLst>
              <a:ext uri="{FF2B5EF4-FFF2-40B4-BE49-F238E27FC236}">
                <a16:creationId xmlns:a16="http://schemas.microsoft.com/office/drawing/2014/main" id="{1B0090E2-C702-041F-73C4-3FBDC0083E54}"/>
              </a:ext>
            </a:extLst>
          </p:cNvPr>
          <p:cNvSpPr txBox="1"/>
          <p:nvPr/>
        </p:nvSpPr>
        <p:spPr>
          <a:xfrm>
            <a:off x="584840" y="388653"/>
            <a:ext cx="6745378" cy="658721"/>
          </a:xfrm>
          <a:prstGeom prst="rect">
            <a:avLst/>
          </a:prstGeom>
          <a:noFill/>
        </p:spPr>
        <p:txBody>
          <a:bodyPr wrap="square" lIns="55449" tIns="27725" rIns="55449" bIns="27725" rtlCol="0" anchor="t">
            <a:spAutoFit/>
          </a:bodyPr>
          <a:lstStyle/>
          <a:p>
            <a:pPr defTabSz="914358">
              <a:lnSpc>
                <a:spcPts val="4700"/>
              </a:lnSpc>
            </a:pPr>
            <a:r>
              <a:rPr lang="en-GB" sz="3942" b="1" spc="-121">
                <a:solidFill>
                  <a:srgbClr val="FFFFFF"/>
                </a:solidFill>
                <a:latin typeface="Fira Sans"/>
              </a:rPr>
              <a:t>High-Level Scope</a:t>
            </a:r>
          </a:p>
        </p:txBody>
      </p:sp>
      <p:sp>
        <p:nvSpPr>
          <p:cNvPr id="2" name="object 7">
            <a:extLst>
              <a:ext uri="{FF2B5EF4-FFF2-40B4-BE49-F238E27FC236}">
                <a16:creationId xmlns:a16="http://schemas.microsoft.com/office/drawing/2014/main" id="{C85AF7B7-90ED-6258-E452-CD36FDC2FE7B}"/>
              </a:ext>
            </a:extLst>
          </p:cNvPr>
          <p:cNvSpPr txBox="1"/>
          <p:nvPr/>
        </p:nvSpPr>
        <p:spPr>
          <a:xfrm>
            <a:off x="717821" y="1632995"/>
            <a:ext cx="11110047" cy="5128623"/>
          </a:xfrm>
          <a:prstGeom prst="rect">
            <a:avLst/>
          </a:prstGeom>
        </p:spPr>
        <p:txBody>
          <a:bodyPr vert="horz" wrap="square" lIns="0" tIns="27725" rIns="0" bIns="0" rtlCol="0" anchor="t">
            <a:spAutoFit/>
          </a:bodyPr>
          <a:lstStyle/>
          <a:p>
            <a:pPr marL="215636" indent="-207935">
              <a:spcBef>
                <a:spcPts val="218"/>
              </a:spcBef>
              <a:spcAft>
                <a:spcPts val="364"/>
              </a:spcAft>
              <a:buFont typeface="Arial" panose="020B0604020202020204" pitchFamily="34" charset="0"/>
              <a:buChar char="•"/>
            </a:pPr>
            <a:r>
              <a:rPr lang="en-US" sz="1455" spc="-52">
                <a:solidFill>
                  <a:srgbClr val="FFFFFF"/>
                </a:solidFill>
                <a:latin typeface="Fira Sans Light"/>
              </a:rPr>
              <a:t>Strategic and operational planning, project management and delivery of Food Trucks at 3 of the Games Venues:</a:t>
            </a:r>
          </a:p>
          <a:p>
            <a:pPr marL="672836" lvl="1" indent="-207935">
              <a:spcBef>
                <a:spcPts val="218"/>
              </a:spcBef>
              <a:spcAft>
                <a:spcPts val="364"/>
              </a:spcAft>
              <a:buFont typeface="Arial" panose="020B0604020202020204" pitchFamily="34" charset="0"/>
              <a:buChar char="•"/>
            </a:pPr>
            <a:r>
              <a:rPr lang="en-US" sz="1455" spc="-52">
                <a:solidFill>
                  <a:srgbClr val="FFFFFF"/>
                </a:solidFill>
                <a:latin typeface="Fira Sans Light"/>
              </a:rPr>
              <a:t>Scotstoun Sport Campus (SSC) - Athletics and Para Athletics - </a:t>
            </a:r>
            <a:r>
              <a:rPr lang="en-US" sz="1455" b="1" spc="-52">
                <a:solidFill>
                  <a:srgbClr val="FFFFFF"/>
                </a:solidFill>
                <a:latin typeface="Fira Sans Light"/>
              </a:rPr>
              <a:t>6 Food Trucks required</a:t>
            </a:r>
          </a:p>
          <a:p>
            <a:pPr marL="672836" lvl="1" indent="-207935">
              <a:spcBef>
                <a:spcPts val="218"/>
              </a:spcBef>
              <a:spcAft>
                <a:spcPts val="364"/>
              </a:spcAft>
              <a:buFont typeface="Arial" panose="020B0604020202020204" pitchFamily="34" charset="0"/>
              <a:buChar char="•"/>
            </a:pPr>
            <a:r>
              <a:rPr lang="en-US" sz="1455" spc="-52">
                <a:solidFill>
                  <a:srgbClr val="FFFFFF"/>
                </a:solidFill>
                <a:latin typeface="Fira Sans Light"/>
              </a:rPr>
              <a:t>Tollcross International Swimming Centre (TSC) - Aquatics - </a:t>
            </a:r>
            <a:r>
              <a:rPr lang="en-US" sz="1455" b="1" spc="-52">
                <a:solidFill>
                  <a:srgbClr val="FFFFFF"/>
                </a:solidFill>
                <a:latin typeface="Fira Sans Light"/>
              </a:rPr>
              <a:t>3 Food Trucks required</a:t>
            </a:r>
          </a:p>
          <a:p>
            <a:pPr marL="672836" lvl="1" indent="-207935">
              <a:spcBef>
                <a:spcPts val="218"/>
              </a:spcBef>
              <a:spcAft>
                <a:spcPts val="364"/>
              </a:spcAft>
              <a:buFont typeface="Arial" panose="020B0604020202020204" pitchFamily="34" charset="0"/>
              <a:buChar char="•"/>
            </a:pPr>
            <a:r>
              <a:rPr lang="en-US" sz="1455" spc="-52">
                <a:solidFill>
                  <a:srgbClr val="FFFFFF"/>
                </a:solidFill>
                <a:latin typeface="Fira Sans Light"/>
              </a:rPr>
              <a:t>The Sir Chris Hoy Velodrome and Arena (CAV) – Track Cycling and Artistic Gymnastics - </a:t>
            </a:r>
            <a:r>
              <a:rPr lang="en-US" sz="1455" b="1" spc="-52">
                <a:solidFill>
                  <a:srgbClr val="FFFFFF"/>
                </a:solidFill>
                <a:latin typeface="Fira Sans Light"/>
              </a:rPr>
              <a:t>3 Food Trucks required</a:t>
            </a:r>
            <a:endParaRPr lang="en-US" sz="1455" spc="-52">
              <a:solidFill>
                <a:srgbClr val="FFFFFF"/>
              </a:solidFill>
              <a:latin typeface="Fira Sans Light"/>
            </a:endParaRPr>
          </a:p>
          <a:p>
            <a:pPr marL="215636" indent="-207935">
              <a:spcBef>
                <a:spcPts val="218"/>
              </a:spcBef>
              <a:spcAft>
                <a:spcPts val="364"/>
              </a:spcAft>
              <a:buFont typeface="Arial" panose="020B0604020202020204" pitchFamily="34" charset="0"/>
              <a:buChar char="•"/>
            </a:pPr>
            <a:r>
              <a:rPr lang="en-GB" sz="1455" spc="-52">
                <a:solidFill>
                  <a:srgbClr val="FFFFFF"/>
                </a:solidFill>
                <a:latin typeface="Fira Sans Light"/>
              </a:rPr>
              <a:t>Plan, manage and execute catering services effectively and efficiently, setting a benchmark for future Games spectator catering operations. </a:t>
            </a:r>
          </a:p>
          <a:p>
            <a:pPr marL="215265" indent="-207645">
              <a:spcBef>
                <a:spcPts val="218"/>
              </a:spcBef>
              <a:spcAft>
                <a:spcPts val="364"/>
              </a:spcAft>
              <a:buFont typeface="Arial" panose="020B0604020202020204" pitchFamily="34" charset="0"/>
              <a:buChar char="•"/>
            </a:pPr>
            <a:r>
              <a:rPr lang="en-GB" sz="1455" spc="-52">
                <a:solidFill>
                  <a:srgbClr val="FFFFFF"/>
                </a:solidFill>
                <a:latin typeface="Fira Sans Light"/>
              </a:rPr>
              <a:t>Showcase food and drink services that celebrate Scotland’s rich culinary heritage while aligning with current trends, seasonality, diverse cultural preferences and healthy lifestyle choices, affordable and Inclusive for all client groups.  All Caterers must comply with the Glasgow 2026 Food and Drink Framework.</a:t>
            </a:r>
          </a:p>
          <a:p>
            <a:pPr marL="215636" indent="-207935">
              <a:spcBef>
                <a:spcPts val="218"/>
              </a:spcBef>
              <a:spcAft>
                <a:spcPts val="364"/>
              </a:spcAft>
              <a:buFont typeface="Arial" panose="020B0604020202020204" pitchFamily="34" charset="0"/>
              <a:buChar char="•"/>
            </a:pPr>
            <a:r>
              <a:rPr lang="en-GB" sz="1455" spc="-52">
                <a:solidFill>
                  <a:srgbClr val="FFFFFF"/>
                </a:solidFill>
                <a:latin typeface="Fira Sans Light"/>
              </a:rPr>
              <a:t>Provision of a balanced choice of healthy food offerings. Menus should be designed for all spectator demographic groups with this principle in mind. </a:t>
            </a:r>
          </a:p>
          <a:p>
            <a:pPr marL="215265" indent="-207645">
              <a:spcBef>
                <a:spcPts val="218"/>
              </a:spcBef>
              <a:spcAft>
                <a:spcPts val="364"/>
              </a:spcAft>
              <a:buFont typeface="Arial" panose="020B0604020202020204" pitchFamily="34" charset="0"/>
              <a:buChar char="•"/>
            </a:pPr>
            <a:r>
              <a:rPr lang="en-GB" sz="1455" spc="-52">
                <a:solidFill>
                  <a:srgbClr val="FFFFFF"/>
                </a:solidFill>
                <a:latin typeface="Fira Sans Light"/>
              </a:rPr>
              <a:t>Collaborate with sponsors who are committed to sustainability and high-quality standards to maximise sponsorship benefits while maintaining exceptional service. </a:t>
            </a:r>
          </a:p>
          <a:p>
            <a:pPr marL="215636" indent="-207935">
              <a:spcBef>
                <a:spcPts val="218"/>
              </a:spcBef>
              <a:spcAft>
                <a:spcPts val="364"/>
              </a:spcAft>
              <a:buFont typeface="Arial" panose="020B0604020202020204" pitchFamily="34" charset="0"/>
              <a:buChar char="•"/>
            </a:pPr>
            <a:r>
              <a:rPr lang="en-GB" sz="1455" spc="-52">
                <a:solidFill>
                  <a:srgbClr val="FFFFFF"/>
                </a:solidFill>
                <a:latin typeface="Fira Sans Light"/>
              </a:rPr>
              <a:t>Deliver food safety protocols to guarantee health and hygiene at all times.</a:t>
            </a:r>
          </a:p>
          <a:p>
            <a:pPr marL="215636" indent="-207935">
              <a:spcBef>
                <a:spcPts val="218"/>
              </a:spcBef>
              <a:spcAft>
                <a:spcPts val="364"/>
              </a:spcAft>
              <a:buFont typeface="Arial" panose="020B0604020202020204" pitchFamily="34" charset="0"/>
              <a:buChar char="•"/>
            </a:pPr>
            <a:r>
              <a:rPr lang="en-GB" sz="1455" spc="-52">
                <a:solidFill>
                  <a:srgbClr val="FFFFFF"/>
                </a:solidFill>
                <a:latin typeface="Fira Sans Light"/>
              </a:rPr>
              <a:t>Engage reliable catering partners to effectively serve large crowds, ensuring timely, fresh meal service to spectators while maintaining an appropriate, consistent and friendly service across all client groups within Competition Venues </a:t>
            </a:r>
          </a:p>
          <a:p>
            <a:pPr marL="215636" indent="-207935">
              <a:spcBef>
                <a:spcPts val="218"/>
              </a:spcBef>
              <a:spcAft>
                <a:spcPts val="364"/>
              </a:spcAft>
              <a:buFont typeface="Arial" panose="020B0604020202020204" pitchFamily="34" charset="0"/>
              <a:buChar char="•"/>
            </a:pPr>
            <a:r>
              <a:rPr lang="en-GB" sz="1455" spc="-52">
                <a:solidFill>
                  <a:srgbClr val="FFFFFF"/>
                </a:solidFill>
                <a:latin typeface="Fira Sans Light"/>
              </a:rPr>
              <a:t>Embed sustainability practices across all event operations and decision-making processes. A key focus will be procurement, where we will actively influence the sustainability performance of food procurement. Sustainability is not an add-on, but a core principle integrated into the planning, delivery, and legacy of the Games. </a:t>
            </a:r>
          </a:p>
          <a:p>
            <a:pPr marL="215636" indent="-207935">
              <a:spcBef>
                <a:spcPts val="218"/>
              </a:spcBef>
              <a:spcAft>
                <a:spcPts val="364"/>
              </a:spcAft>
              <a:buFont typeface="Arial" panose="020B0604020202020204" pitchFamily="34" charset="0"/>
              <a:buChar char="•"/>
            </a:pPr>
            <a:r>
              <a:rPr lang="en-US" sz="1455" spc="-52">
                <a:solidFill>
                  <a:srgbClr val="FFFFFF"/>
                </a:solidFill>
                <a:latin typeface="Fira Sans Light"/>
              </a:rPr>
              <a:t>Pay Glasgow 2026 a commission on sales. </a:t>
            </a:r>
          </a:p>
        </p:txBody>
      </p:sp>
      <p:sp>
        <p:nvSpPr>
          <p:cNvPr id="3" name="TextBox 2">
            <a:extLst>
              <a:ext uri="{FF2B5EF4-FFF2-40B4-BE49-F238E27FC236}">
                <a16:creationId xmlns:a16="http://schemas.microsoft.com/office/drawing/2014/main" id="{E62A4511-6BCE-0F58-5D34-294F8B58C7F6}"/>
              </a:ext>
            </a:extLst>
          </p:cNvPr>
          <p:cNvSpPr txBox="1"/>
          <p:nvPr/>
        </p:nvSpPr>
        <p:spPr>
          <a:xfrm>
            <a:off x="630270" y="1092847"/>
            <a:ext cx="11285150" cy="540148"/>
          </a:xfrm>
          <a:prstGeom prst="rect">
            <a:avLst/>
          </a:prstGeom>
          <a:noFill/>
        </p:spPr>
        <p:txBody>
          <a:bodyPr wrap="square" rtlCol="0">
            <a:spAutoFit/>
          </a:bodyPr>
          <a:lstStyle/>
          <a:p>
            <a:r>
              <a:rPr lang="en-US" sz="1455" spc="-52">
                <a:solidFill>
                  <a:srgbClr val="FFFFFF"/>
                </a:solidFill>
                <a:latin typeface="Fira Sans SemiBold" panose="020B0603050000020004" pitchFamily="34" charset="0"/>
              </a:rPr>
              <a:t>We are seeking to engage a  Food Truck operator.  A full scope will be provided in the Request for Proposal documentation - an overview is provided below:</a:t>
            </a:r>
            <a:endParaRPr lang="en-GB" sz="1455">
              <a:latin typeface="Fira Sans SemiBold" panose="020B06030500000200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716AA33-1909-65BF-C08F-75F1E358E884}"/>
              </a:ext>
            </a:extLst>
          </p:cNvPr>
          <p:cNvSpPr>
            <a:spLocks noGrp="1"/>
          </p:cNvSpPr>
          <p:nvPr>
            <p:ph type="sldNum" sz="quarter" idx="12"/>
          </p:nvPr>
        </p:nvSpPr>
        <p:spPr/>
        <p:txBody>
          <a:bodyPr/>
          <a:lstStyle/>
          <a:p>
            <a:fld id="{28504E16-0618-2842-B206-C701314F0E20}" type="slidenum">
              <a:rPr lang="en-US" smtClean="0"/>
              <a:pPr/>
              <a:t>5</a:t>
            </a:fld>
            <a:endParaRPr lang="en-US"/>
          </a:p>
        </p:txBody>
      </p:sp>
      <p:sp>
        <p:nvSpPr>
          <p:cNvPr id="8" name="TextBox 7">
            <a:extLst>
              <a:ext uri="{FF2B5EF4-FFF2-40B4-BE49-F238E27FC236}">
                <a16:creationId xmlns:a16="http://schemas.microsoft.com/office/drawing/2014/main" id="{C3AF2AE4-FF62-99A6-66A5-38BA6BEF76F9}"/>
              </a:ext>
            </a:extLst>
          </p:cNvPr>
          <p:cNvSpPr txBox="1"/>
          <p:nvPr/>
        </p:nvSpPr>
        <p:spPr>
          <a:xfrm>
            <a:off x="579814" y="223102"/>
            <a:ext cx="6096000" cy="976486"/>
          </a:xfrm>
          <a:prstGeom prst="rect">
            <a:avLst/>
          </a:prstGeom>
          <a:noFill/>
        </p:spPr>
        <p:txBody>
          <a:bodyPr wrap="square">
            <a:spAutoFit/>
          </a:bodyPr>
          <a:lstStyle/>
          <a:p>
            <a:pPr algn="l" defTabSz="1507846" rtl="0">
              <a:lnSpc>
                <a:spcPts val="7750"/>
              </a:lnSpc>
            </a:pPr>
            <a:r>
              <a:rPr lang="en-GB" sz="3942" b="1" spc="-121">
                <a:solidFill>
                  <a:srgbClr val="FFFFFF"/>
                </a:solidFill>
                <a:latin typeface="Fira Sans"/>
              </a:rPr>
              <a:t>EOI Qualification Questions</a:t>
            </a:r>
          </a:p>
        </p:txBody>
      </p:sp>
      <p:sp>
        <p:nvSpPr>
          <p:cNvPr id="9" name="object 7">
            <a:extLst>
              <a:ext uri="{FF2B5EF4-FFF2-40B4-BE49-F238E27FC236}">
                <a16:creationId xmlns:a16="http://schemas.microsoft.com/office/drawing/2014/main" id="{BD35A5A0-7B38-6255-FBA8-A260EEEFD19C}"/>
              </a:ext>
            </a:extLst>
          </p:cNvPr>
          <p:cNvSpPr txBox="1"/>
          <p:nvPr/>
        </p:nvSpPr>
        <p:spPr>
          <a:xfrm>
            <a:off x="688258" y="1200233"/>
            <a:ext cx="7315200" cy="4709598"/>
          </a:xfrm>
          <a:prstGeom prst="rect">
            <a:avLst/>
          </a:prstGeom>
        </p:spPr>
        <p:txBody>
          <a:bodyPr vert="horz" wrap="square" lIns="0" tIns="27725" rIns="0" bIns="0" rtlCol="0" anchor="t">
            <a:spAutoFit/>
          </a:bodyPr>
          <a:lstStyle/>
          <a:p>
            <a:pPr marL="7620" marR="2540">
              <a:lnSpc>
                <a:spcPct val="107700"/>
              </a:lnSpc>
              <a:spcBef>
                <a:spcPts val="73"/>
              </a:spcBef>
            </a:pPr>
            <a:r>
              <a:rPr lang="en-US" sz="1455" spc="-24">
                <a:solidFill>
                  <a:schemeClr val="bg1"/>
                </a:solidFill>
                <a:latin typeface="Fira Sans SemiBold" panose="020B0503050000020004" pitchFamily="34" charset="0"/>
              </a:rPr>
              <a:t>1. Please set out your company’s technical expertise in delivering Food Truck operations. </a:t>
            </a:r>
            <a:r>
              <a:rPr lang="en-US" sz="1455" spc="-24">
                <a:solidFill>
                  <a:schemeClr val="bg1"/>
                </a:solidFill>
                <a:latin typeface="Fira Sans Light"/>
              </a:rPr>
              <a:t>In setting out your technical expertise, you can draw on up to three case studies and your company’s track record to demonstrate your competency in delivering Food Truck operations for Glasgow 2026. (1000 words limit).</a:t>
            </a:r>
            <a:endParaRPr lang="en-US"/>
          </a:p>
          <a:p>
            <a:pPr marL="7620" marR="2540">
              <a:lnSpc>
                <a:spcPct val="107700"/>
              </a:lnSpc>
              <a:spcBef>
                <a:spcPts val="73"/>
              </a:spcBef>
            </a:pPr>
            <a:endParaRPr lang="en-GB" sz="1455" spc="-24">
              <a:solidFill>
                <a:schemeClr val="bg1"/>
              </a:solidFill>
              <a:latin typeface="Fira Sans Light"/>
            </a:endParaRPr>
          </a:p>
          <a:p>
            <a:pPr marL="7620" marR="2540">
              <a:lnSpc>
                <a:spcPct val="107700"/>
              </a:lnSpc>
              <a:spcBef>
                <a:spcPts val="73"/>
              </a:spcBef>
            </a:pPr>
            <a:r>
              <a:rPr lang="en-US" sz="1450" spc="-24">
                <a:solidFill>
                  <a:schemeClr val="bg1"/>
                </a:solidFill>
                <a:latin typeface="Fira Sans SemiBold"/>
              </a:rPr>
              <a:t>2. Please set out five key success factors and / or issues you would need to consider to deliver  the requirements of the Spectator catering services. </a:t>
            </a:r>
            <a:r>
              <a:rPr lang="en-US" sz="1450" spc="-24">
                <a:solidFill>
                  <a:schemeClr val="bg1"/>
                </a:solidFill>
                <a:latin typeface="Fira Sans Light"/>
              </a:rPr>
              <a:t>(1000 words limit).</a:t>
            </a:r>
          </a:p>
          <a:p>
            <a:pPr marL="7620" marR="2540">
              <a:lnSpc>
                <a:spcPct val="107700"/>
              </a:lnSpc>
              <a:spcBef>
                <a:spcPts val="73"/>
              </a:spcBef>
            </a:pPr>
            <a:endParaRPr lang="en-US" sz="1455" spc="-24">
              <a:solidFill>
                <a:schemeClr val="bg1"/>
              </a:solidFill>
              <a:latin typeface="Fira Sans Light"/>
            </a:endParaRPr>
          </a:p>
          <a:p>
            <a:pPr marL="7620" marR="2540">
              <a:lnSpc>
                <a:spcPct val="107700"/>
              </a:lnSpc>
              <a:spcBef>
                <a:spcPts val="73"/>
              </a:spcBef>
            </a:pPr>
            <a:r>
              <a:rPr lang="en-US" sz="1450" spc="-24">
                <a:solidFill>
                  <a:schemeClr val="bg1"/>
                </a:solidFill>
                <a:latin typeface="Fira Sans SemiBold"/>
              </a:rPr>
              <a:t>3. Please </a:t>
            </a:r>
            <a:r>
              <a:rPr lang="en-GB" sz="1450" spc="-24">
                <a:solidFill>
                  <a:schemeClr val="bg1"/>
                </a:solidFill>
                <a:latin typeface="Fira Sans SemiBold"/>
              </a:rPr>
              <a:t>provide example F&amp;B concepts and menus that you have delivered for previous events., which showcase how you have met or exceeded current trends, cultural diversity, and dietary requirements whilst delivering value for money (affordable), which are appealing to the core demographic of spectators including families. </a:t>
            </a:r>
            <a:r>
              <a:rPr lang="en-US" sz="1450" spc="-24">
                <a:solidFill>
                  <a:schemeClr val="bg1"/>
                </a:solidFill>
                <a:latin typeface="Fira Sans Light"/>
              </a:rPr>
              <a:t>(1000 words limit)</a:t>
            </a:r>
            <a:endParaRPr lang="en-US" sz="1450" spc="-24">
              <a:solidFill>
                <a:schemeClr val="bg1"/>
              </a:solidFill>
              <a:highlight>
                <a:srgbClr val="FFFF00"/>
              </a:highlight>
              <a:latin typeface="Fira Sans Light"/>
            </a:endParaRPr>
          </a:p>
          <a:p>
            <a:pPr marL="7620" marR="2540">
              <a:lnSpc>
                <a:spcPct val="107700"/>
              </a:lnSpc>
              <a:spcBef>
                <a:spcPts val="73"/>
              </a:spcBef>
            </a:pPr>
            <a:endParaRPr lang="en-US" sz="1450" spc="-24">
              <a:solidFill>
                <a:schemeClr val="bg1"/>
              </a:solidFill>
              <a:latin typeface="Fira Sans Light"/>
            </a:endParaRPr>
          </a:p>
          <a:p>
            <a:pPr marL="7620" marR="2540">
              <a:lnSpc>
                <a:spcPct val="107700"/>
              </a:lnSpc>
              <a:spcBef>
                <a:spcPts val="73"/>
              </a:spcBef>
            </a:pPr>
            <a:r>
              <a:rPr lang="en-US" sz="1450" spc="-24">
                <a:solidFill>
                  <a:schemeClr val="bg1"/>
                </a:solidFill>
                <a:latin typeface="Fira Sans SemiBold"/>
              </a:rPr>
              <a:t>4. </a:t>
            </a:r>
            <a:r>
              <a:rPr lang="en-US" sz="1450" spc="-24">
                <a:solidFill>
                  <a:schemeClr val="bg1"/>
                </a:solidFill>
                <a:latin typeface="Fira Sans SemiBold"/>
                <a:cs typeface="Trebuchet MS"/>
              </a:rPr>
              <a:t>Glasgow 2026 is being delivered to an accelerated timeframe which will require a flexible and innovative approach. Please set out how your working practices support efficient and agile working when delivering to tight timeline and reducing risk. </a:t>
            </a:r>
            <a:r>
              <a:rPr lang="en-US" sz="1450" spc="-24">
                <a:solidFill>
                  <a:schemeClr val="bg1"/>
                </a:solidFill>
                <a:latin typeface="Fira Sans Light"/>
                <a:cs typeface="Trebuchet MS"/>
              </a:rPr>
              <a:t>Y</a:t>
            </a:r>
            <a:r>
              <a:rPr lang="en-US" sz="1450" spc="-24">
                <a:solidFill>
                  <a:schemeClr val="bg1"/>
                </a:solidFill>
                <a:latin typeface="Fira Sans Light"/>
              </a:rPr>
              <a:t>ou can draw on three case studies to demonstrate your experience.</a:t>
            </a:r>
            <a:endParaRPr lang="en-US" sz="1450" spc="-24">
              <a:solidFill>
                <a:schemeClr val="bg1"/>
              </a:solidFill>
              <a:latin typeface="Fira Sans SemiBold" panose="020B0503050000020004" pitchFamily="34" charset="0"/>
            </a:endParaRPr>
          </a:p>
          <a:p>
            <a:pPr marL="7620" marR="2540">
              <a:lnSpc>
                <a:spcPct val="107700"/>
              </a:lnSpc>
              <a:spcBef>
                <a:spcPts val="73"/>
              </a:spcBef>
            </a:pPr>
            <a:r>
              <a:rPr lang="en-US" sz="1455" spc="-24">
                <a:solidFill>
                  <a:schemeClr val="bg1"/>
                </a:solidFill>
                <a:latin typeface="Fira Sans Light"/>
              </a:rPr>
              <a:t>(1000 words limit).</a:t>
            </a:r>
          </a:p>
          <a:p>
            <a:pPr marL="7620" marR="2540">
              <a:lnSpc>
                <a:spcPct val="107700"/>
              </a:lnSpc>
              <a:spcBef>
                <a:spcPts val="73"/>
              </a:spcBef>
            </a:pPr>
            <a:endParaRPr lang="en-GB" sz="1455" spc="-24">
              <a:solidFill>
                <a:schemeClr val="bg1"/>
              </a:solidFill>
              <a:latin typeface="Fira Sans Light"/>
            </a:endParaRPr>
          </a:p>
        </p:txBody>
      </p:sp>
    </p:spTree>
    <p:extLst>
      <p:ext uri="{BB962C8B-B14F-4D97-AF65-F5344CB8AC3E}">
        <p14:creationId xmlns:p14="http://schemas.microsoft.com/office/powerpoint/2010/main" val="3200654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87AC6D6-B43A-6316-FA4A-9BFC530462B7}"/>
              </a:ext>
            </a:extLst>
          </p:cNvPr>
          <p:cNvSpPr>
            <a:spLocks noGrp="1"/>
          </p:cNvSpPr>
          <p:nvPr>
            <p:ph type="dt" sz="half" idx="10"/>
          </p:nvPr>
        </p:nvSpPr>
        <p:spPr/>
        <p:txBody>
          <a:bodyPr/>
          <a:lstStyle/>
          <a:p>
            <a:fld id="{FC5379E3-5222-FA4A-AE65-C9A019715D12}" type="datetime3">
              <a:rPr lang="en-GB" smtClean="0"/>
              <a:pPr/>
              <a:t>1 December, 2025</a:t>
            </a:fld>
            <a:endParaRPr lang="en-US"/>
          </a:p>
        </p:txBody>
      </p:sp>
      <p:sp>
        <p:nvSpPr>
          <p:cNvPr id="4" name="Slide Number Placeholder 3">
            <a:extLst>
              <a:ext uri="{FF2B5EF4-FFF2-40B4-BE49-F238E27FC236}">
                <a16:creationId xmlns:a16="http://schemas.microsoft.com/office/drawing/2014/main" id="{F571F4D1-4AF7-3E9E-B565-664A4024F986}"/>
              </a:ext>
            </a:extLst>
          </p:cNvPr>
          <p:cNvSpPr>
            <a:spLocks noGrp="1"/>
          </p:cNvSpPr>
          <p:nvPr>
            <p:ph type="sldNum" sz="quarter" idx="11"/>
          </p:nvPr>
        </p:nvSpPr>
        <p:spPr/>
        <p:txBody>
          <a:bodyPr/>
          <a:lstStyle/>
          <a:p>
            <a:fld id="{28504E16-0618-2842-B206-C701314F0E20}" type="slidenum">
              <a:rPr lang="en-US" smtClean="0"/>
              <a:pPr/>
              <a:t>6</a:t>
            </a:fld>
            <a:endParaRPr lang="en-US"/>
          </a:p>
        </p:txBody>
      </p:sp>
      <p:sp>
        <p:nvSpPr>
          <p:cNvPr id="6" name="Footer Placeholder 5">
            <a:extLst>
              <a:ext uri="{FF2B5EF4-FFF2-40B4-BE49-F238E27FC236}">
                <a16:creationId xmlns:a16="http://schemas.microsoft.com/office/drawing/2014/main" id="{A04BED6E-4B27-D1F5-6A48-8954316A8077}"/>
              </a:ext>
            </a:extLst>
          </p:cNvPr>
          <p:cNvSpPr>
            <a:spLocks noGrp="1"/>
          </p:cNvSpPr>
          <p:nvPr>
            <p:ph type="ftr" sz="quarter" idx="14"/>
          </p:nvPr>
        </p:nvSpPr>
        <p:spPr/>
        <p:txBody>
          <a:bodyPr/>
          <a:lstStyle/>
          <a:p>
            <a:r>
              <a:rPr lang="en-US"/>
              <a:t>Glasgow 2026 Commonwealth Games</a:t>
            </a:r>
          </a:p>
        </p:txBody>
      </p:sp>
      <p:sp>
        <p:nvSpPr>
          <p:cNvPr id="12" name="TextBox 11">
            <a:extLst>
              <a:ext uri="{FF2B5EF4-FFF2-40B4-BE49-F238E27FC236}">
                <a16:creationId xmlns:a16="http://schemas.microsoft.com/office/drawing/2014/main" id="{0917C0A7-475D-27A2-4959-43438678B080}"/>
              </a:ext>
            </a:extLst>
          </p:cNvPr>
          <p:cNvSpPr txBox="1"/>
          <p:nvPr/>
        </p:nvSpPr>
        <p:spPr>
          <a:xfrm>
            <a:off x="533400" y="136525"/>
            <a:ext cx="7843684" cy="978538"/>
          </a:xfrm>
          <a:prstGeom prst="rect">
            <a:avLst/>
          </a:prstGeom>
          <a:noFill/>
        </p:spPr>
        <p:txBody>
          <a:bodyPr wrap="square">
            <a:spAutoFit/>
          </a:bodyPr>
          <a:lstStyle/>
          <a:p>
            <a:pPr algn="l" defTabSz="1507846" rtl="0">
              <a:lnSpc>
                <a:spcPts val="7750"/>
              </a:lnSpc>
            </a:pPr>
            <a:r>
              <a:rPr lang="en-GB" sz="4002" b="1" i="1" cap="all" spc="-30">
                <a:solidFill>
                  <a:srgbClr val="000000"/>
                </a:solidFill>
                <a:latin typeface="Fira Sans Black" panose="020B0A03050000020004" pitchFamily="34" charset="0"/>
                <a:ea typeface="+mj-ea"/>
                <a:cs typeface="+mj-cs"/>
              </a:rPr>
              <a:t>EOI Qualification Questions</a:t>
            </a:r>
          </a:p>
        </p:txBody>
      </p:sp>
      <p:sp>
        <p:nvSpPr>
          <p:cNvPr id="13" name="object 7">
            <a:extLst>
              <a:ext uri="{FF2B5EF4-FFF2-40B4-BE49-F238E27FC236}">
                <a16:creationId xmlns:a16="http://schemas.microsoft.com/office/drawing/2014/main" id="{CF183B7E-F468-33B2-94B5-17DA4D42821B}"/>
              </a:ext>
            </a:extLst>
          </p:cNvPr>
          <p:cNvSpPr txBox="1"/>
          <p:nvPr/>
        </p:nvSpPr>
        <p:spPr>
          <a:xfrm>
            <a:off x="638140" y="1315189"/>
            <a:ext cx="6923590" cy="3470181"/>
          </a:xfrm>
          <a:prstGeom prst="rect">
            <a:avLst/>
          </a:prstGeom>
        </p:spPr>
        <p:txBody>
          <a:bodyPr vert="horz" wrap="square" lIns="0" tIns="45720" rIns="0" bIns="0" rtlCol="0" anchor="t">
            <a:spAutoFit/>
          </a:bodyPr>
          <a:lstStyle/>
          <a:p>
            <a:pPr marL="12700">
              <a:spcBef>
                <a:spcPts val="254"/>
              </a:spcBef>
            </a:pPr>
            <a:r>
              <a:rPr lang="en-US" sz="1400" spc="-40">
                <a:latin typeface="Fira Sans Light"/>
                <a:cs typeface="Trebuchet MS"/>
              </a:rPr>
              <a:t>To qualify for inclusion in the next stages of the procurement process you must be able PASS the following questions.  Please note that the OC </a:t>
            </a:r>
            <a:r>
              <a:rPr lang="en-US" sz="1400" spc="-40">
                <a:latin typeface="Fira Sans Light"/>
              </a:rPr>
              <a:t>may exclude you from participating further in the procurement process if you cannot answer ‘NO’ to question 5, and ‘YES’ to questions 6-8.</a:t>
            </a:r>
            <a:endParaRPr lang="en-US" sz="1400" spc="-40">
              <a:latin typeface="Fira Sans Light"/>
              <a:cs typeface="Trebuchet MS"/>
            </a:endParaRPr>
          </a:p>
          <a:p>
            <a:pPr marL="12700" algn="l">
              <a:lnSpc>
                <a:spcPct val="100000"/>
              </a:lnSpc>
              <a:spcBef>
                <a:spcPts val="254"/>
              </a:spcBef>
            </a:pPr>
            <a:endParaRPr lang="en-GB" sz="1400" b="1" spc="-40">
              <a:latin typeface="Fira Sans Light"/>
              <a:cs typeface="Trebuchet MS"/>
            </a:endParaRPr>
          </a:p>
          <a:p>
            <a:pPr marL="469900" indent="-457200" algn="l">
              <a:spcBef>
                <a:spcPts val="254"/>
              </a:spcBef>
              <a:buFont typeface="+mj-lt"/>
              <a:buAutoNum type="arabicPeriod" startAt="5"/>
            </a:pPr>
            <a:r>
              <a:rPr lang="en-US" sz="1400" spc="-40">
                <a:latin typeface="Fira Sans Light" panose="020B0403050000020004" pitchFamily="34" charset="0"/>
                <a:cs typeface="Trebuchet MS"/>
              </a:rPr>
              <a:t>Has your organisation, any of its, directors, partners or any other person who has powers of representation, decision or control been convicted of any offences (YES/NO)?	</a:t>
            </a:r>
            <a:br>
              <a:rPr lang="en-US" sz="1400" spc="-40">
                <a:latin typeface="Fira Sans Light" panose="020B0403050000020004" pitchFamily="34" charset="0"/>
                <a:cs typeface="Trebuchet MS"/>
              </a:rPr>
            </a:br>
            <a:endParaRPr lang="en-US" sz="1400" spc="-40">
              <a:latin typeface="Fira Sans Light" panose="020B0403050000020004" pitchFamily="34" charset="0"/>
              <a:cs typeface="Trebuchet MS"/>
            </a:endParaRPr>
          </a:p>
          <a:p>
            <a:pPr marL="469900" indent="-457200" algn="l">
              <a:spcBef>
                <a:spcPts val="254"/>
              </a:spcBef>
              <a:buFont typeface="+mj-lt"/>
              <a:buAutoNum type="arabicPeriod" startAt="5"/>
            </a:pPr>
            <a:r>
              <a:rPr lang="en-US" sz="1400" spc="-40">
                <a:latin typeface="Fira Sans Light" panose="020B0403050000020004" pitchFamily="34" charset="0"/>
                <a:cs typeface="Trebuchet MS"/>
              </a:rPr>
              <a:t>Does your company have an Equal Opportunities Policy (YES/NO)?	</a:t>
            </a:r>
            <a:br>
              <a:rPr lang="en-US" sz="1400" spc="-40">
                <a:latin typeface="Fira Sans Light" panose="020B0403050000020004" pitchFamily="34" charset="0"/>
                <a:cs typeface="Trebuchet MS"/>
              </a:rPr>
            </a:br>
            <a:endParaRPr lang="en-US" sz="1400" spc="-40">
              <a:latin typeface="Fira Sans Light" panose="020B0403050000020004" pitchFamily="34" charset="0"/>
              <a:cs typeface="Trebuchet MS"/>
            </a:endParaRPr>
          </a:p>
          <a:p>
            <a:pPr marL="469900" indent="-457200" algn="l">
              <a:spcBef>
                <a:spcPts val="254"/>
              </a:spcBef>
              <a:buFont typeface="+mj-lt"/>
              <a:buAutoNum type="arabicPeriod" startAt="5"/>
            </a:pPr>
            <a:r>
              <a:rPr lang="en-US" sz="1400" spc="-40">
                <a:latin typeface="Fira Sans Light" panose="020B0403050000020004" pitchFamily="34" charset="0"/>
                <a:cs typeface="Trebuchet MS"/>
              </a:rPr>
              <a:t>Does your company have a Health and Safety Management Policy or similar document (YES/NO)?  </a:t>
            </a:r>
            <a:r>
              <a:rPr lang="en-US" sz="1400" u="sng" spc="-40">
                <a:latin typeface="Fira Sans Light" panose="020B0403050000020004" pitchFamily="34" charset="0"/>
                <a:cs typeface="Trebuchet MS"/>
              </a:rPr>
              <a:t>If yes, please include the policy  your response.</a:t>
            </a:r>
            <a:br>
              <a:rPr lang="en-US" sz="1400" spc="-40">
                <a:latin typeface="Fira Sans Light" panose="020B0403050000020004" pitchFamily="34" charset="0"/>
                <a:cs typeface="Trebuchet MS"/>
              </a:rPr>
            </a:br>
            <a:endParaRPr lang="en-US" sz="1400" spc="-40">
              <a:latin typeface="Fira Sans Light" panose="020B0403050000020004" pitchFamily="34" charset="0"/>
              <a:cs typeface="Trebuchet MS"/>
            </a:endParaRPr>
          </a:p>
          <a:p>
            <a:pPr marL="469900" indent="-457200" algn="l">
              <a:spcBef>
                <a:spcPts val="254"/>
              </a:spcBef>
              <a:buFont typeface="+mj-lt"/>
              <a:buAutoNum type="arabicPeriod" startAt="5"/>
            </a:pPr>
            <a:r>
              <a:rPr lang="en-US" sz="1400" spc="-40">
                <a:latin typeface="Fira Sans Light" panose="020B0403050000020004" pitchFamily="34" charset="0"/>
                <a:cs typeface="Trebuchet MS"/>
              </a:rPr>
              <a:t>Does your company have a Sustainability Policy (YES/NO)?</a:t>
            </a:r>
          </a:p>
        </p:txBody>
      </p:sp>
      <p:sp>
        <p:nvSpPr>
          <p:cNvPr id="15" name="TextBox 14">
            <a:extLst>
              <a:ext uri="{FF2B5EF4-FFF2-40B4-BE49-F238E27FC236}">
                <a16:creationId xmlns:a16="http://schemas.microsoft.com/office/drawing/2014/main" id="{28202B03-EDD4-4AE4-54C0-B665533824D3}"/>
              </a:ext>
            </a:extLst>
          </p:cNvPr>
          <p:cNvSpPr txBox="1"/>
          <p:nvPr/>
        </p:nvSpPr>
        <p:spPr>
          <a:xfrm>
            <a:off x="838200" y="5447161"/>
            <a:ext cx="6096000" cy="646331"/>
          </a:xfrm>
          <a:prstGeom prst="rect">
            <a:avLst/>
          </a:prstGeom>
          <a:noFill/>
        </p:spPr>
        <p:txBody>
          <a:bodyPr wrap="square">
            <a:spAutoFit/>
          </a:bodyPr>
          <a:lstStyle/>
          <a:p>
            <a:pPr algn="ctr"/>
            <a:r>
              <a:rPr lang="en-US" sz="1800" b="1" spc="-40">
                <a:latin typeface="Fira Sans ExtraBold" panose="020B0903050000020004" pitchFamily="34" charset="0"/>
              </a:rPr>
              <a:t>Please send your completed responses to </a:t>
            </a:r>
            <a:r>
              <a:rPr lang="en-US" sz="1800" b="1" spc="-40">
                <a:latin typeface="Fira Sans ExtraBold" panose="020B0903050000020004" pitchFamily="34" charset="0"/>
                <a:hlinkClick r:id="rId2">
                  <a:extLst>
                    <a:ext uri="{A12FA001-AC4F-418D-AE19-62706E023703}">
                      <ahyp:hlinkClr xmlns:ahyp="http://schemas.microsoft.com/office/drawing/2018/hyperlinkcolor" val="tx"/>
                    </a:ext>
                  </a:extLst>
                </a:hlinkClick>
              </a:rPr>
              <a:t>procurement@glasgow2026.com</a:t>
            </a:r>
            <a:r>
              <a:rPr lang="en-US" sz="1800" b="1" spc="-40">
                <a:latin typeface="Fira Sans ExtraBold" panose="020B0903050000020004" pitchFamily="34" charset="0"/>
              </a:rPr>
              <a:t> by 12noon on 10 July</a:t>
            </a:r>
            <a:endParaRPr lang="en-US" sz="1800" b="1" spc="-40">
              <a:latin typeface="Fira Sans ExtraBold" panose="020B0903050000020004" pitchFamily="34" charset="0"/>
              <a:cs typeface="Trebuchet MS"/>
            </a:endParaRPr>
          </a:p>
        </p:txBody>
      </p:sp>
    </p:spTree>
    <p:extLst>
      <p:ext uri="{BB962C8B-B14F-4D97-AF65-F5344CB8AC3E}">
        <p14:creationId xmlns:p14="http://schemas.microsoft.com/office/powerpoint/2010/main" val="2372453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C7DDB-8964-3A84-56F5-5A4E2AEED36C}"/>
              </a:ext>
            </a:extLst>
          </p:cNvPr>
          <p:cNvSpPr>
            <a:spLocks noGrp="1"/>
          </p:cNvSpPr>
          <p:nvPr>
            <p:ph type="title"/>
          </p:nvPr>
        </p:nvSpPr>
        <p:spPr>
          <a:xfrm>
            <a:off x="520678" y="463054"/>
            <a:ext cx="10515600" cy="854075"/>
          </a:xfrm>
        </p:spPr>
        <p:txBody>
          <a:bodyPr/>
          <a:lstStyle/>
          <a:p>
            <a:r>
              <a:rPr lang="en-GB"/>
              <a:t>Evaluation process</a:t>
            </a:r>
          </a:p>
        </p:txBody>
      </p:sp>
      <p:sp>
        <p:nvSpPr>
          <p:cNvPr id="3" name="Date Placeholder 2">
            <a:extLst>
              <a:ext uri="{FF2B5EF4-FFF2-40B4-BE49-F238E27FC236}">
                <a16:creationId xmlns:a16="http://schemas.microsoft.com/office/drawing/2014/main" id="{89A4C512-BD30-ED23-CFBA-192E004DD63A}"/>
              </a:ext>
            </a:extLst>
          </p:cNvPr>
          <p:cNvSpPr>
            <a:spLocks noGrp="1"/>
          </p:cNvSpPr>
          <p:nvPr>
            <p:ph type="dt" sz="half" idx="10"/>
          </p:nvPr>
        </p:nvSpPr>
        <p:spPr/>
        <p:txBody>
          <a:bodyPr/>
          <a:lstStyle/>
          <a:p>
            <a:fld id="{FC5379E3-5222-FA4A-AE65-C9A019715D12}" type="datetime3">
              <a:rPr lang="en-GB" smtClean="0"/>
              <a:pPr/>
              <a:t>1 December, 2025</a:t>
            </a:fld>
            <a:endParaRPr lang="en-US"/>
          </a:p>
        </p:txBody>
      </p:sp>
      <p:sp>
        <p:nvSpPr>
          <p:cNvPr id="4" name="Slide Number Placeholder 3">
            <a:extLst>
              <a:ext uri="{FF2B5EF4-FFF2-40B4-BE49-F238E27FC236}">
                <a16:creationId xmlns:a16="http://schemas.microsoft.com/office/drawing/2014/main" id="{C73872DE-4FE3-877C-DF7E-AFB5BA6D53DC}"/>
              </a:ext>
            </a:extLst>
          </p:cNvPr>
          <p:cNvSpPr>
            <a:spLocks noGrp="1"/>
          </p:cNvSpPr>
          <p:nvPr>
            <p:ph type="sldNum" sz="quarter" idx="11"/>
          </p:nvPr>
        </p:nvSpPr>
        <p:spPr/>
        <p:txBody>
          <a:bodyPr/>
          <a:lstStyle/>
          <a:p>
            <a:fld id="{28504E16-0618-2842-B206-C701314F0E20}" type="slidenum">
              <a:rPr lang="en-US" smtClean="0"/>
              <a:pPr/>
              <a:t>7</a:t>
            </a:fld>
            <a:endParaRPr lang="en-US"/>
          </a:p>
        </p:txBody>
      </p:sp>
      <p:sp>
        <p:nvSpPr>
          <p:cNvPr id="6" name="Footer Placeholder 5">
            <a:extLst>
              <a:ext uri="{FF2B5EF4-FFF2-40B4-BE49-F238E27FC236}">
                <a16:creationId xmlns:a16="http://schemas.microsoft.com/office/drawing/2014/main" id="{D59F1D37-5972-291D-7B37-F544F6ACC0BF}"/>
              </a:ext>
            </a:extLst>
          </p:cNvPr>
          <p:cNvSpPr>
            <a:spLocks noGrp="1"/>
          </p:cNvSpPr>
          <p:nvPr>
            <p:ph type="ftr" sz="quarter" idx="14"/>
          </p:nvPr>
        </p:nvSpPr>
        <p:spPr/>
        <p:txBody>
          <a:bodyPr/>
          <a:lstStyle/>
          <a:p>
            <a:r>
              <a:rPr lang="en-US"/>
              <a:t>Glasgow 2026 Commonwealth Games</a:t>
            </a:r>
          </a:p>
        </p:txBody>
      </p:sp>
      <p:sp>
        <p:nvSpPr>
          <p:cNvPr id="7" name="object 2">
            <a:extLst>
              <a:ext uri="{FF2B5EF4-FFF2-40B4-BE49-F238E27FC236}">
                <a16:creationId xmlns:a16="http://schemas.microsoft.com/office/drawing/2014/main" id="{B8D5CAC2-80FD-DA30-E818-C664FA99CED4}"/>
              </a:ext>
            </a:extLst>
          </p:cNvPr>
          <p:cNvSpPr txBox="1"/>
          <p:nvPr/>
        </p:nvSpPr>
        <p:spPr>
          <a:xfrm>
            <a:off x="601360" y="1313763"/>
            <a:ext cx="8414532" cy="3852084"/>
          </a:xfrm>
          <a:prstGeom prst="rect">
            <a:avLst/>
          </a:prstGeom>
        </p:spPr>
        <p:txBody>
          <a:bodyPr vert="horz" wrap="square" lIns="0" tIns="15240" rIns="0" bIns="0" rtlCol="0" anchor="t">
            <a:spAutoFit/>
          </a:bodyPr>
          <a:lstStyle/>
          <a:p>
            <a:pPr marL="12700" marR="5080">
              <a:lnSpc>
                <a:spcPct val="107700"/>
              </a:lnSpc>
              <a:spcBef>
                <a:spcPts val="120"/>
              </a:spcBef>
            </a:pPr>
            <a:r>
              <a:rPr lang="en-US" sz="1300" spc="-40">
                <a:latin typeface="Fira Sans Light"/>
              </a:rPr>
              <a:t>EOI responses will be used to produce a shortlist of companies invited to tender.  A maximum of 12 marks is available.  </a:t>
            </a:r>
            <a:endParaRPr lang="en-US">
              <a:latin typeface="Fira Sans Light"/>
            </a:endParaRPr>
          </a:p>
          <a:p>
            <a:pPr marL="12700" marR="5080" algn="l">
              <a:lnSpc>
                <a:spcPct val="107700"/>
              </a:lnSpc>
              <a:spcBef>
                <a:spcPts val="120"/>
              </a:spcBef>
            </a:pPr>
            <a:r>
              <a:rPr lang="en-US" sz="1300" spc="-40">
                <a:latin typeface="Fira Sans Light"/>
              </a:rPr>
              <a:t>For Technical Questions (1 – 4) , marks will be awarded as follows:</a:t>
            </a:r>
            <a:endParaRPr lang="en-US">
              <a:latin typeface="Fira Sans Light"/>
            </a:endParaRPr>
          </a:p>
          <a:p>
            <a:pPr marL="12700" marR="5080" algn="l">
              <a:lnSpc>
                <a:spcPct val="107700"/>
              </a:lnSpc>
              <a:spcBef>
                <a:spcPts val="120"/>
              </a:spcBef>
            </a:pPr>
            <a:endParaRPr lang="en-US" sz="1300" spc="-40">
              <a:solidFill>
                <a:schemeClr val="tx1"/>
              </a:solidFill>
              <a:latin typeface="Fira Sans Light" panose="020B0403050000020004" pitchFamily="34" charset="0"/>
            </a:endParaRPr>
          </a:p>
          <a:p>
            <a:pPr marL="12700" marR="5080" algn="l">
              <a:lnSpc>
                <a:spcPct val="107700"/>
              </a:lnSpc>
              <a:spcBef>
                <a:spcPts val="120"/>
              </a:spcBef>
            </a:pPr>
            <a:r>
              <a:rPr lang="en-US" sz="1300" b="1" spc="-40">
                <a:solidFill>
                  <a:schemeClr val="tx1"/>
                </a:solidFill>
                <a:latin typeface="Fira Sans Light" panose="020B0403050000020004" pitchFamily="34" charset="0"/>
              </a:rPr>
              <a:t>Score = 1:</a:t>
            </a:r>
            <a:r>
              <a:rPr lang="en-US" sz="1300" spc="-40">
                <a:solidFill>
                  <a:schemeClr val="tx1"/>
                </a:solidFill>
                <a:latin typeface="Fira Sans Light" panose="020B0403050000020004" pitchFamily="34" charset="0"/>
              </a:rPr>
              <a:t>  Respondent did not provide a response, or the response failed to address the question with limited or no evidence provided. There is limited confidence that the respondent can deliver the full scope of the requirement. </a:t>
            </a:r>
          </a:p>
          <a:p>
            <a:pPr marL="12700" marR="5080" algn="l">
              <a:lnSpc>
                <a:spcPct val="107700"/>
              </a:lnSpc>
              <a:spcBef>
                <a:spcPts val="120"/>
              </a:spcBef>
            </a:pPr>
            <a:endParaRPr lang="en-US" sz="1300" spc="-40">
              <a:solidFill>
                <a:schemeClr val="tx1"/>
              </a:solidFill>
              <a:latin typeface="Fira Sans Light" panose="020B0403050000020004" pitchFamily="34" charset="0"/>
            </a:endParaRPr>
          </a:p>
          <a:p>
            <a:pPr marL="12700" marR="5080" algn="l">
              <a:lnSpc>
                <a:spcPct val="107700"/>
              </a:lnSpc>
              <a:spcBef>
                <a:spcPts val="120"/>
              </a:spcBef>
            </a:pPr>
            <a:r>
              <a:rPr lang="en-US" sz="1300" b="1" spc="-40">
                <a:solidFill>
                  <a:schemeClr val="tx1"/>
                </a:solidFill>
                <a:latin typeface="Fira Sans Light" panose="020B0403050000020004" pitchFamily="34" charset="0"/>
              </a:rPr>
              <a:t>Score = 2</a:t>
            </a:r>
            <a:r>
              <a:rPr lang="en-US" sz="1300" spc="-40">
                <a:solidFill>
                  <a:schemeClr val="tx1"/>
                </a:solidFill>
                <a:latin typeface="Fira Sans Light" panose="020B0403050000020004" pitchFamily="34" charset="0"/>
              </a:rPr>
              <a:t>:  Respondent demonstrates some experience/understanding of the scope outlined but there are reservations that the respondent can deliver the full scope of the requirement. Response failed to include some detail/ evidence.</a:t>
            </a:r>
          </a:p>
          <a:p>
            <a:pPr marL="12700" marR="5080" algn="l">
              <a:lnSpc>
                <a:spcPct val="107700"/>
              </a:lnSpc>
              <a:spcBef>
                <a:spcPts val="120"/>
              </a:spcBef>
            </a:pPr>
            <a:endParaRPr lang="en-US" sz="1300" spc="-40">
              <a:solidFill>
                <a:schemeClr val="tx1"/>
              </a:solidFill>
              <a:latin typeface="Fira Sans Light" panose="020B0403050000020004" pitchFamily="34" charset="0"/>
            </a:endParaRPr>
          </a:p>
          <a:p>
            <a:pPr marL="12700" marR="5080" algn="l">
              <a:lnSpc>
                <a:spcPct val="107700"/>
              </a:lnSpc>
              <a:spcBef>
                <a:spcPts val="120"/>
              </a:spcBef>
            </a:pPr>
            <a:r>
              <a:rPr lang="en-US" sz="1300" b="1" spc="-40">
                <a:solidFill>
                  <a:schemeClr val="tx1"/>
                </a:solidFill>
                <a:latin typeface="Fira Sans Light" panose="020B0403050000020004" pitchFamily="34" charset="0"/>
              </a:rPr>
              <a:t>Score = 3</a:t>
            </a:r>
            <a:r>
              <a:rPr lang="en-US" sz="1300" spc="-40">
                <a:solidFill>
                  <a:schemeClr val="tx1"/>
                </a:solidFill>
                <a:latin typeface="Fira Sans Light" panose="020B0403050000020004" pitchFamily="34" charset="0"/>
              </a:rPr>
              <a:t>:  Respondent demonstrates excellent experience/understanding across the whole of the response and provides a high degree of confidence that the respondent can deliver the full scope of the requirement. Response includes excellent level of detail and substantial evidence.</a:t>
            </a:r>
          </a:p>
          <a:p>
            <a:pPr marL="12700" marR="5080" algn="just">
              <a:lnSpc>
                <a:spcPct val="107700"/>
              </a:lnSpc>
              <a:spcBef>
                <a:spcPts val="120"/>
              </a:spcBef>
            </a:pPr>
            <a:endParaRPr lang="en-US" sz="1300" spc="-40">
              <a:solidFill>
                <a:schemeClr val="tx1"/>
              </a:solidFill>
              <a:latin typeface="Fira Sans Light" panose="020B0403050000020004" pitchFamily="34" charset="0"/>
            </a:endParaRPr>
          </a:p>
          <a:p>
            <a:pPr marL="12700" marR="5080" algn="l">
              <a:lnSpc>
                <a:spcPct val="107700"/>
              </a:lnSpc>
              <a:spcBef>
                <a:spcPts val="120"/>
              </a:spcBef>
            </a:pPr>
            <a:r>
              <a:rPr lang="en-US" sz="1300" spc="-40">
                <a:solidFill>
                  <a:schemeClr val="tx1"/>
                </a:solidFill>
                <a:latin typeface="Fira Sans Light" panose="020B0403050000020004" pitchFamily="34" charset="0"/>
              </a:rPr>
              <a:t>Respondents who exceed a score of </a:t>
            </a:r>
            <a:r>
              <a:rPr lang="en-US" sz="1300" b="1" spc="-40">
                <a:solidFill>
                  <a:schemeClr val="tx1"/>
                </a:solidFill>
                <a:latin typeface="Fira Sans Light" panose="020B0403050000020004" pitchFamily="34" charset="0"/>
              </a:rPr>
              <a:t>10</a:t>
            </a:r>
            <a:r>
              <a:rPr lang="en-US" sz="1300" spc="-40">
                <a:solidFill>
                  <a:schemeClr val="tx1"/>
                </a:solidFill>
                <a:latin typeface="Fira Sans Light" panose="020B0403050000020004" pitchFamily="34" charset="0"/>
              </a:rPr>
              <a:t> will be invited to submit a proposal.  If more than three bidders exceed a score of </a:t>
            </a:r>
            <a:r>
              <a:rPr lang="en-US" sz="1300" b="1" spc="-40">
                <a:solidFill>
                  <a:schemeClr val="tx1"/>
                </a:solidFill>
                <a:latin typeface="Fira Sans Light" panose="020B0403050000020004" pitchFamily="34" charset="0"/>
              </a:rPr>
              <a:t>10</a:t>
            </a:r>
            <a:r>
              <a:rPr lang="en-US" sz="1300" spc="-40">
                <a:solidFill>
                  <a:schemeClr val="tx1"/>
                </a:solidFill>
                <a:latin typeface="Fira Sans Light" panose="020B0403050000020004" pitchFamily="34" charset="0"/>
              </a:rPr>
              <a:t>, we reserve the right to invite the top 3-4 scoring bidders through to the next stage.</a:t>
            </a:r>
          </a:p>
          <a:p>
            <a:pPr marL="12700" marR="5080" algn="l">
              <a:lnSpc>
                <a:spcPct val="107700"/>
              </a:lnSpc>
              <a:spcBef>
                <a:spcPts val="120"/>
              </a:spcBef>
            </a:pPr>
            <a:endParaRPr lang="en-US" sz="1300" spc="-40">
              <a:solidFill>
                <a:schemeClr val="tx1"/>
              </a:solidFill>
              <a:latin typeface="Fira Sans Light" panose="020B0403050000020004" pitchFamily="34" charset="0"/>
            </a:endParaRPr>
          </a:p>
          <a:p>
            <a:pPr marL="12700" marR="5080" algn="l">
              <a:lnSpc>
                <a:spcPct val="107700"/>
              </a:lnSpc>
              <a:spcBef>
                <a:spcPts val="120"/>
              </a:spcBef>
            </a:pPr>
            <a:r>
              <a:rPr lang="en-US" sz="1300" b="1" spc="-40">
                <a:solidFill>
                  <a:schemeClr val="tx1"/>
                </a:solidFill>
                <a:latin typeface="Fira Sans Light" panose="020B0403050000020004" pitchFamily="34" charset="0"/>
              </a:rPr>
              <a:t>Qualification Questions (5 – 8) will be assessed on a simple pass / fail basis.</a:t>
            </a:r>
          </a:p>
        </p:txBody>
      </p:sp>
    </p:spTree>
    <p:extLst>
      <p:ext uri="{BB962C8B-B14F-4D97-AF65-F5344CB8AC3E}">
        <p14:creationId xmlns:p14="http://schemas.microsoft.com/office/powerpoint/2010/main" val="828210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50589D4-7F1F-220E-0294-A753F5C87CF1}"/>
              </a:ext>
            </a:extLst>
          </p:cNvPr>
          <p:cNvSpPr>
            <a:spLocks noGrp="1"/>
          </p:cNvSpPr>
          <p:nvPr>
            <p:ph type="sldNum" sz="quarter" idx="12"/>
          </p:nvPr>
        </p:nvSpPr>
        <p:spPr/>
        <p:txBody>
          <a:bodyPr/>
          <a:lstStyle/>
          <a:p>
            <a:fld id="{28504E16-0618-2842-B206-C701314F0E20}" type="slidenum">
              <a:rPr lang="en-US" smtClean="0"/>
              <a:pPr/>
              <a:t>8</a:t>
            </a:fld>
            <a:endParaRPr lang="en-US"/>
          </a:p>
        </p:txBody>
      </p:sp>
      <p:sp>
        <p:nvSpPr>
          <p:cNvPr id="8" name="Title 1">
            <a:extLst>
              <a:ext uri="{FF2B5EF4-FFF2-40B4-BE49-F238E27FC236}">
                <a16:creationId xmlns:a16="http://schemas.microsoft.com/office/drawing/2014/main" id="{FF514926-98B7-FBA7-09D8-CA0EA93E69B1}"/>
              </a:ext>
            </a:extLst>
          </p:cNvPr>
          <p:cNvSpPr>
            <a:spLocks noGrp="1"/>
          </p:cNvSpPr>
          <p:nvPr>
            <p:ph type="title"/>
          </p:nvPr>
        </p:nvSpPr>
        <p:spPr>
          <a:xfrm>
            <a:off x="511713" y="373407"/>
            <a:ext cx="10515600" cy="668931"/>
          </a:xfrm>
        </p:spPr>
        <p:txBody>
          <a:bodyPr>
            <a:normAutofit fontScale="90000"/>
          </a:bodyPr>
          <a:lstStyle/>
          <a:p>
            <a:r>
              <a:rPr lang="en-GB"/>
              <a:t>Indicative timeline</a:t>
            </a:r>
          </a:p>
        </p:txBody>
      </p:sp>
      <p:grpSp>
        <p:nvGrpSpPr>
          <p:cNvPr id="10" name="Group 9">
            <a:extLst>
              <a:ext uri="{FF2B5EF4-FFF2-40B4-BE49-F238E27FC236}">
                <a16:creationId xmlns:a16="http://schemas.microsoft.com/office/drawing/2014/main" id="{5339EE3A-19F6-0D2D-ABE1-C0BC33541109}"/>
              </a:ext>
            </a:extLst>
          </p:cNvPr>
          <p:cNvGrpSpPr/>
          <p:nvPr/>
        </p:nvGrpSpPr>
        <p:grpSpPr>
          <a:xfrm>
            <a:off x="550482" y="1046176"/>
            <a:ext cx="788843" cy="658982"/>
            <a:chOff x="12072932" y="1722381"/>
            <a:chExt cx="857250" cy="841375"/>
          </a:xfrm>
        </p:grpSpPr>
        <p:grpSp>
          <p:nvGrpSpPr>
            <p:cNvPr id="11" name="object 45">
              <a:extLst>
                <a:ext uri="{FF2B5EF4-FFF2-40B4-BE49-F238E27FC236}">
                  <a16:creationId xmlns:a16="http://schemas.microsoft.com/office/drawing/2014/main" id="{977B6C61-0EC3-9394-A807-BFEFF0500A5C}"/>
                </a:ext>
              </a:extLst>
            </p:cNvPr>
            <p:cNvGrpSpPr/>
            <p:nvPr/>
          </p:nvGrpSpPr>
          <p:grpSpPr>
            <a:xfrm>
              <a:off x="12072932" y="1722381"/>
              <a:ext cx="857250" cy="841375"/>
              <a:chOff x="12072932" y="1722381"/>
              <a:chExt cx="857250" cy="841375"/>
            </a:xfrm>
          </p:grpSpPr>
          <p:sp>
            <p:nvSpPr>
              <p:cNvPr id="13" name="object 46">
                <a:extLst>
                  <a:ext uri="{FF2B5EF4-FFF2-40B4-BE49-F238E27FC236}">
                    <a16:creationId xmlns:a16="http://schemas.microsoft.com/office/drawing/2014/main" id="{C4C451FD-1F53-0DE1-4E89-C3103594510F}"/>
                  </a:ext>
                </a:extLst>
              </p:cNvPr>
              <p:cNvSpPr/>
              <p:nvPr/>
            </p:nvSpPr>
            <p:spPr>
              <a:xfrm>
                <a:off x="12072932" y="1785077"/>
                <a:ext cx="778510" cy="778510"/>
              </a:xfrm>
              <a:custGeom>
                <a:avLst/>
                <a:gdLst/>
                <a:ahLst/>
                <a:cxnLst/>
                <a:rect l="l" t="t" r="r" b="b"/>
                <a:pathLst>
                  <a:path w="778509" h="778510">
                    <a:moveTo>
                      <a:pt x="598452" y="0"/>
                    </a:moveTo>
                    <a:lnTo>
                      <a:pt x="0" y="0"/>
                    </a:lnTo>
                    <a:lnTo>
                      <a:pt x="0" y="778405"/>
                    </a:lnTo>
                    <a:lnTo>
                      <a:pt x="778405" y="778405"/>
                    </a:lnTo>
                    <a:lnTo>
                      <a:pt x="778405" y="179942"/>
                    </a:lnTo>
                    <a:lnTo>
                      <a:pt x="771977" y="132106"/>
                    </a:lnTo>
                    <a:lnTo>
                      <a:pt x="753837" y="89121"/>
                    </a:lnTo>
                    <a:lnTo>
                      <a:pt x="725700" y="52703"/>
                    </a:lnTo>
                    <a:lnTo>
                      <a:pt x="689280" y="24567"/>
                    </a:lnTo>
                    <a:lnTo>
                      <a:pt x="646293" y="6427"/>
                    </a:lnTo>
                    <a:lnTo>
                      <a:pt x="598452" y="0"/>
                    </a:lnTo>
                    <a:close/>
                  </a:path>
                </a:pathLst>
              </a:custGeom>
              <a:solidFill>
                <a:srgbClr val="94368C"/>
              </a:solidFill>
            </p:spPr>
            <p:txBody>
              <a:bodyPr wrap="square" lIns="0" tIns="0" rIns="0" bIns="0" rtlCol="0"/>
              <a:lstStyle/>
              <a:p>
                <a:endParaRPr/>
              </a:p>
            </p:txBody>
          </p:sp>
          <p:sp>
            <p:nvSpPr>
              <p:cNvPr id="14" name="object 47">
                <a:extLst>
                  <a:ext uri="{FF2B5EF4-FFF2-40B4-BE49-F238E27FC236}">
                    <a16:creationId xmlns:a16="http://schemas.microsoft.com/office/drawing/2014/main" id="{BAFBAB50-08BB-4922-4F62-90D009DD4C14}"/>
                  </a:ext>
                </a:extLst>
              </p:cNvPr>
              <p:cNvSpPr/>
              <p:nvPr/>
            </p:nvSpPr>
            <p:spPr>
              <a:xfrm>
                <a:off x="12146391" y="1727616"/>
                <a:ext cx="778510" cy="778510"/>
              </a:xfrm>
              <a:custGeom>
                <a:avLst/>
                <a:gdLst/>
                <a:ahLst/>
                <a:cxnLst/>
                <a:rect l="l" t="t" r="r" b="b"/>
                <a:pathLst>
                  <a:path w="778509" h="778510">
                    <a:moveTo>
                      <a:pt x="598463" y="0"/>
                    </a:moveTo>
                    <a:lnTo>
                      <a:pt x="0" y="0"/>
                    </a:lnTo>
                    <a:lnTo>
                      <a:pt x="0" y="778405"/>
                    </a:lnTo>
                    <a:lnTo>
                      <a:pt x="778405" y="778405"/>
                    </a:lnTo>
                    <a:lnTo>
                      <a:pt x="778405" y="179952"/>
                    </a:lnTo>
                    <a:lnTo>
                      <a:pt x="771977" y="132112"/>
                    </a:lnTo>
                    <a:lnTo>
                      <a:pt x="753838" y="89125"/>
                    </a:lnTo>
                    <a:lnTo>
                      <a:pt x="725701" y="52705"/>
                    </a:lnTo>
                    <a:lnTo>
                      <a:pt x="689283" y="24567"/>
                    </a:lnTo>
                    <a:lnTo>
                      <a:pt x="646299" y="6427"/>
                    </a:lnTo>
                    <a:lnTo>
                      <a:pt x="598463" y="0"/>
                    </a:lnTo>
                    <a:close/>
                  </a:path>
                </a:pathLst>
              </a:custGeom>
              <a:solidFill>
                <a:srgbClr val="FFFFFF"/>
              </a:solidFill>
            </p:spPr>
            <p:txBody>
              <a:bodyPr wrap="square" lIns="0" tIns="0" rIns="0" bIns="0" rtlCol="0"/>
              <a:lstStyle/>
              <a:p>
                <a:endParaRPr/>
              </a:p>
            </p:txBody>
          </p:sp>
          <p:sp>
            <p:nvSpPr>
              <p:cNvPr id="15" name="object 48">
                <a:extLst>
                  <a:ext uri="{FF2B5EF4-FFF2-40B4-BE49-F238E27FC236}">
                    <a16:creationId xmlns:a16="http://schemas.microsoft.com/office/drawing/2014/main" id="{7B28E7D8-1074-D6AB-BBEE-61351CDA3963}"/>
                  </a:ext>
                </a:extLst>
              </p:cNvPr>
              <p:cNvSpPr/>
              <p:nvPr/>
            </p:nvSpPr>
            <p:spPr>
              <a:xfrm>
                <a:off x="12146391" y="1727616"/>
                <a:ext cx="778510" cy="778510"/>
              </a:xfrm>
              <a:custGeom>
                <a:avLst/>
                <a:gdLst/>
                <a:ahLst/>
                <a:cxnLst/>
                <a:rect l="l" t="t" r="r" b="b"/>
                <a:pathLst>
                  <a:path w="778509" h="778510">
                    <a:moveTo>
                      <a:pt x="778405" y="778405"/>
                    </a:moveTo>
                    <a:lnTo>
                      <a:pt x="0" y="778405"/>
                    </a:lnTo>
                    <a:lnTo>
                      <a:pt x="0" y="0"/>
                    </a:lnTo>
                    <a:lnTo>
                      <a:pt x="598463" y="0"/>
                    </a:lnTo>
                    <a:lnTo>
                      <a:pt x="646299" y="6427"/>
                    </a:lnTo>
                    <a:lnTo>
                      <a:pt x="689283" y="24567"/>
                    </a:lnTo>
                    <a:lnTo>
                      <a:pt x="725701" y="52705"/>
                    </a:lnTo>
                    <a:lnTo>
                      <a:pt x="753838" y="89125"/>
                    </a:lnTo>
                    <a:lnTo>
                      <a:pt x="771977" y="132112"/>
                    </a:lnTo>
                    <a:lnTo>
                      <a:pt x="778405" y="179952"/>
                    </a:lnTo>
                    <a:lnTo>
                      <a:pt x="778405" y="778405"/>
                    </a:lnTo>
                    <a:close/>
                  </a:path>
                </a:pathLst>
              </a:custGeom>
              <a:ln w="10470">
                <a:solidFill>
                  <a:srgbClr val="94368C"/>
                </a:solidFill>
              </a:ln>
            </p:spPr>
            <p:txBody>
              <a:bodyPr wrap="square" lIns="0" tIns="0" rIns="0" bIns="0" rtlCol="0"/>
              <a:lstStyle/>
              <a:p>
                <a:endParaRPr/>
              </a:p>
            </p:txBody>
          </p:sp>
        </p:grpSp>
        <p:sp>
          <p:nvSpPr>
            <p:cNvPr id="12" name="object 49">
              <a:extLst>
                <a:ext uri="{FF2B5EF4-FFF2-40B4-BE49-F238E27FC236}">
                  <a16:creationId xmlns:a16="http://schemas.microsoft.com/office/drawing/2014/main" id="{936C3364-D0CE-8CA0-14AC-AA911A3B0FED}"/>
                </a:ext>
              </a:extLst>
            </p:cNvPr>
            <p:cNvSpPr txBox="1"/>
            <p:nvPr/>
          </p:nvSpPr>
          <p:spPr>
            <a:xfrm>
              <a:off x="12393290" y="1753084"/>
              <a:ext cx="285750" cy="672465"/>
            </a:xfrm>
            <a:prstGeom prst="rect">
              <a:avLst/>
            </a:prstGeom>
          </p:spPr>
          <p:txBody>
            <a:bodyPr vert="horz" wrap="square" lIns="0" tIns="11430" rIns="0" bIns="0" rtlCol="0">
              <a:spAutoFit/>
            </a:bodyPr>
            <a:lstStyle/>
            <a:p>
              <a:pPr marL="12700">
                <a:lnSpc>
                  <a:spcPct val="100000"/>
                </a:lnSpc>
                <a:spcBef>
                  <a:spcPts val="90"/>
                </a:spcBef>
              </a:pPr>
              <a:r>
                <a:rPr sz="4250" b="1" spc="-500">
                  <a:solidFill>
                    <a:srgbClr val="94368C"/>
                  </a:solidFill>
                  <a:latin typeface="Trebuchet MS"/>
                  <a:cs typeface="Trebuchet MS"/>
                </a:rPr>
                <a:t>1</a:t>
              </a:r>
              <a:endParaRPr sz="4250">
                <a:latin typeface="Trebuchet MS"/>
                <a:cs typeface="Trebuchet MS"/>
              </a:endParaRPr>
            </a:p>
          </p:txBody>
        </p:sp>
      </p:grpSp>
      <p:grpSp>
        <p:nvGrpSpPr>
          <p:cNvPr id="16" name="Group 15">
            <a:extLst>
              <a:ext uri="{FF2B5EF4-FFF2-40B4-BE49-F238E27FC236}">
                <a16:creationId xmlns:a16="http://schemas.microsoft.com/office/drawing/2014/main" id="{500FFEF3-15E5-4676-ADE0-1DAA02C9329A}"/>
              </a:ext>
            </a:extLst>
          </p:cNvPr>
          <p:cNvGrpSpPr/>
          <p:nvPr/>
        </p:nvGrpSpPr>
        <p:grpSpPr>
          <a:xfrm>
            <a:off x="566748" y="1810974"/>
            <a:ext cx="767274" cy="691693"/>
            <a:chOff x="12072932" y="1722381"/>
            <a:chExt cx="857250" cy="841375"/>
          </a:xfrm>
        </p:grpSpPr>
        <p:grpSp>
          <p:nvGrpSpPr>
            <p:cNvPr id="17" name="object 45">
              <a:extLst>
                <a:ext uri="{FF2B5EF4-FFF2-40B4-BE49-F238E27FC236}">
                  <a16:creationId xmlns:a16="http://schemas.microsoft.com/office/drawing/2014/main" id="{009B8846-24D9-67E2-CF19-2DF004277FB6}"/>
                </a:ext>
              </a:extLst>
            </p:cNvPr>
            <p:cNvGrpSpPr/>
            <p:nvPr/>
          </p:nvGrpSpPr>
          <p:grpSpPr>
            <a:xfrm>
              <a:off x="12072932" y="1722381"/>
              <a:ext cx="857250" cy="841375"/>
              <a:chOff x="12072932" y="1722381"/>
              <a:chExt cx="857250" cy="841375"/>
            </a:xfrm>
          </p:grpSpPr>
          <p:sp>
            <p:nvSpPr>
              <p:cNvPr id="19" name="object 46">
                <a:extLst>
                  <a:ext uri="{FF2B5EF4-FFF2-40B4-BE49-F238E27FC236}">
                    <a16:creationId xmlns:a16="http://schemas.microsoft.com/office/drawing/2014/main" id="{CA344E4E-183E-4178-9968-4EB7654D3175}"/>
                  </a:ext>
                </a:extLst>
              </p:cNvPr>
              <p:cNvSpPr/>
              <p:nvPr/>
            </p:nvSpPr>
            <p:spPr>
              <a:xfrm>
                <a:off x="12072932" y="1785077"/>
                <a:ext cx="778510" cy="778510"/>
              </a:xfrm>
              <a:custGeom>
                <a:avLst/>
                <a:gdLst/>
                <a:ahLst/>
                <a:cxnLst/>
                <a:rect l="l" t="t" r="r" b="b"/>
                <a:pathLst>
                  <a:path w="778509" h="778510">
                    <a:moveTo>
                      <a:pt x="598452" y="0"/>
                    </a:moveTo>
                    <a:lnTo>
                      <a:pt x="0" y="0"/>
                    </a:lnTo>
                    <a:lnTo>
                      <a:pt x="0" y="778405"/>
                    </a:lnTo>
                    <a:lnTo>
                      <a:pt x="778405" y="778405"/>
                    </a:lnTo>
                    <a:lnTo>
                      <a:pt x="778405" y="179942"/>
                    </a:lnTo>
                    <a:lnTo>
                      <a:pt x="771977" y="132106"/>
                    </a:lnTo>
                    <a:lnTo>
                      <a:pt x="753837" y="89121"/>
                    </a:lnTo>
                    <a:lnTo>
                      <a:pt x="725700" y="52703"/>
                    </a:lnTo>
                    <a:lnTo>
                      <a:pt x="689280" y="24567"/>
                    </a:lnTo>
                    <a:lnTo>
                      <a:pt x="646293" y="6427"/>
                    </a:lnTo>
                    <a:lnTo>
                      <a:pt x="598452" y="0"/>
                    </a:lnTo>
                    <a:close/>
                  </a:path>
                </a:pathLst>
              </a:custGeom>
              <a:solidFill>
                <a:srgbClr val="94368C"/>
              </a:solidFill>
            </p:spPr>
            <p:txBody>
              <a:bodyPr wrap="square" lIns="0" tIns="0" rIns="0" bIns="0" rtlCol="0"/>
              <a:lstStyle/>
              <a:p>
                <a:endParaRPr/>
              </a:p>
            </p:txBody>
          </p:sp>
          <p:sp>
            <p:nvSpPr>
              <p:cNvPr id="20" name="object 47">
                <a:extLst>
                  <a:ext uri="{FF2B5EF4-FFF2-40B4-BE49-F238E27FC236}">
                    <a16:creationId xmlns:a16="http://schemas.microsoft.com/office/drawing/2014/main" id="{C8136A57-6318-2441-7F20-3EB50BA7B212}"/>
                  </a:ext>
                </a:extLst>
              </p:cNvPr>
              <p:cNvSpPr/>
              <p:nvPr/>
            </p:nvSpPr>
            <p:spPr>
              <a:xfrm>
                <a:off x="12146391" y="1727616"/>
                <a:ext cx="778510" cy="778510"/>
              </a:xfrm>
              <a:custGeom>
                <a:avLst/>
                <a:gdLst/>
                <a:ahLst/>
                <a:cxnLst/>
                <a:rect l="l" t="t" r="r" b="b"/>
                <a:pathLst>
                  <a:path w="778509" h="778510">
                    <a:moveTo>
                      <a:pt x="598463" y="0"/>
                    </a:moveTo>
                    <a:lnTo>
                      <a:pt x="0" y="0"/>
                    </a:lnTo>
                    <a:lnTo>
                      <a:pt x="0" y="778405"/>
                    </a:lnTo>
                    <a:lnTo>
                      <a:pt x="778405" y="778405"/>
                    </a:lnTo>
                    <a:lnTo>
                      <a:pt x="778405" y="179952"/>
                    </a:lnTo>
                    <a:lnTo>
                      <a:pt x="771977" y="132112"/>
                    </a:lnTo>
                    <a:lnTo>
                      <a:pt x="753838" y="89125"/>
                    </a:lnTo>
                    <a:lnTo>
                      <a:pt x="725701" y="52705"/>
                    </a:lnTo>
                    <a:lnTo>
                      <a:pt x="689283" y="24567"/>
                    </a:lnTo>
                    <a:lnTo>
                      <a:pt x="646299" y="6427"/>
                    </a:lnTo>
                    <a:lnTo>
                      <a:pt x="598463" y="0"/>
                    </a:lnTo>
                    <a:close/>
                  </a:path>
                </a:pathLst>
              </a:custGeom>
              <a:solidFill>
                <a:srgbClr val="FFFFFF"/>
              </a:solidFill>
            </p:spPr>
            <p:txBody>
              <a:bodyPr wrap="square" lIns="0" tIns="0" rIns="0" bIns="0" rtlCol="0"/>
              <a:lstStyle/>
              <a:p>
                <a:endParaRPr/>
              </a:p>
            </p:txBody>
          </p:sp>
          <p:sp>
            <p:nvSpPr>
              <p:cNvPr id="21" name="object 48">
                <a:extLst>
                  <a:ext uri="{FF2B5EF4-FFF2-40B4-BE49-F238E27FC236}">
                    <a16:creationId xmlns:a16="http://schemas.microsoft.com/office/drawing/2014/main" id="{E2EB2A40-568A-EB22-B2B1-D2C3B2605F13}"/>
                  </a:ext>
                </a:extLst>
              </p:cNvPr>
              <p:cNvSpPr/>
              <p:nvPr/>
            </p:nvSpPr>
            <p:spPr>
              <a:xfrm>
                <a:off x="12146391" y="1727616"/>
                <a:ext cx="778510" cy="778510"/>
              </a:xfrm>
              <a:custGeom>
                <a:avLst/>
                <a:gdLst/>
                <a:ahLst/>
                <a:cxnLst/>
                <a:rect l="l" t="t" r="r" b="b"/>
                <a:pathLst>
                  <a:path w="778509" h="778510">
                    <a:moveTo>
                      <a:pt x="778405" y="778405"/>
                    </a:moveTo>
                    <a:lnTo>
                      <a:pt x="0" y="778405"/>
                    </a:lnTo>
                    <a:lnTo>
                      <a:pt x="0" y="0"/>
                    </a:lnTo>
                    <a:lnTo>
                      <a:pt x="598463" y="0"/>
                    </a:lnTo>
                    <a:lnTo>
                      <a:pt x="646299" y="6427"/>
                    </a:lnTo>
                    <a:lnTo>
                      <a:pt x="689283" y="24567"/>
                    </a:lnTo>
                    <a:lnTo>
                      <a:pt x="725701" y="52705"/>
                    </a:lnTo>
                    <a:lnTo>
                      <a:pt x="753838" y="89125"/>
                    </a:lnTo>
                    <a:lnTo>
                      <a:pt x="771977" y="132112"/>
                    </a:lnTo>
                    <a:lnTo>
                      <a:pt x="778405" y="179952"/>
                    </a:lnTo>
                    <a:lnTo>
                      <a:pt x="778405" y="778405"/>
                    </a:lnTo>
                    <a:close/>
                  </a:path>
                </a:pathLst>
              </a:custGeom>
              <a:ln w="10470">
                <a:solidFill>
                  <a:srgbClr val="94368C"/>
                </a:solidFill>
              </a:ln>
            </p:spPr>
            <p:txBody>
              <a:bodyPr wrap="square" lIns="0" tIns="0" rIns="0" bIns="0" rtlCol="0"/>
              <a:lstStyle/>
              <a:p>
                <a:endParaRPr/>
              </a:p>
            </p:txBody>
          </p:sp>
        </p:grpSp>
        <p:sp>
          <p:nvSpPr>
            <p:cNvPr id="18" name="object 49">
              <a:extLst>
                <a:ext uri="{FF2B5EF4-FFF2-40B4-BE49-F238E27FC236}">
                  <a16:creationId xmlns:a16="http://schemas.microsoft.com/office/drawing/2014/main" id="{0A843674-3C5F-4B7C-D39B-307C468C887E}"/>
                </a:ext>
              </a:extLst>
            </p:cNvPr>
            <p:cNvSpPr txBox="1"/>
            <p:nvPr/>
          </p:nvSpPr>
          <p:spPr>
            <a:xfrm>
              <a:off x="12393290" y="1753084"/>
              <a:ext cx="285750" cy="774606"/>
            </a:xfrm>
            <a:prstGeom prst="rect">
              <a:avLst/>
            </a:prstGeom>
          </p:spPr>
          <p:txBody>
            <a:bodyPr vert="horz" wrap="square" lIns="0" tIns="11430" rIns="0" bIns="0" rtlCol="0">
              <a:spAutoFit/>
            </a:bodyPr>
            <a:lstStyle/>
            <a:p>
              <a:pPr marL="12700">
                <a:lnSpc>
                  <a:spcPct val="100000"/>
                </a:lnSpc>
                <a:spcBef>
                  <a:spcPts val="90"/>
                </a:spcBef>
              </a:pPr>
              <a:r>
                <a:rPr lang="en-GB" sz="4250" b="1" spc="-500">
                  <a:solidFill>
                    <a:srgbClr val="94368C"/>
                  </a:solidFill>
                  <a:latin typeface="Trebuchet MS"/>
                  <a:cs typeface="Trebuchet MS"/>
                </a:rPr>
                <a:t>2</a:t>
              </a:r>
              <a:endParaRPr sz="4250">
                <a:latin typeface="Trebuchet MS"/>
                <a:cs typeface="Trebuchet MS"/>
              </a:endParaRPr>
            </a:p>
          </p:txBody>
        </p:sp>
      </p:grpSp>
      <p:grpSp>
        <p:nvGrpSpPr>
          <p:cNvPr id="22" name="Group 21">
            <a:extLst>
              <a:ext uri="{FF2B5EF4-FFF2-40B4-BE49-F238E27FC236}">
                <a16:creationId xmlns:a16="http://schemas.microsoft.com/office/drawing/2014/main" id="{AC5CEC99-FEAC-CEB3-BD52-7E4B14EE4766}"/>
              </a:ext>
            </a:extLst>
          </p:cNvPr>
          <p:cNvGrpSpPr/>
          <p:nvPr/>
        </p:nvGrpSpPr>
        <p:grpSpPr>
          <a:xfrm>
            <a:off x="566747" y="3442628"/>
            <a:ext cx="772579" cy="652530"/>
            <a:chOff x="12072932" y="1722381"/>
            <a:chExt cx="857250" cy="841375"/>
          </a:xfrm>
        </p:grpSpPr>
        <p:grpSp>
          <p:nvGrpSpPr>
            <p:cNvPr id="23" name="object 45">
              <a:extLst>
                <a:ext uri="{FF2B5EF4-FFF2-40B4-BE49-F238E27FC236}">
                  <a16:creationId xmlns:a16="http://schemas.microsoft.com/office/drawing/2014/main" id="{FF1B9262-EB55-625A-96E0-C209AB22E8DA}"/>
                </a:ext>
              </a:extLst>
            </p:cNvPr>
            <p:cNvGrpSpPr/>
            <p:nvPr/>
          </p:nvGrpSpPr>
          <p:grpSpPr>
            <a:xfrm>
              <a:off x="12072932" y="1722381"/>
              <a:ext cx="857250" cy="841375"/>
              <a:chOff x="12072932" y="1722381"/>
              <a:chExt cx="857250" cy="841375"/>
            </a:xfrm>
          </p:grpSpPr>
          <p:sp>
            <p:nvSpPr>
              <p:cNvPr id="25" name="object 46">
                <a:extLst>
                  <a:ext uri="{FF2B5EF4-FFF2-40B4-BE49-F238E27FC236}">
                    <a16:creationId xmlns:a16="http://schemas.microsoft.com/office/drawing/2014/main" id="{AE6F679E-F6C9-16D8-A6D2-46CB24E3E10D}"/>
                  </a:ext>
                </a:extLst>
              </p:cNvPr>
              <p:cNvSpPr/>
              <p:nvPr/>
            </p:nvSpPr>
            <p:spPr>
              <a:xfrm>
                <a:off x="12072932" y="1785077"/>
                <a:ext cx="778510" cy="778510"/>
              </a:xfrm>
              <a:custGeom>
                <a:avLst/>
                <a:gdLst/>
                <a:ahLst/>
                <a:cxnLst/>
                <a:rect l="l" t="t" r="r" b="b"/>
                <a:pathLst>
                  <a:path w="778509" h="778510">
                    <a:moveTo>
                      <a:pt x="598452" y="0"/>
                    </a:moveTo>
                    <a:lnTo>
                      <a:pt x="0" y="0"/>
                    </a:lnTo>
                    <a:lnTo>
                      <a:pt x="0" y="778405"/>
                    </a:lnTo>
                    <a:lnTo>
                      <a:pt x="778405" y="778405"/>
                    </a:lnTo>
                    <a:lnTo>
                      <a:pt x="778405" y="179942"/>
                    </a:lnTo>
                    <a:lnTo>
                      <a:pt x="771977" y="132106"/>
                    </a:lnTo>
                    <a:lnTo>
                      <a:pt x="753837" y="89121"/>
                    </a:lnTo>
                    <a:lnTo>
                      <a:pt x="725700" y="52703"/>
                    </a:lnTo>
                    <a:lnTo>
                      <a:pt x="689280" y="24567"/>
                    </a:lnTo>
                    <a:lnTo>
                      <a:pt x="646293" y="6427"/>
                    </a:lnTo>
                    <a:lnTo>
                      <a:pt x="598452" y="0"/>
                    </a:lnTo>
                    <a:close/>
                  </a:path>
                </a:pathLst>
              </a:custGeom>
              <a:solidFill>
                <a:srgbClr val="94368C"/>
              </a:solidFill>
            </p:spPr>
            <p:txBody>
              <a:bodyPr wrap="square" lIns="0" tIns="0" rIns="0" bIns="0" rtlCol="0"/>
              <a:lstStyle/>
              <a:p>
                <a:endParaRPr/>
              </a:p>
            </p:txBody>
          </p:sp>
          <p:sp>
            <p:nvSpPr>
              <p:cNvPr id="26" name="object 47">
                <a:extLst>
                  <a:ext uri="{FF2B5EF4-FFF2-40B4-BE49-F238E27FC236}">
                    <a16:creationId xmlns:a16="http://schemas.microsoft.com/office/drawing/2014/main" id="{5AD896EA-BF58-7B6D-0405-B2569425D0EF}"/>
                  </a:ext>
                </a:extLst>
              </p:cNvPr>
              <p:cNvSpPr/>
              <p:nvPr/>
            </p:nvSpPr>
            <p:spPr>
              <a:xfrm>
                <a:off x="12146391" y="1727616"/>
                <a:ext cx="778510" cy="778510"/>
              </a:xfrm>
              <a:custGeom>
                <a:avLst/>
                <a:gdLst/>
                <a:ahLst/>
                <a:cxnLst/>
                <a:rect l="l" t="t" r="r" b="b"/>
                <a:pathLst>
                  <a:path w="778509" h="778510">
                    <a:moveTo>
                      <a:pt x="598463" y="0"/>
                    </a:moveTo>
                    <a:lnTo>
                      <a:pt x="0" y="0"/>
                    </a:lnTo>
                    <a:lnTo>
                      <a:pt x="0" y="778405"/>
                    </a:lnTo>
                    <a:lnTo>
                      <a:pt x="778405" y="778405"/>
                    </a:lnTo>
                    <a:lnTo>
                      <a:pt x="778405" y="179952"/>
                    </a:lnTo>
                    <a:lnTo>
                      <a:pt x="771977" y="132112"/>
                    </a:lnTo>
                    <a:lnTo>
                      <a:pt x="753838" y="89125"/>
                    </a:lnTo>
                    <a:lnTo>
                      <a:pt x="725701" y="52705"/>
                    </a:lnTo>
                    <a:lnTo>
                      <a:pt x="689283" y="24567"/>
                    </a:lnTo>
                    <a:lnTo>
                      <a:pt x="646299" y="6427"/>
                    </a:lnTo>
                    <a:lnTo>
                      <a:pt x="598463" y="0"/>
                    </a:lnTo>
                    <a:close/>
                  </a:path>
                </a:pathLst>
              </a:custGeom>
              <a:solidFill>
                <a:srgbClr val="FFFFFF"/>
              </a:solidFill>
            </p:spPr>
            <p:txBody>
              <a:bodyPr wrap="square" lIns="0" tIns="0" rIns="0" bIns="0" rtlCol="0"/>
              <a:lstStyle/>
              <a:p>
                <a:endParaRPr/>
              </a:p>
            </p:txBody>
          </p:sp>
          <p:sp>
            <p:nvSpPr>
              <p:cNvPr id="27" name="object 48">
                <a:extLst>
                  <a:ext uri="{FF2B5EF4-FFF2-40B4-BE49-F238E27FC236}">
                    <a16:creationId xmlns:a16="http://schemas.microsoft.com/office/drawing/2014/main" id="{EBCDD8B8-57E6-1284-70E9-D132D6BBF2A6}"/>
                  </a:ext>
                </a:extLst>
              </p:cNvPr>
              <p:cNvSpPr/>
              <p:nvPr/>
            </p:nvSpPr>
            <p:spPr>
              <a:xfrm>
                <a:off x="12146391" y="1727616"/>
                <a:ext cx="778510" cy="778510"/>
              </a:xfrm>
              <a:custGeom>
                <a:avLst/>
                <a:gdLst/>
                <a:ahLst/>
                <a:cxnLst/>
                <a:rect l="l" t="t" r="r" b="b"/>
                <a:pathLst>
                  <a:path w="778509" h="778510">
                    <a:moveTo>
                      <a:pt x="778405" y="778405"/>
                    </a:moveTo>
                    <a:lnTo>
                      <a:pt x="0" y="778405"/>
                    </a:lnTo>
                    <a:lnTo>
                      <a:pt x="0" y="0"/>
                    </a:lnTo>
                    <a:lnTo>
                      <a:pt x="598463" y="0"/>
                    </a:lnTo>
                    <a:lnTo>
                      <a:pt x="646299" y="6427"/>
                    </a:lnTo>
                    <a:lnTo>
                      <a:pt x="689283" y="24567"/>
                    </a:lnTo>
                    <a:lnTo>
                      <a:pt x="725701" y="52705"/>
                    </a:lnTo>
                    <a:lnTo>
                      <a:pt x="753838" y="89125"/>
                    </a:lnTo>
                    <a:lnTo>
                      <a:pt x="771977" y="132112"/>
                    </a:lnTo>
                    <a:lnTo>
                      <a:pt x="778405" y="179952"/>
                    </a:lnTo>
                    <a:lnTo>
                      <a:pt x="778405" y="778405"/>
                    </a:lnTo>
                    <a:close/>
                  </a:path>
                </a:pathLst>
              </a:custGeom>
              <a:ln w="10470">
                <a:solidFill>
                  <a:srgbClr val="94368C"/>
                </a:solidFill>
              </a:ln>
            </p:spPr>
            <p:txBody>
              <a:bodyPr wrap="square" lIns="0" tIns="0" rIns="0" bIns="0" rtlCol="0"/>
              <a:lstStyle/>
              <a:p>
                <a:endParaRPr/>
              </a:p>
            </p:txBody>
          </p:sp>
        </p:grpSp>
        <p:sp>
          <p:nvSpPr>
            <p:cNvPr id="24" name="object 49">
              <a:extLst>
                <a:ext uri="{FF2B5EF4-FFF2-40B4-BE49-F238E27FC236}">
                  <a16:creationId xmlns:a16="http://schemas.microsoft.com/office/drawing/2014/main" id="{8B429523-22EB-C4C3-93AF-AD432D42E64A}"/>
                </a:ext>
              </a:extLst>
            </p:cNvPr>
            <p:cNvSpPr txBox="1"/>
            <p:nvPr/>
          </p:nvSpPr>
          <p:spPr>
            <a:xfrm>
              <a:off x="12393290" y="1753084"/>
              <a:ext cx="285750" cy="743698"/>
            </a:xfrm>
            <a:prstGeom prst="rect">
              <a:avLst/>
            </a:prstGeom>
          </p:spPr>
          <p:txBody>
            <a:bodyPr vert="horz" wrap="square" lIns="0" tIns="11430" rIns="0" bIns="0" rtlCol="0">
              <a:spAutoFit/>
            </a:bodyPr>
            <a:lstStyle/>
            <a:p>
              <a:pPr marL="12700">
                <a:lnSpc>
                  <a:spcPct val="100000"/>
                </a:lnSpc>
                <a:spcBef>
                  <a:spcPts val="90"/>
                </a:spcBef>
              </a:pPr>
              <a:r>
                <a:rPr lang="en-GB" sz="4250" b="1" spc="-500">
                  <a:solidFill>
                    <a:srgbClr val="94368C"/>
                  </a:solidFill>
                  <a:latin typeface="Trebuchet MS"/>
                  <a:cs typeface="Trebuchet MS"/>
                </a:rPr>
                <a:t>4</a:t>
              </a:r>
              <a:endParaRPr sz="4250">
                <a:latin typeface="Trebuchet MS"/>
                <a:cs typeface="Trebuchet MS"/>
              </a:endParaRPr>
            </a:p>
          </p:txBody>
        </p:sp>
      </p:grpSp>
      <p:grpSp>
        <p:nvGrpSpPr>
          <p:cNvPr id="28" name="Group 27">
            <a:extLst>
              <a:ext uri="{FF2B5EF4-FFF2-40B4-BE49-F238E27FC236}">
                <a16:creationId xmlns:a16="http://schemas.microsoft.com/office/drawing/2014/main" id="{AE08868D-96C0-53D9-59A9-A1C66D5DC4B6}"/>
              </a:ext>
            </a:extLst>
          </p:cNvPr>
          <p:cNvGrpSpPr/>
          <p:nvPr/>
        </p:nvGrpSpPr>
        <p:grpSpPr>
          <a:xfrm>
            <a:off x="566748" y="4271843"/>
            <a:ext cx="757449" cy="634056"/>
            <a:chOff x="12072932" y="1722381"/>
            <a:chExt cx="857250" cy="841375"/>
          </a:xfrm>
        </p:grpSpPr>
        <p:grpSp>
          <p:nvGrpSpPr>
            <p:cNvPr id="29" name="object 45">
              <a:extLst>
                <a:ext uri="{FF2B5EF4-FFF2-40B4-BE49-F238E27FC236}">
                  <a16:creationId xmlns:a16="http://schemas.microsoft.com/office/drawing/2014/main" id="{2D27DF2D-8959-0A8E-7950-E8498884C194}"/>
                </a:ext>
              </a:extLst>
            </p:cNvPr>
            <p:cNvGrpSpPr/>
            <p:nvPr/>
          </p:nvGrpSpPr>
          <p:grpSpPr>
            <a:xfrm>
              <a:off x="12072932" y="1722381"/>
              <a:ext cx="857250" cy="841375"/>
              <a:chOff x="12072932" y="1722381"/>
              <a:chExt cx="857250" cy="841375"/>
            </a:xfrm>
          </p:grpSpPr>
          <p:sp>
            <p:nvSpPr>
              <p:cNvPr id="31" name="object 46">
                <a:extLst>
                  <a:ext uri="{FF2B5EF4-FFF2-40B4-BE49-F238E27FC236}">
                    <a16:creationId xmlns:a16="http://schemas.microsoft.com/office/drawing/2014/main" id="{5E4F8ED0-C41A-C904-2CF3-E416D76DB1CD}"/>
                  </a:ext>
                </a:extLst>
              </p:cNvPr>
              <p:cNvSpPr/>
              <p:nvPr/>
            </p:nvSpPr>
            <p:spPr>
              <a:xfrm>
                <a:off x="12072932" y="1785077"/>
                <a:ext cx="778510" cy="778510"/>
              </a:xfrm>
              <a:custGeom>
                <a:avLst/>
                <a:gdLst/>
                <a:ahLst/>
                <a:cxnLst/>
                <a:rect l="l" t="t" r="r" b="b"/>
                <a:pathLst>
                  <a:path w="778509" h="778510">
                    <a:moveTo>
                      <a:pt x="598452" y="0"/>
                    </a:moveTo>
                    <a:lnTo>
                      <a:pt x="0" y="0"/>
                    </a:lnTo>
                    <a:lnTo>
                      <a:pt x="0" y="778405"/>
                    </a:lnTo>
                    <a:lnTo>
                      <a:pt x="778405" y="778405"/>
                    </a:lnTo>
                    <a:lnTo>
                      <a:pt x="778405" y="179942"/>
                    </a:lnTo>
                    <a:lnTo>
                      <a:pt x="771977" y="132106"/>
                    </a:lnTo>
                    <a:lnTo>
                      <a:pt x="753837" y="89121"/>
                    </a:lnTo>
                    <a:lnTo>
                      <a:pt x="725700" y="52703"/>
                    </a:lnTo>
                    <a:lnTo>
                      <a:pt x="689280" y="24567"/>
                    </a:lnTo>
                    <a:lnTo>
                      <a:pt x="646293" y="6427"/>
                    </a:lnTo>
                    <a:lnTo>
                      <a:pt x="598452" y="0"/>
                    </a:lnTo>
                    <a:close/>
                  </a:path>
                </a:pathLst>
              </a:custGeom>
              <a:solidFill>
                <a:srgbClr val="94368C"/>
              </a:solidFill>
            </p:spPr>
            <p:txBody>
              <a:bodyPr wrap="square" lIns="0" tIns="0" rIns="0" bIns="0" rtlCol="0"/>
              <a:lstStyle/>
              <a:p>
                <a:endParaRPr/>
              </a:p>
            </p:txBody>
          </p:sp>
          <p:sp>
            <p:nvSpPr>
              <p:cNvPr id="32" name="object 47">
                <a:extLst>
                  <a:ext uri="{FF2B5EF4-FFF2-40B4-BE49-F238E27FC236}">
                    <a16:creationId xmlns:a16="http://schemas.microsoft.com/office/drawing/2014/main" id="{B28B7AB0-E9B7-CD7E-6C48-BDFF146FA715}"/>
                  </a:ext>
                </a:extLst>
              </p:cNvPr>
              <p:cNvSpPr/>
              <p:nvPr/>
            </p:nvSpPr>
            <p:spPr>
              <a:xfrm>
                <a:off x="12146391" y="1727616"/>
                <a:ext cx="778510" cy="778510"/>
              </a:xfrm>
              <a:custGeom>
                <a:avLst/>
                <a:gdLst/>
                <a:ahLst/>
                <a:cxnLst/>
                <a:rect l="l" t="t" r="r" b="b"/>
                <a:pathLst>
                  <a:path w="778509" h="778510">
                    <a:moveTo>
                      <a:pt x="598463" y="0"/>
                    </a:moveTo>
                    <a:lnTo>
                      <a:pt x="0" y="0"/>
                    </a:lnTo>
                    <a:lnTo>
                      <a:pt x="0" y="778405"/>
                    </a:lnTo>
                    <a:lnTo>
                      <a:pt x="778405" y="778405"/>
                    </a:lnTo>
                    <a:lnTo>
                      <a:pt x="778405" y="179952"/>
                    </a:lnTo>
                    <a:lnTo>
                      <a:pt x="771977" y="132112"/>
                    </a:lnTo>
                    <a:lnTo>
                      <a:pt x="753838" y="89125"/>
                    </a:lnTo>
                    <a:lnTo>
                      <a:pt x="725701" y="52705"/>
                    </a:lnTo>
                    <a:lnTo>
                      <a:pt x="689283" y="24567"/>
                    </a:lnTo>
                    <a:lnTo>
                      <a:pt x="646299" y="6427"/>
                    </a:lnTo>
                    <a:lnTo>
                      <a:pt x="598463" y="0"/>
                    </a:lnTo>
                    <a:close/>
                  </a:path>
                </a:pathLst>
              </a:custGeom>
              <a:solidFill>
                <a:srgbClr val="FFFFFF"/>
              </a:solidFill>
            </p:spPr>
            <p:txBody>
              <a:bodyPr wrap="square" lIns="0" tIns="0" rIns="0" bIns="0" rtlCol="0"/>
              <a:lstStyle/>
              <a:p>
                <a:endParaRPr/>
              </a:p>
            </p:txBody>
          </p:sp>
          <p:sp>
            <p:nvSpPr>
              <p:cNvPr id="33" name="object 48">
                <a:extLst>
                  <a:ext uri="{FF2B5EF4-FFF2-40B4-BE49-F238E27FC236}">
                    <a16:creationId xmlns:a16="http://schemas.microsoft.com/office/drawing/2014/main" id="{774F6699-4DFB-6542-5D11-6A5EC23C7A0A}"/>
                  </a:ext>
                </a:extLst>
              </p:cNvPr>
              <p:cNvSpPr/>
              <p:nvPr/>
            </p:nvSpPr>
            <p:spPr>
              <a:xfrm>
                <a:off x="12146391" y="1727616"/>
                <a:ext cx="778510" cy="778510"/>
              </a:xfrm>
              <a:custGeom>
                <a:avLst/>
                <a:gdLst/>
                <a:ahLst/>
                <a:cxnLst/>
                <a:rect l="l" t="t" r="r" b="b"/>
                <a:pathLst>
                  <a:path w="778509" h="778510">
                    <a:moveTo>
                      <a:pt x="778405" y="778405"/>
                    </a:moveTo>
                    <a:lnTo>
                      <a:pt x="0" y="778405"/>
                    </a:lnTo>
                    <a:lnTo>
                      <a:pt x="0" y="0"/>
                    </a:lnTo>
                    <a:lnTo>
                      <a:pt x="598463" y="0"/>
                    </a:lnTo>
                    <a:lnTo>
                      <a:pt x="646299" y="6427"/>
                    </a:lnTo>
                    <a:lnTo>
                      <a:pt x="689283" y="24567"/>
                    </a:lnTo>
                    <a:lnTo>
                      <a:pt x="725701" y="52705"/>
                    </a:lnTo>
                    <a:lnTo>
                      <a:pt x="753838" y="89125"/>
                    </a:lnTo>
                    <a:lnTo>
                      <a:pt x="771977" y="132112"/>
                    </a:lnTo>
                    <a:lnTo>
                      <a:pt x="778405" y="179952"/>
                    </a:lnTo>
                    <a:lnTo>
                      <a:pt x="778405" y="778405"/>
                    </a:lnTo>
                    <a:close/>
                  </a:path>
                </a:pathLst>
              </a:custGeom>
              <a:ln w="10470">
                <a:solidFill>
                  <a:srgbClr val="94368C"/>
                </a:solidFill>
              </a:ln>
            </p:spPr>
            <p:txBody>
              <a:bodyPr wrap="square" lIns="0" tIns="0" rIns="0" bIns="0" rtlCol="0"/>
              <a:lstStyle/>
              <a:p>
                <a:endParaRPr/>
              </a:p>
            </p:txBody>
          </p:sp>
        </p:grpSp>
        <p:sp>
          <p:nvSpPr>
            <p:cNvPr id="30" name="object 49">
              <a:extLst>
                <a:ext uri="{FF2B5EF4-FFF2-40B4-BE49-F238E27FC236}">
                  <a16:creationId xmlns:a16="http://schemas.microsoft.com/office/drawing/2014/main" id="{C5B62B5D-5A0B-D949-5E4B-B4F031FCEF94}"/>
                </a:ext>
              </a:extLst>
            </p:cNvPr>
            <p:cNvSpPr txBox="1"/>
            <p:nvPr/>
          </p:nvSpPr>
          <p:spPr>
            <a:xfrm>
              <a:off x="12393290" y="1753084"/>
              <a:ext cx="285750" cy="734261"/>
            </a:xfrm>
            <a:prstGeom prst="rect">
              <a:avLst/>
            </a:prstGeom>
          </p:spPr>
          <p:txBody>
            <a:bodyPr vert="horz" wrap="square" lIns="0" tIns="11430" rIns="0" bIns="0" rtlCol="0">
              <a:spAutoFit/>
            </a:bodyPr>
            <a:lstStyle/>
            <a:p>
              <a:pPr marL="12700">
                <a:lnSpc>
                  <a:spcPct val="100000"/>
                </a:lnSpc>
                <a:spcBef>
                  <a:spcPts val="90"/>
                </a:spcBef>
              </a:pPr>
              <a:r>
                <a:rPr lang="en-GB" sz="4250" b="1" spc="-500">
                  <a:solidFill>
                    <a:srgbClr val="94368C"/>
                  </a:solidFill>
                  <a:latin typeface="Trebuchet MS"/>
                  <a:cs typeface="Trebuchet MS"/>
                </a:rPr>
                <a:t>5</a:t>
              </a:r>
              <a:endParaRPr sz="4250">
                <a:latin typeface="Trebuchet MS"/>
                <a:cs typeface="Trebuchet MS"/>
              </a:endParaRPr>
            </a:p>
          </p:txBody>
        </p:sp>
      </p:grpSp>
      <p:grpSp>
        <p:nvGrpSpPr>
          <p:cNvPr id="40" name="Group 39">
            <a:extLst>
              <a:ext uri="{FF2B5EF4-FFF2-40B4-BE49-F238E27FC236}">
                <a16:creationId xmlns:a16="http://schemas.microsoft.com/office/drawing/2014/main" id="{AD48C481-61A3-1BB0-F386-E90B39E20CC4}"/>
              </a:ext>
            </a:extLst>
          </p:cNvPr>
          <p:cNvGrpSpPr/>
          <p:nvPr/>
        </p:nvGrpSpPr>
        <p:grpSpPr>
          <a:xfrm>
            <a:off x="561467" y="4971674"/>
            <a:ext cx="777343" cy="734612"/>
            <a:chOff x="12072932" y="1722381"/>
            <a:chExt cx="857250" cy="867858"/>
          </a:xfrm>
        </p:grpSpPr>
        <p:grpSp>
          <p:nvGrpSpPr>
            <p:cNvPr id="41" name="object 45">
              <a:extLst>
                <a:ext uri="{FF2B5EF4-FFF2-40B4-BE49-F238E27FC236}">
                  <a16:creationId xmlns:a16="http://schemas.microsoft.com/office/drawing/2014/main" id="{44AAE12E-503D-4388-4A88-2EEA2D2F538F}"/>
                </a:ext>
              </a:extLst>
            </p:cNvPr>
            <p:cNvGrpSpPr/>
            <p:nvPr/>
          </p:nvGrpSpPr>
          <p:grpSpPr>
            <a:xfrm>
              <a:off x="12072932" y="1722381"/>
              <a:ext cx="857250" cy="841375"/>
              <a:chOff x="12072932" y="1722381"/>
              <a:chExt cx="857250" cy="841375"/>
            </a:xfrm>
          </p:grpSpPr>
          <p:sp>
            <p:nvSpPr>
              <p:cNvPr id="43" name="object 46">
                <a:extLst>
                  <a:ext uri="{FF2B5EF4-FFF2-40B4-BE49-F238E27FC236}">
                    <a16:creationId xmlns:a16="http://schemas.microsoft.com/office/drawing/2014/main" id="{E16742FB-0A00-F310-9C98-0066D4EAD7D5}"/>
                  </a:ext>
                </a:extLst>
              </p:cNvPr>
              <p:cNvSpPr/>
              <p:nvPr/>
            </p:nvSpPr>
            <p:spPr>
              <a:xfrm>
                <a:off x="12072932" y="1785077"/>
                <a:ext cx="778510" cy="778510"/>
              </a:xfrm>
              <a:custGeom>
                <a:avLst/>
                <a:gdLst/>
                <a:ahLst/>
                <a:cxnLst/>
                <a:rect l="l" t="t" r="r" b="b"/>
                <a:pathLst>
                  <a:path w="778509" h="778510">
                    <a:moveTo>
                      <a:pt x="598452" y="0"/>
                    </a:moveTo>
                    <a:lnTo>
                      <a:pt x="0" y="0"/>
                    </a:lnTo>
                    <a:lnTo>
                      <a:pt x="0" y="778405"/>
                    </a:lnTo>
                    <a:lnTo>
                      <a:pt x="778405" y="778405"/>
                    </a:lnTo>
                    <a:lnTo>
                      <a:pt x="778405" y="179942"/>
                    </a:lnTo>
                    <a:lnTo>
                      <a:pt x="771977" y="132106"/>
                    </a:lnTo>
                    <a:lnTo>
                      <a:pt x="753837" y="89121"/>
                    </a:lnTo>
                    <a:lnTo>
                      <a:pt x="725700" y="52703"/>
                    </a:lnTo>
                    <a:lnTo>
                      <a:pt x="689280" y="24567"/>
                    </a:lnTo>
                    <a:lnTo>
                      <a:pt x="646293" y="6427"/>
                    </a:lnTo>
                    <a:lnTo>
                      <a:pt x="598452" y="0"/>
                    </a:lnTo>
                    <a:close/>
                  </a:path>
                </a:pathLst>
              </a:custGeom>
              <a:solidFill>
                <a:srgbClr val="94368C"/>
              </a:solidFill>
            </p:spPr>
            <p:txBody>
              <a:bodyPr wrap="square" lIns="0" tIns="0" rIns="0" bIns="0" rtlCol="0"/>
              <a:lstStyle/>
              <a:p>
                <a:endParaRPr/>
              </a:p>
            </p:txBody>
          </p:sp>
          <p:sp>
            <p:nvSpPr>
              <p:cNvPr id="44" name="object 47">
                <a:extLst>
                  <a:ext uri="{FF2B5EF4-FFF2-40B4-BE49-F238E27FC236}">
                    <a16:creationId xmlns:a16="http://schemas.microsoft.com/office/drawing/2014/main" id="{2D5CA5C0-0935-E0D6-10CF-45281E6F1641}"/>
                  </a:ext>
                </a:extLst>
              </p:cNvPr>
              <p:cNvSpPr/>
              <p:nvPr/>
            </p:nvSpPr>
            <p:spPr>
              <a:xfrm>
                <a:off x="12146391" y="1727616"/>
                <a:ext cx="778510" cy="778510"/>
              </a:xfrm>
              <a:custGeom>
                <a:avLst/>
                <a:gdLst/>
                <a:ahLst/>
                <a:cxnLst/>
                <a:rect l="l" t="t" r="r" b="b"/>
                <a:pathLst>
                  <a:path w="778509" h="778510">
                    <a:moveTo>
                      <a:pt x="598463" y="0"/>
                    </a:moveTo>
                    <a:lnTo>
                      <a:pt x="0" y="0"/>
                    </a:lnTo>
                    <a:lnTo>
                      <a:pt x="0" y="778405"/>
                    </a:lnTo>
                    <a:lnTo>
                      <a:pt x="778405" y="778405"/>
                    </a:lnTo>
                    <a:lnTo>
                      <a:pt x="778405" y="179952"/>
                    </a:lnTo>
                    <a:lnTo>
                      <a:pt x="771977" y="132112"/>
                    </a:lnTo>
                    <a:lnTo>
                      <a:pt x="753838" y="89125"/>
                    </a:lnTo>
                    <a:lnTo>
                      <a:pt x="725701" y="52705"/>
                    </a:lnTo>
                    <a:lnTo>
                      <a:pt x="689283" y="24567"/>
                    </a:lnTo>
                    <a:lnTo>
                      <a:pt x="646299" y="6427"/>
                    </a:lnTo>
                    <a:lnTo>
                      <a:pt x="598463" y="0"/>
                    </a:lnTo>
                    <a:close/>
                  </a:path>
                </a:pathLst>
              </a:custGeom>
              <a:solidFill>
                <a:srgbClr val="FFFFFF"/>
              </a:solidFill>
            </p:spPr>
            <p:txBody>
              <a:bodyPr wrap="square" lIns="0" tIns="0" rIns="0" bIns="0" rtlCol="0"/>
              <a:lstStyle/>
              <a:p>
                <a:endParaRPr/>
              </a:p>
            </p:txBody>
          </p:sp>
          <p:sp>
            <p:nvSpPr>
              <p:cNvPr id="45" name="object 48">
                <a:extLst>
                  <a:ext uri="{FF2B5EF4-FFF2-40B4-BE49-F238E27FC236}">
                    <a16:creationId xmlns:a16="http://schemas.microsoft.com/office/drawing/2014/main" id="{81C51F31-893A-91B9-5EAB-E380E6989268}"/>
                  </a:ext>
                </a:extLst>
              </p:cNvPr>
              <p:cNvSpPr/>
              <p:nvPr/>
            </p:nvSpPr>
            <p:spPr>
              <a:xfrm>
                <a:off x="12146391" y="1727616"/>
                <a:ext cx="778510" cy="778510"/>
              </a:xfrm>
              <a:custGeom>
                <a:avLst/>
                <a:gdLst/>
                <a:ahLst/>
                <a:cxnLst/>
                <a:rect l="l" t="t" r="r" b="b"/>
                <a:pathLst>
                  <a:path w="778509" h="778510">
                    <a:moveTo>
                      <a:pt x="778405" y="778405"/>
                    </a:moveTo>
                    <a:lnTo>
                      <a:pt x="0" y="778405"/>
                    </a:lnTo>
                    <a:lnTo>
                      <a:pt x="0" y="0"/>
                    </a:lnTo>
                    <a:lnTo>
                      <a:pt x="598463" y="0"/>
                    </a:lnTo>
                    <a:lnTo>
                      <a:pt x="646299" y="6427"/>
                    </a:lnTo>
                    <a:lnTo>
                      <a:pt x="689283" y="24567"/>
                    </a:lnTo>
                    <a:lnTo>
                      <a:pt x="725701" y="52705"/>
                    </a:lnTo>
                    <a:lnTo>
                      <a:pt x="753838" y="89125"/>
                    </a:lnTo>
                    <a:lnTo>
                      <a:pt x="771977" y="132112"/>
                    </a:lnTo>
                    <a:lnTo>
                      <a:pt x="778405" y="179952"/>
                    </a:lnTo>
                    <a:lnTo>
                      <a:pt x="778405" y="778405"/>
                    </a:lnTo>
                    <a:close/>
                  </a:path>
                </a:pathLst>
              </a:custGeom>
              <a:ln w="10470">
                <a:solidFill>
                  <a:srgbClr val="94368C"/>
                </a:solidFill>
              </a:ln>
            </p:spPr>
            <p:txBody>
              <a:bodyPr wrap="square" lIns="0" tIns="0" rIns="0" bIns="0" rtlCol="0"/>
              <a:lstStyle/>
              <a:p>
                <a:endParaRPr/>
              </a:p>
            </p:txBody>
          </p:sp>
        </p:grpSp>
        <p:sp>
          <p:nvSpPr>
            <p:cNvPr id="42" name="object 49">
              <a:extLst>
                <a:ext uri="{FF2B5EF4-FFF2-40B4-BE49-F238E27FC236}">
                  <a16:creationId xmlns:a16="http://schemas.microsoft.com/office/drawing/2014/main" id="{F6C8FB3F-A31E-AEA0-A28A-01FFCE043914}"/>
                </a:ext>
              </a:extLst>
            </p:cNvPr>
            <p:cNvSpPr txBox="1"/>
            <p:nvPr/>
          </p:nvSpPr>
          <p:spPr>
            <a:xfrm>
              <a:off x="12393290" y="1753084"/>
              <a:ext cx="285750" cy="837155"/>
            </a:xfrm>
            <a:prstGeom prst="rect">
              <a:avLst/>
            </a:prstGeom>
          </p:spPr>
          <p:txBody>
            <a:bodyPr vert="horz" wrap="square" lIns="0" tIns="11430" rIns="0" bIns="0" rtlCol="0">
              <a:spAutoFit/>
            </a:bodyPr>
            <a:lstStyle/>
            <a:p>
              <a:pPr marL="12700">
                <a:lnSpc>
                  <a:spcPct val="100000"/>
                </a:lnSpc>
                <a:spcBef>
                  <a:spcPts val="90"/>
                </a:spcBef>
              </a:pPr>
              <a:r>
                <a:rPr lang="en-GB" sz="4250" b="1" spc="-500">
                  <a:solidFill>
                    <a:srgbClr val="94368C"/>
                  </a:solidFill>
                  <a:latin typeface="Trebuchet MS"/>
                  <a:cs typeface="Trebuchet MS"/>
                </a:rPr>
                <a:t>6</a:t>
              </a:r>
              <a:endParaRPr sz="4250">
                <a:latin typeface="Trebuchet MS"/>
                <a:cs typeface="Trebuchet MS"/>
              </a:endParaRPr>
            </a:p>
          </p:txBody>
        </p:sp>
      </p:grpSp>
      <p:grpSp>
        <p:nvGrpSpPr>
          <p:cNvPr id="46" name="Group 45">
            <a:extLst>
              <a:ext uri="{FF2B5EF4-FFF2-40B4-BE49-F238E27FC236}">
                <a16:creationId xmlns:a16="http://schemas.microsoft.com/office/drawing/2014/main" id="{68EADDBD-88B2-D5FA-F768-5BC5A12907B6}"/>
              </a:ext>
            </a:extLst>
          </p:cNvPr>
          <p:cNvGrpSpPr/>
          <p:nvPr/>
        </p:nvGrpSpPr>
        <p:grpSpPr>
          <a:xfrm>
            <a:off x="566749" y="2652538"/>
            <a:ext cx="777684" cy="654749"/>
            <a:chOff x="12072932" y="1722381"/>
            <a:chExt cx="857250" cy="841375"/>
          </a:xfrm>
        </p:grpSpPr>
        <p:grpSp>
          <p:nvGrpSpPr>
            <p:cNvPr id="47" name="object 45">
              <a:extLst>
                <a:ext uri="{FF2B5EF4-FFF2-40B4-BE49-F238E27FC236}">
                  <a16:creationId xmlns:a16="http://schemas.microsoft.com/office/drawing/2014/main" id="{06271D91-1838-E03E-0715-4E071BEDE3F3}"/>
                </a:ext>
              </a:extLst>
            </p:cNvPr>
            <p:cNvGrpSpPr/>
            <p:nvPr/>
          </p:nvGrpSpPr>
          <p:grpSpPr>
            <a:xfrm>
              <a:off x="12072932" y="1722381"/>
              <a:ext cx="857250" cy="841375"/>
              <a:chOff x="12072932" y="1722381"/>
              <a:chExt cx="857250" cy="841375"/>
            </a:xfrm>
          </p:grpSpPr>
          <p:sp>
            <p:nvSpPr>
              <p:cNvPr id="49" name="object 46">
                <a:extLst>
                  <a:ext uri="{FF2B5EF4-FFF2-40B4-BE49-F238E27FC236}">
                    <a16:creationId xmlns:a16="http://schemas.microsoft.com/office/drawing/2014/main" id="{12F093C3-916A-722A-D2B9-219427984A75}"/>
                  </a:ext>
                </a:extLst>
              </p:cNvPr>
              <p:cNvSpPr/>
              <p:nvPr/>
            </p:nvSpPr>
            <p:spPr>
              <a:xfrm>
                <a:off x="12072932" y="1785077"/>
                <a:ext cx="778510" cy="778510"/>
              </a:xfrm>
              <a:custGeom>
                <a:avLst/>
                <a:gdLst/>
                <a:ahLst/>
                <a:cxnLst/>
                <a:rect l="l" t="t" r="r" b="b"/>
                <a:pathLst>
                  <a:path w="778509" h="778510">
                    <a:moveTo>
                      <a:pt x="598452" y="0"/>
                    </a:moveTo>
                    <a:lnTo>
                      <a:pt x="0" y="0"/>
                    </a:lnTo>
                    <a:lnTo>
                      <a:pt x="0" y="778405"/>
                    </a:lnTo>
                    <a:lnTo>
                      <a:pt x="778405" y="778405"/>
                    </a:lnTo>
                    <a:lnTo>
                      <a:pt x="778405" y="179942"/>
                    </a:lnTo>
                    <a:lnTo>
                      <a:pt x="771977" y="132106"/>
                    </a:lnTo>
                    <a:lnTo>
                      <a:pt x="753837" y="89121"/>
                    </a:lnTo>
                    <a:lnTo>
                      <a:pt x="725700" y="52703"/>
                    </a:lnTo>
                    <a:lnTo>
                      <a:pt x="689280" y="24567"/>
                    </a:lnTo>
                    <a:lnTo>
                      <a:pt x="646293" y="6427"/>
                    </a:lnTo>
                    <a:lnTo>
                      <a:pt x="598452" y="0"/>
                    </a:lnTo>
                    <a:close/>
                  </a:path>
                </a:pathLst>
              </a:custGeom>
              <a:solidFill>
                <a:srgbClr val="94368C"/>
              </a:solidFill>
            </p:spPr>
            <p:txBody>
              <a:bodyPr wrap="square" lIns="0" tIns="0" rIns="0" bIns="0" rtlCol="0"/>
              <a:lstStyle/>
              <a:p>
                <a:endParaRPr/>
              </a:p>
            </p:txBody>
          </p:sp>
          <p:sp>
            <p:nvSpPr>
              <p:cNvPr id="50" name="object 47">
                <a:extLst>
                  <a:ext uri="{FF2B5EF4-FFF2-40B4-BE49-F238E27FC236}">
                    <a16:creationId xmlns:a16="http://schemas.microsoft.com/office/drawing/2014/main" id="{73D34BA3-2FBA-283F-102C-EE5E4142BA92}"/>
                  </a:ext>
                </a:extLst>
              </p:cNvPr>
              <p:cNvSpPr/>
              <p:nvPr/>
            </p:nvSpPr>
            <p:spPr>
              <a:xfrm>
                <a:off x="12146391" y="1727616"/>
                <a:ext cx="778510" cy="778510"/>
              </a:xfrm>
              <a:custGeom>
                <a:avLst/>
                <a:gdLst/>
                <a:ahLst/>
                <a:cxnLst/>
                <a:rect l="l" t="t" r="r" b="b"/>
                <a:pathLst>
                  <a:path w="778509" h="778510">
                    <a:moveTo>
                      <a:pt x="598463" y="0"/>
                    </a:moveTo>
                    <a:lnTo>
                      <a:pt x="0" y="0"/>
                    </a:lnTo>
                    <a:lnTo>
                      <a:pt x="0" y="778405"/>
                    </a:lnTo>
                    <a:lnTo>
                      <a:pt x="778405" y="778405"/>
                    </a:lnTo>
                    <a:lnTo>
                      <a:pt x="778405" y="179952"/>
                    </a:lnTo>
                    <a:lnTo>
                      <a:pt x="771977" y="132112"/>
                    </a:lnTo>
                    <a:lnTo>
                      <a:pt x="753838" y="89125"/>
                    </a:lnTo>
                    <a:lnTo>
                      <a:pt x="725701" y="52705"/>
                    </a:lnTo>
                    <a:lnTo>
                      <a:pt x="689283" y="24567"/>
                    </a:lnTo>
                    <a:lnTo>
                      <a:pt x="646299" y="6427"/>
                    </a:lnTo>
                    <a:lnTo>
                      <a:pt x="598463" y="0"/>
                    </a:lnTo>
                    <a:close/>
                  </a:path>
                </a:pathLst>
              </a:custGeom>
              <a:solidFill>
                <a:srgbClr val="FFFFFF"/>
              </a:solidFill>
            </p:spPr>
            <p:txBody>
              <a:bodyPr wrap="square" lIns="0" tIns="0" rIns="0" bIns="0" rtlCol="0"/>
              <a:lstStyle/>
              <a:p>
                <a:endParaRPr/>
              </a:p>
            </p:txBody>
          </p:sp>
          <p:sp>
            <p:nvSpPr>
              <p:cNvPr id="51" name="object 48">
                <a:extLst>
                  <a:ext uri="{FF2B5EF4-FFF2-40B4-BE49-F238E27FC236}">
                    <a16:creationId xmlns:a16="http://schemas.microsoft.com/office/drawing/2014/main" id="{72ED8C13-7821-0319-E09A-11BAB5FADC59}"/>
                  </a:ext>
                </a:extLst>
              </p:cNvPr>
              <p:cNvSpPr/>
              <p:nvPr/>
            </p:nvSpPr>
            <p:spPr>
              <a:xfrm>
                <a:off x="12146391" y="1727616"/>
                <a:ext cx="778510" cy="778510"/>
              </a:xfrm>
              <a:custGeom>
                <a:avLst/>
                <a:gdLst/>
                <a:ahLst/>
                <a:cxnLst/>
                <a:rect l="l" t="t" r="r" b="b"/>
                <a:pathLst>
                  <a:path w="778509" h="778510">
                    <a:moveTo>
                      <a:pt x="778405" y="778405"/>
                    </a:moveTo>
                    <a:lnTo>
                      <a:pt x="0" y="778405"/>
                    </a:lnTo>
                    <a:lnTo>
                      <a:pt x="0" y="0"/>
                    </a:lnTo>
                    <a:lnTo>
                      <a:pt x="598463" y="0"/>
                    </a:lnTo>
                    <a:lnTo>
                      <a:pt x="646299" y="6427"/>
                    </a:lnTo>
                    <a:lnTo>
                      <a:pt x="689283" y="24567"/>
                    </a:lnTo>
                    <a:lnTo>
                      <a:pt x="725701" y="52705"/>
                    </a:lnTo>
                    <a:lnTo>
                      <a:pt x="753838" y="89125"/>
                    </a:lnTo>
                    <a:lnTo>
                      <a:pt x="771977" y="132112"/>
                    </a:lnTo>
                    <a:lnTo>
                      <a:pt x="778405" y="179952"/>
                    </a:lnTo>
                    <a:lnTo>
                      <a:pt x="778405" y="778405"/>
                    </a:lnTo>
                    <a:close/>
                  </a:path>
                </a:pathLst>
              </a:custGeom>
              <a:ln w="10470">
                <a:solidFill>
                  <a:srgbClr val="94368C"/>
                </a:solidFill>
              </a:ln>
            </p:spPr>
            <p:txBody>
              <a:bodyPr wrap="square" lIns="0" tIns="0" rIns="0" bIns="0" rtlCol="0"/>
              <a:lstStyle/>
              <a:p>
                <a:endParaRPr/>
              </a:p>
            </p:txBody>
          </p:sp>
        </p:grpSp>
        <p:sp>
          <p:nvSpPr>
            <p:cNvPr id="48" name="object 49">
              <a:extLst>
                <a:ext uri="{FF2B5EF4-FFF2-40B4-BE49-F238E27FC236}">
                  <a16:creationId xmlns:a16="http://schemas.microsoft.com/office/drawing/2014/main" id="{4ABFEE3F-D6E4-9488-C838-1C05CAF32698}"/>
                </a:ext>
              </a:extLst>
            </p:cNvPr>
            <p:cNvSpPr txBox="1"/>
            <p:nvPr/>
          </p:nvSpPr>
          <p:spPr>
            <a:xfrm>
              <a:off x="12393290" y="1753084"/>
              <a:ext cx="285750" cy="679279"/>
            </a:xfrm>
            <a:prstGeom prst="rect">
              <a:avLst/>
            </a:prstGeom>
          </p:spPr>
          <p:txBody>
            <a:bodyPr vert="horz" wrap="square" lIns="0" tIns="11430" rIns="0" bIns="0" rtlCol="0">
              <a:spAutoFit/>
            </a:bodyPr>
            <a:lstStyle/>
            <a:p>
              <a:pPr marL="12700">
                <a:lnSpc>
                  <a:spcPct val="100000"/>
                </a:lnSpc>
                <a:spcBef>
                  <a:spcPts val="90"/>
                </a:spcBef>
              </a:pPr>
              <a:r>
                <a:rPr lang="en-GB" sz="4250" b="1" spc="-500">
                  <a:solidFill>
                    <a:srgbClr val="94368C"/>
                  </a:solidFill>
                  <a:latin typeface="Trebuchet MS"/>
                  <a:cs typeface="Trebuchet MS"/>
                </a:rPr>
                <a:t>3</a:t>
              </a:r>
              <a:endParaRPr sz="4250">
                <a:latin typeface="Trebuchet MS"/>
                <a:cs typeface="Trebuchet MS"/>
              </a:endParaRPr>
            </a:p>
          </p:txBody>
        </p:sp>
      </p:grpSp>
      <p:sp>
        <p:nvSpPr>
          <p:cNvPr id="54" name="object 44">
            <a:extLst>
              <a:ext uri="{FF2B5EF4-FFF2-40B4-BE49-F238E27FC236}">
                <a16:creationId xmlns:a16="http://schemas.microsoft.com/office/drawing/2014/main" id="{B5A2D043-9AE6-3C57-D9FA-A45D071CE5EF}"/>
              </a:ext>
            </a:extLst>
          </p:cNvPr>
          <p:cNvSpPr txBox="1"/>
          <p:nvPr/>
        </p:nvSpPr>
        <p:spPr>
          <a:xfrm>
            <a:off x="1649351" y="1210814"/>
            <a:ext cx="5186907" cy="319959"/>
          </a:xfrm>
          <a:prstGeom prst="rect">
            <a:avLst/>
          </a:prstGeom>
        </p:spPr>
        <p:txBody>
          <a:bodyPr vert="horz" wrap="square" lIns="0" tIns="12065" rIns="0" bIns="0" rtlCol="0" anchor="t">
            <a:spAutoFit/>
          </a:bodyPr>
          <a:lstStyle/>
          <a:p>
            <a:pPr marL="12700" algn="l"/>
            <a:r>
              <a:rPr lang="en-US" sz="2000" b="1" spc="-70">
                <a:solidFill>
                  <a:schemeClr val="bg1"/>
                </a:solidFill>
                <a:latin typeface="Fira Sans Light"/>
                <a:cs typeface="Trebuchet MS"/>
              </a:rPr>
              <a:t>02 December:  EOI</a:t>
            </a:r>
            <a:r>
              <a:rPr lang="en-US" sz="2000" b="1" spc="-10">
                <a:solidFill>
                  <a:schemeClr val="bg1"/>
                </a:solidFill>
                <a:latin typeface="Fira Sans Light"/>
                <a:cs typeface="Trebuchet MS"/>
              </a:rPr>
              <a:t> issued</a:t>
            </a:r>
            <a:endParaRPr lang="en-US" sz="2000">
              <a:solidFill>
                <a:schemeClr val="bg1"/>
              </a:solidFill>
              <a:latin typeface="Fira Sans Light"/>
              <a:cs typeface="Trebuchet MS"/>
            </a:endParaRPr>
          </a:p>
        </p:txBody>
      </p:sp>
      <p:sp>
        <p:nvSpPr>
          <p:cNvPr id="55" name="object 20">
            <a:extLst>
              <a:ext uri="{FF2B5EF4-FFF2-40B4-BE49-F238E27FC236}">
                <a16:creationId xmlns:a16="http://schemas.microsoft.com/office/drawing/2014/main" id="{796EA00C-96DE-E0FC-2037-9961A7CE0913}"/>
              </a:ext>
            </a:extLst>
          </p:cNvPr>
          <p:cNvSpPr txBox="1"/>
          <p:nvPr/>
        </p:nvSpPr>
        <p:spPr>
          <a:xfrm>
            <a:off x="1620715" y="1922552"/>
            <a:ext cx="7302637" cy="319959"/>
          </a:xfrm>
          <a:prstGeom prst="rect">
            <a:avLst/>
          </a:prstGeom>
        </p:spPr>
        <p:txBody>
          <a:bodyPr vert="horz" wrap="square" lIns="0" tIns="12065" rIns="0" bIns="0" rtlCol="0" anchor="t">
            <a:spAutoFit/>
          </a:bodyPr>
          <a:lstStyle/>
          <a:p>
            <a:pPr marL="12700">
              <a:spcBef>
                <a:spcPts val="95"/>
              </a:spcBef>
            </a:pPr>
            <a:r>
              <a:rPr lang="en-US" sz="2000" b="1" spc="-70">
                <a:solidFill>
                  <a:schemeClr val="bg1"/>
                </a:solidFill>
                <a:latin typeface="Fira Sans Light"/>
              </a:rPr>
              <a:t>10 December (12noon): EOI responses submission deadline</a:t>
            </a:r>
          </a:p>
        </p:txBody>
      </p:sp>
      <p:sp>
        <p:nvSpPr>
          <p:cNvPr id="56" name="object 26">
            <a:extLst>
              <a:ext uri="{FF2B5EF4-FFF2-40B4-BE49-F238E27FC236}">
                <a16:creationId xmlns:a16="http://schemas.microsoft.com/office/drawing/2014/main" id="{6D820B08-4C2B-F623-338D-0416DAFFC9DA}"/>
              </a:ext>
            </a:extLst>
          </p:cNvPr>
          <p:cNvSpPr txBox="1"/>
          <p:nvPr/>
        </p:nvSpPr>
        <p:spPr>
          <a:xfrm>
            <a:off x="1642262" y="2802951"/>
            <a:ext cx="5940557" cy="319959"/>
          </a:xfrm>
          <a:prstGeom prst="rect">
            <a:avLst/>
          </a:prstGeom>
        </p:spPr>
        <p:txBody>
          <a:bodyPr vert="horz" wrap="square" lIns="0" tIns="12065" rIns="0" bIns="0" rtlCol="0" anchor="t">
            <a:spAutoFit/>
          </a:bodyPr>
          <a:lstStyle/>
          <a:p>
            <a:pPr marL="12700">
              <a:spcBef>
                <a:spcPts val="95"/>
              </a:spcBef>
            </a:pPr>
            <a:r>
              <a:rPr lang="en-US" sz="2000" b="1" spc="-70">
                <a:solidFill>
                  <a:schemeClr val="bg1"/>
                </a:solidFill>
                <a:latin typeface="Fira Sans Light"/>
              </a:rPr>
              <a:t>w/c 12 January: Invitation to Tender (ITT) published</a:t>
            </a:r>
          </a:p>
        </p:txBody>
      </p:sp>
      <p:sp>
        <p:nvSpPr>
          <p:cNvPr id="59" name="object 20">
            <a:extLst>
              <a:ext uri="{FF2B5EF4-FFF2-40B4-BE49-F238E27FC236}">
                <a16:creationId xmlns:a16="http://schemas.microsoft.com/office/drawing/2014/main" id="{D9A2B989-022F-0681-B47C-5E01CB208E9E}"/>
              </a:ext>
            </a:extLst>
          </p:cNvPr>
          <p:cNvSpPr txBox="1"/>
          <p:nvPr/>
        </p:nvSpPr>
        <p:spPr>
          <a:xfrm>
            <a:off x="1649351" y="4327981"/>
            <a:ext cx="5672310" cy="640560"/>
          </a:xfrm>
          <a:prstGeom prst="rect">
            <a:avLst/>
          </a:prstGeom>
        </p:spPr>
        <p:txBody>
          <a:bodyPr vert="horz" wrap="square" lIns="0" tIns="12065" rIns="0" bIns="0" rtlCol="0" anchor="t">
            <a:spAutoFit/>
          </a:bodyPr>
          <a:lstStyle/>
          <a:p>
            <a:pPr marL="12700">
              <a:spcBef>
                <a:spcPts val="95"/>
              </a:spcBef>
            </a:pPr>
            <a:r>
              <a:rPr lang="en-US" sz="2000" b="1" spc="-70">
                <a:solidFill>
                  <a:schemeClr val="bg1"/>
                </a:solidFill>
                <a:latin typeface="Fira Sans Light"/>
              </a:rPr>
              <a:t>w/c 09 February clarification meetings with suppliers</a:t>
            </a:r>
            <a:endParaRPr lang="en-US" sz="2000" spc="-70">
              <a:solidFill>
                <a:schemeClr val="bg1"/>
              </a:solidFill>
              <a:latin typeface="Fira Sans Light"/>
            </a:endParaRPr>
          </a:p>
          <a:p>
            <a:pPr marL="12700">
              <a:spcBef>
                <a:spcPts val="95"/>
              </a:spcBef>
            </a:pPr>
            <a:endParaRPr lang="en-US" sz="2000" b="1" spc="-70">
              <a:solidFill>
                <a:schemeClr val="bg1"/>
              </a:solidFill>
              <a:latin typeface="Fira Sans Light"/>
            </a:endParaRPr>
          </a:p>
        </p:txBody>
      </p:sp>
      <p:sp>
        <p:nvSpPr>
          <p:cNvPr id="60" name="object 26">
            <a:extLst>
              <a:ext uri="{FF2B5EF4-FFF2-40B4-BE49-F238E27FC236}">
                <a16:creationId xmlns:a16="http://schemas.microsoft.com/office/drawing/2014/main" id="{C55AA0F7-3CB9-2789-28C4-796BDA736C9A}"/>
              </a:ext>
            </a:extLst>
          </p:cNvPr>
          <p:cNvSpPr txBox="1"/>
          <p:nvPr/>
        </p:nvSpPr>
        <p:spPr>
          <a:xfrm>
            <a:off x="1649351" y="5107028"/>
            <a:ext cx="5649167" cy="319959"/>
          </a:xfrm>
          <a:prstGeom prst="rect">
            <a:avLst/>
          </a:prstGeom>
        </p:spPr>
        <p:txBody>
          <a:bodyPr vert="horz" wrap="square" lIns="0" tIns="12065" rIns="0" bIns="0" rtlCol="0" anchor="t">
            <a:spAutoFit/>
          </a:bodyPr>
          <a:lstStyle/>
          <a:p>
            <a:pPr marL="12700">
              <a:spcBef>
                <a:spcPts val="95"/>
              </a:spcBef>
            </a:pPr>
            <a:r>
              <a:rPr lang="en-GB" sz="2000" b="1" spc="-70">
                <a:solidFill>
                  <a:schemeClr val="bg1"/>
                </a:solidFill>
                <a:latin typeface="Fira Sans Light"/>
              </a:rPr>
              <a:t>w/c  20th February: preferred bidder notified</a:t>
            </a:r>
          </a:p>
        </p:txBody>
      </p:sp>
      <p:sp>
        <p:nvSpPr>
          <p:cNvPr id="2" name="TextBox 1">
            <a:extLst>
              <a:ext uri="{FF2B5EF4-FFF2-40B4-BE49-F238E27FC236}">
                <a16:creationId xmlns:a16="http://schemas.microsoft.com/office/drawing/2014/main" id="{665C3186-5193-E7DC-6A8C-302D63D0CD37}"/>
              </a:ext>
            </a:extLst>
          </p:cNvPr>
          <p:cNvSpPr txBox="1"/>
          <p:nvPr/>
        </p:nvSpPr>
        <p:spPr>
          <a:xfrm>
            <a:off x="1562100" y="3590925"/>
            <a:ext cx="6096000"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rgbClr val="FFFFFF"/>
                </a:solidFill>
                <a:latin typeface="Fira Sans Light"/>
              </a:rPr>
              <a:t>04</a:t>
            </a:r>
            <a:r>
              <a:rPr lang="en-US" sz="2000" b="1" baseline="0">
                <a:solidFill>
                  <a:srgbClr val="FFFFFF"/>
                </a:solidFill>
                <a:latin typeface="Fira Sans Light"/>
              </a:rPr>
              <a:t> February </a:t>
            </a:r>
            <a:r>
              <a:rPr lang="en-US" sz="2000" b="1">
                <a:solidFill>
                  <a:schemeClr val="bg1"/>
                </a:solidFill>
                <a:latin typeface="Fira Sans Light"/>
              </a:rPr>
              <a:t>(12noon) </a:t>
            </a:r>
            <a:r>
              <a:rPr lang="en-US" sz="2000" b="1" baseline="0">
                <a:solidFill>
                  <a:srgbClr val="FFFFFF"/>
                </a:solidFill>
                <a:latin typeface="Fira Sans Light"/>
              </a:rPr>
              <a:t>Deadline for </a:t>
            </a:r>
            <a:r>
              <a:rPr lang="en-US" sz="2000" b="1">
                <a:solidFill>
                  <a:srgbClr val="FFFFFF"/>
                </a:solidFill>
                <a:latin typeface="Fira Sans Light"/>
              </a:rPr>
              <a:t>ITT</a:t>
            </a:r>
            <a:r>
              <a:rPr lang="en-US" sz="2000" b="1" baseline="0">
                <a:solidFill>
                  <a:srgbClr val="FFFFFF"/>
                </a:solidFill>
                <a:latin typeface="Fira Sans Light"/>
              </a:rPr>
              <a:t> submission</a:t>
            </a:r>
            <a:endParaRPr lang="en-GB"/>
          </a:p>
          <a:p>
            <a:pPr algn="ctr"/>
            <a:endParaRPr lang="en-GB"/>
          </a:p>
        </p:txBody>
      </p:sp>
    </p:spTree>
    <p:extLst>
      <p:ext uri="{BB962C8B-B14F-4D97-AF65-F5344CB8AC3E}">
        <p14:creationId xmlns:p14="http://schemas.microsoft.com/office/powerpoint/2010/main" val="2311321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AA114-2739-D0E3-270F-4D9287342019}"/>
              </a:ext>
            </a:extLst>
          </p:cNvPr>
          <p:cNvSpPr>
            <a:spLocks noGrp="1"/>
          </p:cNvSpPr>
          <p:nvPr>
            <p:ph type="title"/>
          </p:nvPr>
        </p:nvSpPr>
        <p:spPr>
          <a:xfrm>
            <a:off x="625563" y="607855"/>
            <a:ext cx="6573545" cy="606567"/>
          </a:xfrm>
        </p:spPr>
        <p:txBody>
          <a:bodyPr>
            <a:normAutofit fontScale="90000"/>
          </a:bodyPr>
          <a:lstStyle/>
          <a:p>
            <a:r>
              <a:rPr lang="en-US" sz="3942" spc="-24">
                <a:latin typeface="Fira Sans"/>
              </a:rPr>
              <a:t>Sponsorship</a:t>
            </a:r>
            <a:r>
              <a:rPr lang="en-US" sz="2426" spc="-24">
                <a:latin typeface="Fira Sans"/>
              </a:rPr>
              <a:t> </a:t>
            </a:r>
            <a:r>
              <a:rPr lang="en-US" sz="3942" spc="-24">
                <a:latin typeface="Fira Sans"/>
              </a:rPr>
              <a:t>Opportunities</a:t>
            </a:r>
            <a:endParaRPr lang="en-GB" sz="3942" spc="-24">
              <a:latin typeface="Fira Sans"/>
            </a:endParaRPr>
          </a:p>
        </p:txBody>
      </p:sp>
      <p:sp>
        <p:nvSpPr>
          <p:cNvPr id="3" name="Date Placeholder 2">
            <a:extLst>
              <a:ext uri="{FF2B5EF4-FFF2-40B4-BE49-F238E27FC236}">
                <a16:creationId xmlns:a16="http://schemas.microsoft.com/office/drawing/2014/main" id="{3DE5241C-CE92-C8D0-9992-EAC8A3169B46}"/>
              </a:ext>
            </a:extLst>
          </p:cNvPr>
          <p:cNvSpPr>
            <a:spLocks noGrp="1"/>
          </p:cNvSpPr>
          <p:nvPr>
            <p:ph type="dt" sz="half" idx="10"/>
          </p:nvPr>
        </p:nvSpPr>
        <p:spPr/>
        <p:txBody>
          <a:bodyPr/>
          <a:lstStyle/>
          <a:p>
            <a:fld id="{FC5379E3-5222-FA4A-AE65-C9A019715D12}" type="datetime3">
              <a:rPr lang="en-GB" smtClean="0"/>
              <a:pPr/>
              <a:t>1 December, 2025</a:t>
            </a:fld>
            <a:endParaRPr lang="en-US"/>
          </a:p>
        </p:txBody>
      </p:sp>
      <p:sp>
        <p:nvSpPr>
          <p:cNvPr id="4" name="Slide Number Placeholder 3">
            <a:extLst>
              <a:ext uri="{FF2B5EF4-FFF2-40B4-BE49-F238E27FC236}">
                <a16:creationId xmlns:a16="http://schemas.microsoft.com/office/drawing/2014/main" id="{4BC7CE27-82C4-356C-FC5F-1180F2449FDE}"/>
              </a:ext>
            </a:extLst>
          </p:cNvPr>
          <p:cNvSpPr>
            <a:spLocks noGrp="1"/>
          </p:cNvSpPr>
          <p:nvPr>
            <p:ph type="sldNum" sz="quarter" idx="11"/>
          </p:nvPr>
        </p:nvSpPr>
        <p:spPr/>
        <p:txBody>
          <a:bodyPr/>
          <a:lstStyle/>
          <a:p>
            <a:fld id="{28504E16-0618-2842-B206-C701314F0E20}" type="slidenum">
              <a:rPr lang="en-US" smtClean="0"/>
              <a:pPr/>
              <a:t>9</a:t>
            </a:fld>
            <a:endParaRPr lang="en-US"/>
          </a:p>
        </p:txBody>
      </p:sp>
      <p:sp>
        <p:nvSpPr>
          <p:cNvPr id="6" name="Footer Placeholder 5">
            <a:extLst>
              <a:ext uri="{FF2B5EF4-FFF2-40B4-BE49-F238E27FC236}">
                <a16:creationId xmlns:a16="http://schemas.microsoft.com/office/drawing/2014/main" id="{1B01373C-B7E5-72D6-08E6-7EAF489F6344}"/>
              </a:ext>
            </a:extLst>
          </p:cNvPr>
          <p:cNvSpPr>
            <a:spLocks noGrp="1"/>
          </p:cNvSpPr>
          <p:nvPr>
            <p:ph type="ftr" sz="quarter" idx="14"/>
          </p:nvPr>
        </p:nvSpPr>
        <p:spPr/>
        <p:txBody>
          <a:bodyPr/>
          <a:lstStyle/>
          <a:p>
            <a:r>
              <a:rPr lang="en-US"/>
              <a:t>Glasgow 2026 Commonwealth Games</a:t>
            </a:r>
          </a:p>
        </p:txBody>
      </p:sp>
      <p:sp>
        <p:nvSpPr>
          <p:cNvPr id="8" name="TextBox 7">
            <a:extLst>
              <a:ext uri="{FF2B5EF4-FFF2-40B4-BE49-F238E27FC236}">
                <a16:creationId xmlns:a16="http://schemas.microsoft.com/office/drawing/2014/main" id="{76127AD7-C067-7757-D695-3886A1F790C2}"/>
              </a:ext>
            </a:extLst>
          </p:cNvPr>
          <p:cNvSpPr txBox="1"/>
          <p:nvPr/>
        </p:nvSpPr>
        <p:spPr>
          <a:xfrm>
            <a:off x="609985" y="1541746"/>
            <a:ext cx="7177163" cy="3450945"/>
          </a:xfrm>
          <a:prstGeom prst="rect">
            <a:avLst/>
          </a:prstGeom>
          <a:noFill/>
        </p:spPr>
        <p:txBody>
          <a:bodyPr wrap="square">
            <a:spAutoFit/>
          </a:bodyPr>
          <a:lstStyle/>
          <a:p>
            <a:pPr algn="just"/>
            <a:r>
              <a:rPr lang="en-US" sz="1455" spc="-24">
                <a:latin typeface="Fira Sans Light"/>
              </a:rPr>
              <a:t>Sponsors will play a significant role in realising the vision of the Glasgow 2026 Commonwealth Games. We are seeking </a:t>
            </a:r>
            <a:r>
              <a:rPr lang="en-US" sz="1455" b="1" spc="-24">
                <a:latin typeface="Fira Sans Light"/>
              </a:rPr>
              <a:t>proactive, dynamic </a:t>
            </a:r>
            <a:r>
              <a:rPr lang="en-US" sz="1455" spc="-24">
                <a:latin typeface="Fira Sans Light"/>
              </a:rPr>
              <a:t>partners who can help generate interest, engagement, and excitement in the lead-up to, during, and after Glasgow 2026, as well as support the overall delivery of the Games.</a:t>
            </a:r>
            <a:endParaRPr lang="en-US" sz="1455">
              <a:latin typeface="Fira Sans Light"/>
            </a:endParaRPr>
          </a:p>
          <a:p>
            <a:pPr algn="just"/>
            <a:endParaRPr lang="en-US" sz="1455">
              <a:latin typeface="Fira Sans Light"/>
            </a:endParaRPr>
          </a:p>
          <a:p>
            <a:pPr algn="just"/>
            <a:r>
              <a:rPr lang="en-US" sz="1455" spc="-24">
                <a:latin typeface="Fira Sans Light"/>
              </a:rPr>
              <a:t>To ensure the commercial viability of Glasgow 2026, suppliers providing services are asked to consider whether part or all of this could be contributed as value-in-kind (VIK). This contribution will be offset through a partnership with the Games, which would include appropriate sponsorship assets, enabling the partner to effectively amplify and drive commercial value from the association. These assets will be subject to negotiation but will be granted on a category-exclusive basis.</a:t>
            </a:r>
            <a:endParaRPr lang="en-US" sz="1455">
              <a:latin typeface="Fira Sans Light"/>
            </a:endParaRPr>
          </a:p>
          <a:p>
            <a:pPr algn="just"/>
            <a:endParaRPr lang="en-US" sz="1455">
              <a:latin typeface="Fira Sans Light"/>
            </a:endParaRPr>
          </a:p>
          <a:p>
            <a:pPr algn="just"/>
            <a:r>
              <a:rPr lang="en-US" sz="1455" spc="-24">
                <a:latin typeface="Fira Sans Light"/>
              </a:rPr>
              <a:t>As part of the EOI response, suppliers are asked to confirm, if shortlisted to the ITT stage if they are interested in having a meeting with the Glasgow 2026 Commercial Partnerships team to explore how a potential partnership could be structured. </a:t>
            </a:r>
            <a:endParaRPr lang="en-US" sz="1455" b="1">
              <a:latin typeface="Fira Sans Light"/>
            </a:endParaRPr>
          </a:p>
        </p:txBody>
      </p:sp>
    </p:spTree>
    <p:extLst>
      <p:ext uri="{BB962C8B-B14F-4D97-AF65-F5344CB8AC3E}">
        <p14:creationId xmlns:p14="http://schemas.microsoft.com/office/powerpoint/2010/main" val="1372689901"/>
      </p:ext>
    </p:extLst>
  </p:cSld>
  <p:clrMapOvr>
    <a:masterClrMapping/>
  </p:clrMapOvr>
</p:sld>
</file>

<file path=ppt/theme/theme1.xml><?xml version="1.0" encoding="utf-8"?>
<a:theme xmlns:a="http://schemas.openxmlformats.org/drawingml/2006/main" name="CWG26 Theme">
  <a:themeElements>
    <a:clrScheme name="Custom 1">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C724AF290F81D4695BAC991C228C2FC" ma:contentTypeVersion="12" ma:contentTypeDescription="Create a new document." ma:contentTypeScope="" ma:versionID="eca2a996a098127f74f9019b5910cf0b">
  <xsd:schema xmlns:xsd="http://www.w3.org/2001/XMLSchema" xmlns:xs="http://www.w3.org/2001/XMLSchema" xmlns:p="http://schemas.microsoft.com/office/2006/metadata/properties" xmlns:ns2="fcc629e0-b496-4dc8-ba8a-ea82d2417690" xmlns:ns3="c4c8237f-79da-41d9-9373-913919d5d942" targetNamespace="http://schemas.microsoft.com/office/2006/metadata/properties" ma:root="true" ma:fieldsID="8ad97b8a059b1c1ac563e0c422a3c49d" ns2:_="" ns3:_="">
    <xsd:import namespace="fcc629e0-b496-4dc8-ba8a-ea82d2417690"/>
    <xsd:import namespace="c4c8237f-79da-41d9-9373-913919d5d94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c629e0-b496-4dc8-ba8a-ea82d24176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cd12b5e-ec04-4e2e-8fca-38bede1a4a2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BillingMetadata" ma:index="19"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4c8237f-79da-41d9-9373-913919d5d94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e620339-6642-4525-b5db-c9bd63c64ed8}" ma:internalName="TaxCatchAll" ma:showField="CatchAllData" ma:web="c4c8237f-79da-41d9-9373-913919d5d94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c4c8237f-79da-41d9-9373-913919d5d942" xsi:nil="true"/>
    <lcf76f155ced4ddcb4097134ff3c332f xmlns="fcc629e0-b496-4dc8-ba8a-ea82d241769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DAA3C2D-6ACC-420A-814D-2701D641DF10}">
  <ds:schemaRefs>
    <ds:schemaRef ds:uri="http://schemas.microsoft.com/sharepoint/v3/contenttype/forms"/>
  </ds:schemaRefs>
</ds:datastoreItem>
</file>

<file path=customXml/itemProps2.xml><?xml version="1.0" encoding="utf-8"?>
<ds:datastoreItem xmlns:ds="http://schemas.openxmlformats.org/officeDocument/2006/customXml" ds:itemID="{6DDC9C79-A055-453D-99DE-C19340A3CF3C}">
  <ds:schemaRefs>
    <ds:schemaRef ds:uri="c4c8237f-79da-41d9-9373-913919d5d942"/>
    <ds:schemaRef ds:uri="fcc629e0-b496-4dc8-ba8a-ea82d241769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60DEEB3-7A96-49A0-A6A2-C24CAB0AB4B5}">
  <ds:schemaRefs>
    <ds:schemaRef ds:uri="http://schemas.openxmlformats.org/package/2006/metadata/core-properties"/>
    <ds:schemaRef ds:uri="http://purl.org/dc/elements/1.1/"/>
    <ds:schemaRef ds:uri="http://schemas.microsoft.com/office/2006/documentManagement/types"/>
    <ds:schemaRef ds:uri="http://www.w3.org/XML/1998/namespace"/>
    <ds:schemaRef ds:uri="http://schemas.microsoft.com/office/2006/metadata/properties"/>
    <ds:schemaRef ds:uri="http://purl.org/dc/dcmitype/"/>
    <ds:schemaRef ds:uri="http://schemas.microsoft.com/office/infopath/2007/PartnerControls"/>
    <ds:schemaRef ds:uri="c4c8237f-79da-41d9-9373-913919d5d942"/>
    <ds:schemaRef ds:uri="fcc629e0-b496-4dc8-ba8a-ea82d2417690"/>
    <ds:schemaRef ds:uri="http://purl.org/dc/terms/"/>
  </ds:schemaRefs>
</ds:datastoreItem>
</file>

<file path=docMetadata/LabelInfo.xml><?xml version="1.0" encoding="utf-8"?>
<clbl:labelList xmlns:clbl="http://schemas.microsoft.com/office/2020/mipLabelMetadata">
  <clbl:label id="{d6fa6db5-9f3a-4c93-9e38-61059ee07e95}" enabled="1" method="Standard" siteId="{4e8d09f7-cc79-4ccb-9149-a4238dd17422}" removed="0"/>
</clbl:labelList>
</file>

<file path=docProps/app.xml><?xml version="1.0" encoding="utf-8"?>
<Properties xmlns="http://schemas.openxmlformats.org/officeDocument/2006/extended-properties" xmlns:vt="http://schemas.openxmlformats.org/officeDocument/2006/docPropsVTypes">
  <Template/>
  <TotalTime>0</TotalTime>
  <Words>1675</Words>
  <Application>Microsoft Office PowerPoint</Application>
  <PresentationFormat>Widescreen</PresentationFormat>
  <Paragraphs>113</Paragraphs>
  <Slides>10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10</vt:i4>
      </vt:variant>
    </vt:vector>
  </HeadingPairs>
  <TitlesOfParts>
    <vt:vector size="22" baseType="lpstr">
      <vt:lpstr>Aptos</vt:lpstr>
      <vt:lpstr>Arial</vt:lpstr>
      <vt:lpstr>Fira Sans</vt:lpstr>
      <vt:lpstr>Fira Sans Black</vt:lpstr>
      <vt:lpstr>Fira Sans ExtraBold</vt:lpstr>
      <vt:lpstr>Fira Sans Light</vt:lpstr>
      <vt:lpstr>Fira Sans Medium</vt:lpstr>
      <vt:lpstr>Fira Sans SemiBold</vt:lpstr>
      <vt:lpstr>Fire sans light</vt:lpstr>
      <vt:lpstr>Trebuchet MS</vt:lpstr>
      <vt:lpstr>Wingdings</vt:lpstr>
      <vt:lpstr>CWG26 Theme</vt:lpstr>
      <vt:lpstr>Glasgow 2026 – spectator concessions (Food trucks)  Expression of Interest </vt:lpstr>
      <vt:lpstr>Altogether brilliant</vt:lpstr>
      <vt:lpstr>Expression of Interest Overview</vt:lpstr>
      <vt:lpstr>PowerPoint Presentation</vt:lpstr>
      <vt:lpstr>PowerPoint Presentation</vt:lpstr>
      <vt:lpstr>PowerPoint Presentation</vt:lpstr>
      <vt:lpstr>Evaluation process</vt:lpstr>
      <vt:lpstr>Indicative timeline</vt:lpstr>
      <vt:lpstr>Sponsorship Opportunities</vt:lpstr>
      <vt:lpstr>  Any questions?  If you have any questions or require further information,  please contact procurement@glasgow2026.com  We look forward to receiving your completed responses  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Stevie</dc:creator>
  <cp:lastModifiedBy>Michelle Budd</cp:lastModifiedBy>
  <cp:revision>2</cp:revision>
  <dcterms:created xsi:type="dcterms:W3CDTF">2024-10-18T09:10:28Z</dcterms:created>
  <dcterms:modified xsi:type="dcterms:W3CDTF">2025-12-01T15:02:53Z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0x010100EC724AF290F81D4695BAC991C228C2FC</vt:lpwstr>
  </property>
  <property fmtid="{D5CDD505-2E9C-101B-9397-08002B2CF9AE}" pid="3" name="MediaServiceImageTags">
    <vt:lpwstr/>
  </property>
  <property fmtid="{D5CDD505-2E9C-101B-9397-08002B2CF9AE}" pid="4" name="Order">
    <vt:r8>215100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