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handoutMasterIdLst>
    <p:handoutMasterId r:id="rId17"/>
  </p:handoutMasterIdLst>
  <p:sldIdLst>
    <p:sldId id="314" r:id="rId5"/>
    <p:sldId id="330" r:id="rId6"/>
    <p:sldId id="315" r:id="rId7"/>
    <p:sldId id="331" r:id="rId8"/>
    <p:sldId id="264" r:id="rId9"/>
    <p:sldId id="335" r:id="rId10"/>
    <p:sldId id="336" r:id="rId11"/>
    <p:sldId id="258" r:id="rId12"/>
    <p:sldId id="334" r:id="rId13"/>
    <p:sldId id="263" r:id="rId14"/>
    <p:sldId id="31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B95D3F6-9476-4016-B3FB-F39360E756BA}">
          <p14:sldIdLst>
            <p14:sldId id="314"/>
            <p14:sldId id="330"/>
            <p14:sldId id="315"/>
            <p14:sldId id="331"/>
            <p14:sldId id="264"/>
            <p14:sldId id="335"/>
            <p14:sldId id="336"/>
            <p14:sldId id="258"/>
            <p14:sldId id="334"/>
            <p14:sldId id="263"/>
            <p14:sldId id="3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871DB4-6D01-E717-4E39-67C3406566C2}" name="Sally Russell" initials="SR" userId="S::Sally.Russell@glasgow2026.com::32547726-5744-4f1b-acbd-ec92e4198b7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26BC9"/>
    <a:srgbClr val="0797C9"/>
    <a:srgbClr val="BE42A9"/>
    <a:srgbClr val="00C7CB"/>
    <a:srgbClr val="FFFFFF"/>
    <a:srgbClr val="000000"/>
    <a:srgbClr val="5E5E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2DCD8A-64B8-E87C-D4CE-84B04505BDD5}" v="9" dt="2025-11-04T11:48:19.4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126" y="63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29B39C-F6D0-D3F0-CF2F-6AE4828BBB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647F09A-CFEA-99B0-1DE6-A6222ECB427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06F449-FFB5-5C46-A27C-AE463C5ECE0A}" type="datetimeFigureOut">
              <a:rPr lang="en-US" smtClean="0"/>
              <a:t>11/4/2025</a:t>
            </a:fld>
            <a:endParaRPr lang="en-US"/>
          </a:p>
        </p:txBody>
      </p:sp>
      <p:sp>
        <p:nvSpPr>
          <p:cNvPr id="4" name="Footer Placeholder 3">
            <a:extLst>
              <a:ext uri="{FF2B5EF4-FFF2-40B4-BE49-F238E27FC236}">
                <a16:creationId xmlns:a16="http://schemas.microsoft.com/office/drawing/2014/main" id="{7C63FE79-A4BC-D51A-702C-F1B5B7BD89F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FE89052-6E43-1557-A477-3341A618DB9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E843F4-47F6-E84E-8040-535B341E6203}" type="slidenum">
              <a:rPr lang="en-US" smtClean="0"/>
              <a:t>‹#›</a:t>
            </a:fld>
            <a:endParaRPr lang="en-US"/>
          </a:p>
        </p:txBody>
      </p:sp>
    </p:spTree>
    <p:extLst>
      <p:ext uri="{BB962C8B-B14F-4D97-AF65-F5344CB8AC3E}">
        <p14:creationId xmlns:p14="http://schemas.microsoft.com/office/powerpoint/2010/main" val="31006472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BAEDDA-8A90-AA44-B22B-3A732722088F}"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39ED8D-A740-F74B-8F30-7BBD3CF1F90A}" type="slidenum">
              <a:rPr lang="en-US" smtClean="0"/>
              <a:t>‹#›</a:t>
            </a:fld>
            <a:endParaRPr lang="en-US"/>
          </a:p>
        </p:txBody>
      </p:sp>
    </p:spTree>
    <p:extLst>
      <p:ext uri="{BB962C8B-B14F-4D97-AF65-F5344CB8AC3E}">
        <p14:creationId xmlns:p14="http://schemas.microsoft.com/office/powerpoint/2010/main" val="3934542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239ED8D-A740-F74B-8F30-7BBD3CF1F90A}" type="slidenum">
              <a:rPr lang="en-US" smtClean="0"/>
              <a:t>2</a:t>
            </a:fld>
            <a:endParaRPr lang="en-US"/>
          </a:p>
        </p:txBody>
      </p:sp>
    </p:spTree>
    <p:extLst>
      <p:ext uri="{BB962C8B-B14F-4D97-AF65-F5344CB8AC3E}">
        <p14:creationId xmlns:p14="http://schemas.microsoft.com/office/powerpoint/2010/main" val="6016244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CDA1769-0433-89F2-7D96-085AF9696C94}"/>
              </a:ext>
            </a:extLst>
          </p:cNvPr>
          <p:cNvPicPr>
            <a:picLocks noChangeAspect="1" noChangeArrowheads="1"/>
          </p:cNvPicPr>
          <p:nvPr userDrawn="1"/>
        </p:nvPicPr>
        <p:blipFill>
          <a:blip r:embed="rId2"/>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D798D91-E993-4918-79F0-3B3FF9C98084}"/>
              </a:ext>
            </a:extLst>
          </p:cNvPr>
          <p:cNvSpPr>
            <a:spLocks noGrp="1"/>
          </p:cNvSpPr>
          <p:nvPr>
            <p:ph type="title" hasCustomPrompt="1"/>
          </p:nvPr>
        </p:nvSpPr>
        <p:spPr>
          <a:xfrm>
            <a:off x="831850" y="589048"/>
            <a:ext cx="10515600" cy="1868971"/>
          </a:xfrm>
          <a:prstGeom prst="rect">
            <a:avLst/>
          </a:prstGeom>
        </p:spPr>
        <p:txBody>
          <a:bodyPr wrap="square" anchor="b" anchorCtr="0">
            <a:normAutofit/>
          </a:bodyPr>
          <a:lstStyle>
            <a:lvl1pPr algn="ctr">
              <a:defRPr sz="7200" baseline="0">
                <a:solidFill>
                  <a:srgbClr val="FFFFFF"/>
                </a:solidFill>
                <a:latin typeface="Fira Sans ExtraBold" panose="020B0503050000020004" pitchFamily="34" charset="0"/>
              </a:defRPr>
            </a:lvl1pPr>
          </a:lstStyle>
          <a:p>
            <a:r>
              <a:rPr lang="en-US" b="1" i="1">
                <a:latin typeface="Fira Sans Black" panose="020B0503050000020004" pitchFamily="34" charset="0"/>
              </a:rPr>
              <a:t>TITLE SLIDE TEXT HERE</a:t>
            </a:r>
            <a:endParaRPr lang="en-US"/>
          </a:p>
        </p:txBody>
      </p:sp>
      <p:sp>
        <p:nvSpPr>
          <p:cNvPr id="3" name="Text Placeholder 2">
            <a:extLst>
              <a:ext uri="{FF2B5EF4-FFF2-40B4-BE49-F238E27FC236}">
                <a16:creationId xmlns:a16="http://schemas.microsoft.com/office/drawing/2014/main" id="{6BFB41EA-A2E7-ABD3-598E-8DB56A7F589D}"/>
              </a:ext>
            </a:extLst>
          </p:cNvPr>
          <p:cNvSpPr>
            <a:spLocks noGrp="1"/>
          </p:cNvSpPr>
          <p:nvPr>
            <p:ph type="body" idx="1" hasCustomPrompt="1"/>
          </p:nvPr>
        </p:nvSpPr>
        <p:spPr>
          <a:xfrm>
            <a:off x="831850" y="2485007"/>
            <a:ext cx="10515600" cy="1500187"/>
          </a:xfrm>
        </p:spPr>
        <p:txBody>
          <a:bodyPr>
            <a:normAutofit/>
          </a:bodyPr>
          <a:lstStyle>
            <a:lvl1pPr marL="0" indent="0" algn="ctr">
              <a:buNone/>
              <a:defRPr sz="2800" b="0" i="0" baseline="0">
                <a:solidFill>
                  <a:srgbClr val="FFFFFF"/>
                </a:solidFill>
                <a:latin typeface="Fira Sans Medium" panose="020B05030500000200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latin typeface="Fira Sans Medium" panose="020B0503050000020004" pitchFamily="34" charset="0"/>
              </a:rPr>
              <a:t>Supporting text here</a:t>
            </a:r>
          </a:p>
        </p:txBody>
      </p:sp>
      <p:pic>
        <p:nvPicPr>
          <p:cNvPr id="9" name="Picture 8" descr="A black and white logo&#10;&#10;AI-generated content may be incorrect.">
            <a:extLst>
              <a:ext uri="{FF2B5EF4-FFF2-40B4-BE49-F238E27FC236}">
                <a16:creationId xmlns:a16="http://schemas.microsoft.com/office/drawing/2014/main" id="{A43F13AD-AE81-7A55-67EE-83A30FAA995F}"/>
              </a:ext>
            </a:extLst>
          </p:cNvPr>
          <p:cNvPicPr>
            <a:picLocks noChangeAspect="1"/>
          </p:cNvPicPr>
          <p:nvPr userDrawn="1"/>
        </p:nvPicPr>
        <p:blipFill>
          <a:blip r:embed="rId3"/>
          <a:stretch>
            <a:fillRect/>
          </a:stretch>
        </p:blipFill>
        <p:spPr>
          <a:xfrm>
            <a:off x="4833360" y="4574241"/>
            <a:ext cx="2330848" cy="1932333"/>
          </a:xfrm>
          <a:prstGeom prst="rect">
            <a:avLst/>
          </a:prstGeom>
        </p:spPr>
      </p:pic>
    </p:spTree>
    <p:extLst>
      <p:ext uri="{BB962C8B-B14F-4D97-AF65-F5344CB8AC3E}">
        <p14:creationId xmlns:p14="http://schemas.microsoft.com/office/powerpoint/2010/main" val="1360864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3" y="-2614"/>
            <a:ext cx="12191992" cy="6857995"/>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pic>
        <p:nvPicPr>
          <p:cNvPr id="6" name="Picture 5">
            <a:extLst>
              <a:ext uri="{FF2B5EF4-FFF2-40B4-BE49-F238E27FC236}">
                <a16:creationId xmlns:a16="http://schemas.microsoft.com/office/drawing/2014/main" id="{8D069D6E-4E22-FBA3-2A1D-85191A2F8394}"/>
              </a:ext>
            </a:extLst>
          </p:cNvPr>
          <p:cNvPicPr>
            <a:picLocks noChangeAspect="1"/>
          </p:cNvPicPr>
          <p:nvPr userDrawn="1"/>
        </p:nvPicPr>
        <p:blipFill>
          <a:blip r:embed="rId3"/>
          <a:srcRect/>
          <a:stretch/>
        </p:blipFill>
        <p:spPr>
          <a:xfrm>
            <a:off x="10782744" y="256830"/>
            <a:ext cx="1142111" cy="946839"/>
          </a:xfrm>
          <a:prstGeom prst="rect">
            <a:avLst/>
          </a:prstGeom>
        </p:spPr>
      </p:pic>
    </p:spTree>
    <p:extLst>
      <p:ext uri="{BB962C8B-B14F-4D97-AF65-F5344CB8AC3E}">
        <p14:creationId xmlns:p14="http://schemas.microsoft.com/office/powerpoint/2010/main" val="786817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3" y="-2614"/>
            <a:ext cx="12191991" cy="6857995"/>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pic>
        <p:nvPicPr>
          <p:cNvPr id="6" name="Picture 5">
            <a:extLst>
              <a:ext uri="{FF2B5EF4-FFF2-40B4-BE49-F238E27FC236}">
                <a16:creationId xmlns:a16="http://schemas.microsoft.com/office/drawing/2014/main" id="{F68EE338-07AB-DFA6-2492-0EB4DC20E0C1}"/>
              </a:ext>
            </a:extLst>
          </p:cNvPr>
          <p:cNvPicPr>
            <a:picLocks noChangeAspect="1"/>
          </p:cNvPicPr>
          <p:nvPr userDrawn="1"/>
        </p:nvPicPr>
        <p:blipFill>
          <a:blip r:embed="rId3"/>
          <a:srcRect/>
          <a:stretch/>
        </p:blipFill>
        <p:spPr>
          <a:xfrm>
            <a:off x="10782744" y="256830"/>
            <a:ext cx="1142111" cy="946839"/>
          </a:xfrm>
          <a:prstGeom prst="rect">
            <a:avLst/>
          </a:prstGeom>
        </p:spPr>
      </p:pic>
    </p:spTree>
    <p:extLst>
      <p:ext uri="{BB962C8B-B14F-4D97-AF65-F5344CB8AC3E}">
        <p14:creationId xmlns:p14="http://schemas.microsoft.com/office/powerpoint/2010/main" val="2070214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2_Divide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6E46B5-FCAE-CBF5-73E1-9D608E15EAB0}"/>
              </a:ext>
            </a:extLst>
          </p:cNvPr>
          <p:cNvPicPr>
            <a:picLocks noChangeAspect="1"/>
          </p:cNvPicPr>
          <p:nvPr userDrawn="1"/>
        </p:nvPicPr>
        <p:blipFill>
          <a:blip r:embed="rId2"/>
          <a:srcRect/>
          <a:stretch/>
        </p:blipFill>
        <p:spPr>
          <a:xfrm>
            <a:off x="2" y="-2614"/>
            <a:ext cx="12191994" cy="6857997"/>
          </a:xfrm>
          <a:prstGeom prst="rect">
            <a:avLst/>
          </a:prstGeom>
        </p:spPr>
      </p:pic>
      <p:sp>
        <p:nvSpPr>
          <p:cNvPr id="2" name="Title 1">
            <a:extLst>
              <a:ext uri="{FF2B5EF4-FFF2-40B4-BE49-F238E27FC236}">
                <a16:creationId xmlns:a16="http://schemas.microsoft.com/office/drawing/2014/main" id="{1D798D91-E993-4918-79F0-3B3FF9C98084}"/>
              </a:ext>
            </a:extLst>
          </p:cNvPr>
          <p:cNvSpPr>
            <a:spLocks noGrp="1"/>
          </p:cNvSpPr>
          <p:nvPr>
            <p:ph type="title" hasCustomPrompt="1"/>
          </p:nvPr>
        </p:nvSpPr>
        <p:spPr>
          <a:xfrm>
            <a:off x="831850" y="1928189"/>
            <a:ext cx="10515600" cy="1868971"/>
          </a:xfrm>
          <a:prstGeom prst="rect">
            <a:avLst/>
          </a:prstGeom>
        </p:spPr>
        <p:txBody>
          <a:bodyPr anchor="b"/>
          <a:lstStyle>
            <a:lvl1pPr>
              <a:defRPr sz="6000">
                <a:solidFill>
                  <a:srgbClr val="FFFFFF"/>
                </a:solidFill>
              </a:defRPr>
            </a:lvl1pPr>
          </a:lstStyle>
          <a:p>
            <a:r>
              <a:rPr lang="en-US" b="1" i="1">
                <a:latin typeface="Fira Sans Black" panose="020B0503050000020004" pitchFamily="34" charset="0"/>
              </a:rPr>
              <a:t>DIVIDER TEXT HERE</a:t>
            </a:r>
            <a:endParaRPr lang="en-US"/>
          </a:p>
        </p:txBody>
      </p:sp>
      <p:sp>
        <p:nvSpPr>
          <p:cNvPr id="3" name="Text Placeholder 2">
            <a:extLst>
              <a:ext uri="{FF2B5EF4-FFF2-40B4-BE49-F238E27FC236}">
                <a16:creationId xmlns:a16="http://schemas.microsoft.com/office/drawing/2014/main" id="{6BFB41EA-A2E7-ABD3-598E-8DB56A7F589D}"/>
              </a:ext>
            </a:extLst>
          </p:cNvPr>
          <p:cNvSpPr>
            <a:spLocks noGrp="1"/>
          </p:cNvSpPr>
          <p:nvPr>
            <p:ph type="body" idx="1" hasCustomPrompt="1"/>
          </p:nvPr>
        </p:nvSpPr>
        <p:spPr>
          <a:xfrm>
            <a:off x="831850" y="3824148"/>
            <a:ext cx="10515600" cy="1500187"/>
          </a:xfrm>
        </p:spPr>
        <p:txBody>
          <a:bodyPr/>
          <a:lstStyle>
            <a:lvl1pPr marL="0" indent="0">
              <a:buNone/>
              <a:defRPr sz="2400">
                <a:solidFill>
                  <a:srgbClr val="FFFF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latin typeface="Fira Sans Medium" panose="020B0503050000020004" pitchFamily="34" charset="0"/>
              </a:rPr>
              <a:t>Supporting text here</a:t>
            </a:r>
          </a:p>
        </p:txBody>
      </p:sp>
      <p:sp>
        <p:nvSpPr>
          <p:cNvPr id="4" name="Date Placeholder 3">
            <a:extLst>
              <a:ext uri="{FF2B5EF4-FFF2-40B4-BE49-F238E27FC236}">
                <a16:creationId xmlns:a16="http://schemas.microsoft.com/office/drawing/2014/main" id="{85A9220A-154D-6587-D36F-199B547E6379}"/>
              </a:ext>
            </a:extLst>
          </p:cNvPr>
          <p:cNvSpPr>
            <a:spLocks noGrp="1"/>
          </p:cNvSpPr>
          <p:nvPr>
            <p:ph type="dt" sz="half" idx="10"/>
          </p:nvPr>
        </p:nvSpPr>
        <p:spPr/>
        <p:txBody>
          <a:bodyPr/>
          <a:lstStyle>
            <a:lvl1pPr>
              <a:defRPr>
                <a:solidFill>
                  <a:srgbClr val="FFFFFF"/>
                </a:solidFill>
              </a:defRPr>
            </a:lvl1pPr>
          </a:lstStyle>
          <a:p>
            <a:fld id="{FC5379E3-5222-FA4A-AE65-C9A019715D12}" type="datetime3">
              <a:rPr lang="en-GB" smtClean="0"/>
              <a:pPr/>
              <a:t>4 November, 2025</a:t>
            </a:fld>
            <a:endParaRPr lang="en-US"/>
          </a:p>
        </p:txBody>
      </p:sp>
      <p:sp>
        <p:nvSpPr>
          <p:cNvPr id="5" name="Footer Placeholder 4">
            <a:extLst>
              <a:ext uri="{FF2B5EF4-FFF2-40B4-BE49-F238E27FC236}">
                <a16:creationId xmlns:a16="http://schemas.microsoft.com/office/drawing/2014/main" id="{C1A905FC-AE40-297A-6466-C90CCD18BB79}"/>
              </a:ext>
            </a:extLst>
          </p:cNvPr>
          <p:cNvSpPr>
            <a:spLocks noGrp="1"/>
          </p:cNvSpPr>
          <p:nvPr>
            <p:ph type="ftr" sz="quarter" idx="11"/>
          </p:nvPr>
        </p:nvSpPr>
        <p:spPr>
          <a:xfrm>
            <a:off x="4038600" y="6356350"/>
            <a:ext cx="4114800" cy="365125"/>
          </a:xfrm>
          <a:prstGeom prst="rect">
            <a:avLst/>
          </a:prstGeom>
        </p:spPr>
        <p:txBody>
          <a:bodyPr/>
          <a:lstStyle>
            <a:lvl1pPr>
              <a:defRPr>
                <a:solidFill>
                  <a:srgbClr val="FFFFFF"/>
                </a:solidFill>
              </a:defRPr>
            </a:lvl1pPr>
          </a:lstStyle>
          <a:p>
            <a:r>
              <a:rPr lang="en-US"/>
              <a:t>Glasgow 2026 Commonwealth Games</a:t>
            </a:r>
          </a:p>
        </p:txBody>
      </p:sp>
      <p:sp>
        <p:nvSpPr>
          <p:cNvPr id="6" name="Slide Number Placeholder 5">
            <a:extLst>
              <a:ext uri="{FF2B5EF4-FFF2-40B4-BE49-F238E27FC236}">
                <a16:creationId xmlns:a16="http://schemas.microsoft.com/office/drawing/2014/main" id="{CD1D012E-ECDD-D085-E874-13DF2723293A}"/>
              </a:ext>
            </a:extLst>
          </p:cNvPr>
          <p:cNvSpPr>
            <a:spLocks noGrp="1"/>
          </p:cNvSpPr>
          <p:nvPr>
            <p:ph type="sldNum" sz="quarter" idx="12"/>
          </p:nvPr>
        </p:nvSpPr>
        <p:spPr/>
        <p:txBody>
          <a:bodyPr/>
          <a:lstStyle>
            <a:lvl1pPr>
              <a:defRPr>
                <a:solidFill>
                  <a:srgbClr val="FFFFFF"/>
                </a:solidFill>
              </a:defRPr>
            </a:lvl1pPr>
          </a:lstStyle>
          <a:p>
            <a:fld id="{28504E16-0618-2842-B206-C701314F0E20}" type="slidenum">
              <a:rPr lang="en-US" smtClean="0"/>
              <a:pPr/>
              <a:t>‹#›</a:t>
            </a:fld>
            <a:endParaRPr lang="en-US"/>
          </a:p>
        </p:txBody>
      </p:sp>
      <p:pic>
        <p:nvPicPr>
          <p:cNvPr id="7" name="Picture 6">
            <a:extLst>
              <a:ext uri="{FF2B5EF4-FFF2-40B4-BE49-F238E27FC236}">
                <a16:creationId xmlns:a16="http://schemas.microsoft.com/office/drawing/2014/main" id="{1DBBAEFA-5F13-3C20-7BBC-B63844770ADB}"/>
              </a:ext>
            </a:extLst>
          </p:cNvPr>
          <p:cNvPicPr>
            <a:picLocks noChangeAspect="1"/>
          </p:cNvPicPr>
          <p:nvPr userDrawn="1"/>
        </p:nvPicPr>
        <p:blipFill>
          <a:blip r:embed="rId3"/>
          <a:srcRect/>
          <a:stretch/>
        </p:blipFill>
        <p:spPr>
          <a:xfrm>
            <a:off x="10782744" y="256830"/>
            <a:ext cx="1142111" cy="946839"/>
          </a:xfrm>
          <a:prstGeom prst="rect">
            <a:avLst/>
          </a:prstGeom>
        </p:spPr>
      </p:pic>
    </p:spTree>
    <p:extLst>
      <p:ext uri="{BB962C8B-B14F-4D97-AF65-F5344CB8AC3E}">
        <p14:creationId xmlns:p14="http://schemas.microsoft.com/office/powerpoint/2010/main" val="2305204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Slide -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2" y="-2614"/>
            <a:ext cx="12191994" cy="6857997"/>
          </a:xfrm>
          <a:prstGeom prst="rect">
            <a:avLst/>
          </a:prstGeom>
        </p:spPr>
      </p:pic>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BC703DC3-3A3F-84C4-A2F2-D7E483567C4D}"/>
              </a:ext>
            </a:extLst>
          </p:cNvPr>
          <p:cNvPicPr>
            <a:picLocks noChangeAspect="1"/>
          </p:cNvPicPr>
          <p:nvPr userDrawn="1"/>
        </p:nvPicPr>
        <p:blipFill>
          <a:blip r:embed="rId3"/>
          <a:srcRect/>
          <a:stretch/>
        </p:blipFill>
        <p:spPr>
          <a:xfrm>
            <a:off x="10782744" y="256830"/>
            <a:ext cx="1142111" cy="946840"/>
          </a:xfrm>
          <a:prstGeom prst="rect">
            <a:avLst/>
          </a:prstGeom>
        </p:spPr>
      </p:pic>
    </p:spTree>
    <p:extLst>
      <p:ext uri="{BB962C8B-B14F-4D97-AF65-F5344CB8AC3E}">
        <p14:creationId xmlns:p14="http://schemas.microsoft.com/office/powerpoint/2010/main" val="1635592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ext Slide -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2" y="-2614"/>
            <a:ext cx="12191994" cy="6857996"/>
          </a:xfrm>
          <a:prstGeom prst="rect">
            <a:avLst/>
          </a:prstGeom>
        </p:spPr>
      </p:pic>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257AB8B4-4EBE-D6A2-D3FF-BF4572A3DAE2}"/>
              </a:ext>
            </a:extLst>
          </p:cNvPr>
          <p:cNvPicPr>
            <a:picLocks noChangeAspect="1"/>
          </p:cNvPicPr>
          <p:nvPr userDrawn="1"/>
        </p:nvPicPr>
        <p:blipFill>
          <a:blip r:embed="rId3"/>
          <a:srcRect/>
          <a:stretch/>
        </p:blipFill>
        <p:spPr>
          <a:xfrm>
            <a:off x="10782744" y="256830"/>
            <a:ext cx="1142111" cy="946840"/>
          </a:xfrm>
          <a:prstGeom prst="rect">
            <a:avLst/>
          </a:prstGeom>
        </p:spPr>
      </p:pic>
    </p:spTree>
    <p:extLst>
      <p:ext uri="{BB962C8B-B14F-4D97-AF65-F5344CB8AC3E}">
        <p14:creationId xmlns:p14="http://schemas.microsoft.com/office/powerpoint/2010/main" val="3927263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3_Divide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6E46B5-FCAE-CBF5-73E1-9D608E15EAB0}"/>
              </a:ext>
            </a:extLst>
          </p:cNvPr>
          <p:cNvPicPr>
            <a:picLocks noChangeAspect="1"/>
          </p:cNvPicPr>
          <p:nvPr userDrawn="1"/>
        </p:nvPicPr>
        <p:blipFill>
          <a:blip r:embed="rId2"/>
          <a:srcRect/>
          <a:stretch/>
        </p:blipFill>
        <p:spPr>
          <a:xfrm>
            <a:off x="2" y="-2614"/>
            <a:ext cx="12191994" cy="6857997"/>
          </a:xfrm>
          <a:prstGeom prst="rect">
            <a:avLst/>
          </a:prstGeom>
        </p:spPr>
      </p:pic>
      <p:sp>
        <p:nvSpPr>
          <p:cNvPr id="2" name="Title 1">
            <a:extLst>
              <a:ext uri="{FF2B5EF4-FFF2-40B4-BE49-F238E27FC236}">
                <a16:creationId xmlns:a16="http://schemas.microsoft.com/office/drawing/2014/main" id="{1D798D91-E993-4918-79F0-3B3FF9C98084}"/>
              </a:ext>
            </a:extLst>
          </p:cNvPr>
          <p:cNvSpPr>
            <a:spLocks noGrp="1"/>
          </p:cNvSpPr>
          <p:nvPr>
            <p:ph type="title" hasCustomPrompt="1"/>
          </p:nvPr>
        </p:nvSpPr>
        <p:spPr>
          <a:xfrm>
            <a:off x="831850" y="1928189"/>
            <a:ext cx="10515600" cy="1868971"/>
          </a:xfrm>
          <a:prstGeom prst="rect">
            <a:avLst/>
          </a:prstGeom>
        </p:spPr>
        <p:txBody>
          <a:bodyPr anchor="b"/>
          <a:lstStyle>
            <a:lvl1pPr>
              <a:defRPr sz="6000">
                <a:solidFill>
                  <a:srgbClr val="FFFFFF"/>
                </a:solidFill>
              </a:defRPr>
            </a:lvl1pPr>
          </a:lstStyle>
          <a:p>
            <a:r>
              <a:rPr lang="en-US" b="1" i="1">
                <a:latin typeface="Fira Sans Black" panose="020B0503050000020004" pitchFamily="34" charset="0"/>
              </a:rPr>
              <a:t>DIVIDER TEXT HERE</a:t>
            </a:r>
            <a:endParaRPr lang="en-US"/>
          </a:p>
        </p:txBody>
      </p:sp>
      <p:sp>
        <p:nvSpPr>
          <p:cNvPr id="3" name="Text Placeholder 2">
            <a:extLst>
              <a:ext uri="{FF2B5EF4-FFF2-40B4-BE49-F238E27FC236}">
                <a16:creationId xmlns:a16="http://schemas.microsoft.com/office/drawing/2014/main" id="{6BFB41EA-A2E7-ABD3-598E-8DB56A7F589D}"/>
              </a:ext>
            </a:extLst>
          </p:cNvPr>
          <p:cNvSpPr>
            <a:spLocks noGrp="1"/>
          </p:cNvSpPr>
          <p:nvPr>
            <p:ph type="body" idx="1" hasCustomPrompt="1"/>
          </p:nvPr>
        </p:nvSpPr>
        <p:spPr>
          <a:xfrm>
            <a:off x="831850" y="3824148"/>
            <a:ext cx="10515600" cy="1500187"/>
          </a:xfrm>
        </p:spPr>
        <p:txBody>
          <a:bodyPr/>
          <a:lstStyle>
            <a:lvl1pPr marL="0" indent="0">
              <a:buNone/>
              <a:defRPr sz="2400">
                <a:solidFill>
                  <a:srgbClr val="FFFF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latin typeface="Fira Sans Medium" panose="020B0503050000020004" pitchFamily="34" charset="0"/>
              </a:rPr>
              <a:t>Supporting text here</a:t>
            </a:r>
          </a:p>
        </p:txBody>
      </p:sp>
      <p:sp>
        <p:nvSpPr>
          <p:cNvPr id="4" name="Date Placeholder 3">
            <a:extLst>
              <a:ext uri="{FF2B5EF4-FFF2-40B4-BE49-F238E27FC236}">
                <a16:creationId xmlns:a16="http://schemas.microsoft.com/office/drawing/2014/main" id="{85A9220A-154D-6587-D36F-199B547E6379}"/>
              </a:ext>
            </a:extLst>
          </p:cNvPr>
          <p:cNvSpPr>
            <a:spLocks noGrp="1"/>
          </p:cNvSpPr>
          <p:nvPr>
            <p:ph type="dt" sz="half" idx="10"/>
          </p:nvPr>
        </p:nvSpPr>
        <p:spPr/>
        <p:txBody>
          <a:bodyPr/>
          <a:lstStyle>
            <a:lvl1pPr>
              <a:defRPr>
                <a:solidFill>
                  <a:srgbClr val="FFFFFF"/>
                </a:solidFill>
              </a:defRPr>
            </a:lvl1pPr>
          </a:lstStyle>
          <a:p>
            <a:fld id="{FC5379E3-5222-FA4A-AE65-C9A019715D12}" type="datetime3">
              <a:rPr lang="en-GB" smtClean="0"/>
              <a:pPr/>
              <a:t>4 November, 2025</a:t>
            </a:fld>
            <a:endParaRPr lang="en-US"/>
          </a:p>
        </p:txBody>
      </p:sp>
      <p:sp>
        <p:nvSpPr>
          <p:cNvPr id="5" name="Footer Placeholder 4">
            <a:extLst>
              <a:ext uri="{FF2B5EF4-FFF2-40B4-BE49-F238E27FC236}">
                <a16:creationId xmlns:a16="http://schemas.microsoft.com/office/drawing/2014/main" id="{C1A905FC-AE40-297A-6466-C90CCD18BB79}"/>
              </a:ext>
            </a:extLst>
          </p:cNvPr>
          <p:cNvSpPr>
            <a:spLocks noGrp="1"/>
          </p:cNvSpPr>
          <p:nvPr>
            <p:ph type="ftr" sz="quarter" idx="11"/>
          </p:nvPr>
        </p:nvSpPr>
        <p:spPr>
          <a:xfrm>
            <a:off x="4038600" y="6356350"/>
            <a:ext cx="4114800" cy="365125"/>
          </a:xfrm>
          <a:prstGeom prst="rect">
            <a:avLst/>
          </a:prstGeom>
        </p:spPr>
        <p:txBody>
          <a:bodyPr/>
          <a:lstStyle>
            <a:lvl1pPr>
              <a:defRPr>
                <a:solidFill>
                  <a:srgbClr val="FFFFFF"/>
                </a:solidFill>
              </a:defRPr>
            </a:lvl1pPr>
          </a:lstStyle>
          <a:p>
            <a:r>
              <a:rPr lang="en-US"/>
              <a:t>Glasgow 2026 Commonwealth Games</a:t>
            </a:r>
          </a:p>
        </p:txBody>
      </p:sp>
      <p:sp>
        <p:nvSpPr>
          <p:cNvPr id="6" name="Slide Number Placeholder 5">
            <a:extLst>
              <a:ext uri="{FF2B5EF4-FFF2-40B4-BE49-F238E27FC236}">
                <a16:creationId xmlns:a16="http://schemas.microsoft.com/office/drawing/2014/main" id="{CD1D012E-ECDD-D085-E874-13DF2723293A}"/>
              </a:ext>
            </a:extLst>
          </p:cNvPr>
          <p:cNvSpPr>
            <a:spLocks noGrp="1"/>
          </p:cNvSpPr>
          <p:nvPr>
            <p:ph type="sldNum" sz="quarter" idx="12"/>
          </p:nvPr>
        </p:nvSpPr>
        <p:spPr/>
        <p:txBody>
          <a:bodyPr/>
          <a:lstStyle>
            <a:lvl1pPr>
              <a:defRPr>
                <a:solidFill>
                  <a:srgbClr val="FFFFFF"/>
                </a:solidFill>
              </a:defRPr>
            </a:lvl1pPr>
          </a:lstStyle>
          <a:p>
            <a:fld id="{28504E16-0618-2842-B206-C701314F0E20}" type="slidenum">
              <a:rPr lang="en-US" smtClean="0"/>
              <a:pPr/>
              <a:t>‹#›</a:t>
            </a:fld>
            <a:endParaRPr lang="en-US"/>
          </a:p>
        </p:txBody>
      </p:sp>
      <p:pic>
        <p:nvPicPr>
          <p:cNvPr id="7" name="Picture 6">
            <a:extLst>
              <a:ext uri="{FF2B5EF4-FFF2-40B4-BE49-F238E27FC236}">
                <a16:creationId xmlns:a16="http://schemas.microsoft.com/office/drawing/2014/main" id="{1DBBAEFA-5F13-3C20-7BBC-B63844770ADB}"/>
              </a:ext>
            </a:extLst>
          </p:cNvPr>
          <p:cNvPicPr>
            <a:picLocks noChangeAspect="1"/>
          </p:cNvPicPr>
          <p:nvPr userDrawn="1"/>
        </p:nvPicPr>
        <p:blipFill>
          <a:blip r:embed="rId3"/>
          <a:srcRect/>
          <a:stretch/>
        </p:blipFill>
        <p:spPr>
          <a:xfrm>
            <a:off x="10782744" y="256830"/>
            <a:ext cx="1142111" cy="946839"/>
          </a:xfrm>
          <a:prstGeom prst="rect">
            <a:avLst/>
          </a:prstGeom>
        </p:spPr>
      </p:pic>
    </p:spTree>
    <p:extLst>
      <p:ext uri="{BB962C8B-B14F-4D97-AF65-F5344CB8AC3E}">
        <p14:creationId xmlns:p14="http://schemas.microsoft.com/office/powerpoint/2010/main" val="3183313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3" y="-2614"/>
            <a:ext cx="12191992" cy="6857995"/>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pic>
        <p:nvPicPr>
          <p:cNvPr id="6" name="Picture 5">
            <a:extLst>
              <a:ext uri="{FF2B5EF4-FFF2-40B4-BE49-F238E27FC236}">
                <a16:creationId xmlns:a16="http://schemas.microsoft.com/office/drawing/2014/main" id="{7C1A2CB4-483E-68F4-B480-785BAA0A6C10}"/>
              </a:ext>
            </a:extLst>
          </p:cNvPr>
          <p:cNvPicPr>
            <a:picLocks noChangeAspect="1"/>
          </p:cNvPicPr>
          <p:nvPr userDrawn="1"/>
        </p:nvPicPr>
        <p:blipFill>
          <a:blip r:embed="rId3"/>
          <a:srcRect/>
          <a:stretch/>
        </p:blipFill>
        <p:spPr>
          <a:xfrm>
            <a:off x="10782744" y="256830"/>
            <a:ext cx="1142111" cy="946840"/>
          </a:xfrm>
          <a:prstGeom prst="rect">
            <a:avLst/>
          </a:prstGeom>
        </p:spPr>
      </p:pic>
    </p:spTree>
    <p:extLst>
      <p:ext uri="{BB962C8B-B14F-4D97-AF65-F5344CB8AC3E}">
        <p14:creationId xmlns:p14="http://schemas.microsoft.com/office/powerpoint/2010/main" val="1446556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3" y="-2614"/>
            <a:ext cx="12191992" cy="6857996"/>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pic>
        <p:nvPicPr>
          <p:cNvPr id="6" name="Picture 5">
            <a:extLst>
              <a:ext uri="{FF2B5EF4-FFF2-40B4-BE49-F238E27FC236}">
                <a16:creationId xmlns:a16="http://schemas.microsoft.com/office/drawing/2014/main" id="{734EF314-1EE6-0FA3-9767-5D3BDFAAE591}"/>
              </a:ext>
            </a:extLst>
          </p:cNvPr>
          <p:cNvPicPr>
            <a:picLocks noChangeAspect="1"/>
          </p:cNvPicPr>
          <p:nvPr userDrawn="1"/>
        </p:nvPicPr>
        <p:blipFill>
          <a:blip r:embed="rId3"/>
          <a:srcRect/>
          <a:stretch/>
        </p:blipFill>
        <p:spPr>
          <a:xfrm>
            <a:off x="10782744" y="256830"/>
            <a:ext cx="1142111" cy="946840"/>
          </a:xfrm>
          <a:prstGeom prst="rect">
            <a:avLst/>
          </a:prstGeom>
        </p:spPr>
      </p:pic>
    </p:spTree>
    <p:extLst>
      <p:ext uri="{BB962C8B-B14F-4D97-AF65-F5344CB8AC3E}">
        <p14:creationId xmlns:p14="http://schemas.microsoft.com/office/powerpoint/2010/main" val="52681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2_Divide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6E46B5-FCAE-CBF5-73E1-9D608E15EAB0}"/>
              </a:ext>
            </a:extLst>
          </p:cNvPr>
          <p:cNvPicPr>
            <a:picLocks noChangeAspect="1"/>
          </p:cNvPicPr>
          <p:nvPr userDrawn="1"/>
        </p:nvPicPr>
        <p:blipFill>
          <a:blip r:embed="rId2"/>
          <a:srcRect/>
          <a:stretch/>
        </p:blipFill>
        <p:spPr>
          <a:xfrm>
            <a:off x="2" y="-2614"/>
            <a:ext cx="12191994" cy="6857996"/>
          </a:xfrm>
          <a:prstGeom prst="rect">
            <a:avLst/>
          </a:prstGeom>
        </p:spPr>
      </p:pic>
      <p:sp>
        <p:nvSpPr>
          <p:cNvPr id="2" name="Title 1">
            <a:extLst>
              <a:ext uri="{FF2B5EF4-FFF2-40B4-BE49-F238E27FC236}">
                <a16:creationId xmlns:a16="http://schemas.microsoft.com/office/drawing/2014/main" id="{1D798D91-E993-4918-79F0-3B3FF9C98084}"/>
              </a:ext>
            </a:extLst>
          </p:cNvPr>
          <p:cNvSpPr>
            <a:spLocks noGrp="1"/>
          </p:cNvSpPr>
          <p:nvPr>
            <p:ph type="title" hasCustomPrompt="1"/>
          </p:nvPr>
        </p:nvSpPr>
        <p:spPr>
          <a:xfrm>
            <a:off x="831850" y="1928189"/>
            <a:ext cx="10515600" cy="1868971"/>
          </a:xfrm>
          <a:prstGeom prst="rect">
            <a:avLst/>
          </a:prstGeom>
        </p:spPr>
        <p:txBody>
          <a:bodyPr anchor="b"/>
          <a:lstStyle>
            <a:lvl1pPr>
              <a:defRPr sz="6000">
                <a:solidFill>
                  <a:srgbClr val="FFFFFF"/>
                </a:solidFill>
              </a:defRPr>
            </a:lvl1pPr>
          </a:lstStyle>
          <a:p>
            <a:r>
              <a:rPr lang="en-US" b="1" i="1">
                <a:latin typeface="Fira Sans Black" panose="020B0503050000020004" pitchFamily="34" charset="0"/>
              </a:rPr>
              <a:t>DIVIDER TEXT HERE</a:t>
            </a:r>
            <a:endParaRPr lang="en-US"/>
          </a:p>
        </p:txBody>
      </p:sp>
      <p:sp>
        <p:nvSpPr>
          <p:cNvPr id="3" name="Text Placeholder 2">
            <a:extLst>
              <a:ext uri="{FF2B5EF4-FFF2-40B4-BE49-F238E27FC236}">
                <a16:creationId xmlns:a16="http://schemas.microsoft.com/office/drawing/2014/main" id="{6BFB41EA-A2E7-ABD3-598E-8DB56A7F589D}"/>
              </a:ext>
            </a:extLst>
          </p:cNvPr>
          <p:cNvSpPr>
            <a:spLocks noGrp="1"/>
          </p:cNvSpPr>
          <p:nvPr>
            <p:ph type="body" idx="1" hasCustomPrompt="1"/>
          </p:nvPr>
        </p:nvSpPr>
        <p:spPr>
          <a:xfrm>
            <a:off x="831850" y="3824148"/>
            <a:ext cx="10515600" cy="1500187"/>
          </a:xfrm>
        </p:spPr>
        <p:txBody>
          <a:bodyPr/>
          <a:lstStyle>
            <a:lvl1pPr marL="0" indent="0">
              <a:buNone/>
              <a:defRPr sz="2400">
                <a:solidFill>
                  <a:srgbClr val="FFFF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latin typeface="Fira Sans Medium" panose="020B0503050000020004" pitchFamily="34" charset="0"/>
              </a:rPr>
              <a:t>Supporting text here</a:t>
            </a:r>
          </a:p>
        </p:txBody>
      </p:sp>
      <p:sp>
        <p:nvSpPr>
          <p:cNvPr id="4" name="Date Placeholder 3">
            <a:extLst>
              <a:ext uri="{FF2B5EF4-FFF2-40B4-BE49-F238E27FC236}">
                <a16:creationId xmlns:a16="http://schemas.microsoft.com/office/drawing/2014/main" id="{85A9220A-154D-6587-D36F-199B547E6379}"/>
              </a:ext>
            </a:extLst>
          </p:cNvPr>
          <p:cNvSpPr>
            <a:spLocks noGrp="1"/>
          </p:cNvSpPr>
          <p:nvPr>
            <p:ph type="dt" sz="half" idx="10"/>
          </p:nvPr>
        </p:nvSpPr>
        <p:spPr/>
        <p:txBody>
          <a:bodyPr/>
          <a:lstStyle>
            <a:lvl1pPr>
              <a:defRPr>
                <a:solidFill>
                  <a:srgbClr val="FFFFFF"/>
                </a:solidFill>
              </a:defRPr>
            </a:lvl1pPr>
          </a:lstStyle>
          <a:p>
            <a:fld id="{FC5379E3-5222-FA4A-AE65-C9A019715D12}" type="datetime3">
              <a:rPr lang="en-GB" smtClean="0"/>
              <a:pPr/>
              <a:t>4 November, 2025</a:t>
            </a:fld>
            <a:endParaRPr lang="en-US"/>
          </a:p>
        </p:txBody>
      </p:sp>
      <p:sp>
        <p:nvSpPr>
          <p:cNvPr id="5" name="Footer Placeholder 4">
            <a:extLst>
              <a:ext uri="{FF2B5EF4-FFF2-40B4-BE49-F238E27FC236}">
                <a16:creationId xmlns:a16="http://schemas.microsoft.com/office/drawing/2014/main" id="{C1A905FC-AE40-297A-6466-C90CCD18BB79}"/>
              </a:ext>
            </a:extLst>
          </p:cNvPr>
          <p:cNvSpPr>
            <a:spLocks noGrp="1"/>
          </p:cNvSpPr>
          <p:nvPr>
            <p:ph type="ftr" sz="quarter" idx="11"/>
          </p:nvPr>
        </p:nvSpPr>
        <p:spPr>
          <a:xfrm>
            <a:off x="4038600" y="6356350"/>
            <a:ext cx="4114800" cy="365125"/>
          </a:xfrm>
          <a:prstGeom prst="rect">
            <a:avLst/>
          </a:prstGeom>
        </p:spPr>
        <p:txBody>
          <a:bodyPr/>
          <a:lstStyle>
            <a:lvl1pPr>
              <a:defRPr>
                <a:solidFill>
                  <a:srgbClr val="FFFFFF"/>
                </a:solidFill>
              </a:defRPr>
            </a:lvl1pPr>
          </a:lstStyle>
          <a:p>
            <a:r>
              <a:rPr lang="en-US"/>
              <a:t>Glasgow 2026 Commonwealth Games</a:t>
            </a:r>
          </a:p>
        </p:txBody>
      </p:sp>
      <p:sp>
        <p:nvSpPr>
          <p:cNvPr id="6" name="Slide Number Placeholder 5">
            <a:extLst>
              <a:ext uri="{FF2B5EF4-FFF2-40B4-BE49-F238E27FC236}">
                <a16:creationId xmlns:a16="http://schemas.microsoft.com/office/drawing/2014/main" id="{CD1D012E-ECDD-D085-E874-13DF2723293A}"/>
              </a:ext>
            </a:extLst>
          </p:cNvPr>
          <p:cNvSpPr>
            <a:spLocks noGrp="1"/>
          </p:cNvSpPr>
          <p:nvPr>
            <p:ph type="sldNum" sz="quarter" idx="12"/>
          </p:nvPr>
        </p:nvSpPr>
        <p:spPr/>
        <p:txBody>
          <a:bodyPr/>
          <a:lstStyle>
            <a:lvl1pPr>
              <a:defRPr>
                <a:solidFill>
                  <a:srgbClr val="FFFFFF"/>
                </a:solidFill>
              </a:defRPr>
            </a:lvl1pPr>
          </a:lstStyle>
          <a:p>
            <a:fld id="{28504E16-0618-2842-B206-C701314F0E20}" type="slidenum">
              <a:rPr lang="en-US" smtClean="0"/>
              <a:pPr/>
              <a:t>‹#›</a:t>
            </a:fld>
            <a:endParaRPr lang="en-US"/>
          </a:p>
        </p:txBody>
      </p:sp>
      <p:pic>
        <p:nvPicPr>
          <p:cNvPr id="7" name="Picture 6">
            <a:extLst>
              <a:ext uri="{FF2B5EF4-FFF2-40B4-BE49-F238E27FC236}">
                <a16:creationId xmlns:a16="http://schemas.microsoft.com/office/drawing/2014/main" id="{14FB4A0F-6455-6B8F-F137-FA843CB14C3B}"/>
              </a:ext>
            </a:extLst>
          </p:cNvPr>
          <p:cNvPicPr>
            <a:picLocks noChangeAspect="1"/>
          </p:cNvPicPr>
          <p:nvPr userDrawn="1"/>
        </p:nvPicPr>
        <p:blipFill>
          <a:blip r:embed="rId3"/>
          <a:srcRect/>
          <a:stretch/>
        </p:blipFill>
        <p:spPr>
          <a:xfrm>
            <a:off x="10782744" y="256830"/>
            <a:ext cx="1142111" cy="946839"/>
          </a:xfrm>
          <a:prstGeom prst="rect">
            <a:avLst/>
          </a:prstGeom>
        </p:spPr>
      </p:pic>
    </p:spTree>
    <p:extLst>
      <p:ext uri="{BB962C8B-B14F-4D97-AF65-F5344CB8AC3E}">
        <p14:creationId xmlns:p14="http://schemas.microsoft.com/office/powerpoint/2010/main" val="27635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2" y="-2614"/>
            <a:ext cx="12191994" cy="6857996"/>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lvl1pPr algn="l" fontAlgn="auto">
              <a:defRPr/>
            </a:lvl1p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pic>
        <p:nvPicPr>
          <p:cNvPr id="6" name="Picture 5">
            <a:extLst>
              <a:ext uri="{FF2B5EF4-FFF2-40B4-BE49-F238E27FC236}">
                <a16:creationId xmlns:a16="http://schemas.microsoft.com/office/drawing/2014/main" id="{8C401244-5EC9-FCF4-C3EA-4AA7209E9FF0}"/>
              </a:ext>
            </a:extLst>
          </p:cNvPr>
          <p:cNvPicPr>
            <a:picLocks noChangeAspect="1"/>
          </p:cNvPicPr>
          <p:nvPr userDrawn="1"/>
        </p:nvPicPr>
        <p:blipFill>
          <a:blip r:embed="rId3"/>
          <a:srcRect/>
          <a:stretch/>
        </p:blipFill>
        <p:spPr>
          <a:xfrm>
            <a:off x="10782744" y="256830"/>
            <a:ext cx="1142111" cy="946839"/>
          </a:xfrm>
          <a:prstGeom prst="rect">
            <a:avLst/>
          </a:prstGeom>
        </p:spPr>
      </p:pic>
    </p:spTree>
    <p:extLst>
      <p:ext uri="{BB962C8B-B14F-4D97-AF65-F5344CB8AC3E}">
        <p14:creationId xmlns:p14="http://schemas.microsoft.com/office/powerpoint/2010/main" val="1433004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b="1" i="1">
                <a:latin typeface="Fira Sans Black" panose="020B0503050000020004" pitchFamily="34" charset="0"/>
              </a:rPr>
              <a:t>TABLE OF CONTENTS</a:t>
            </a:r>
            <a:endParaRPr lang="en-US"/>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sp>
        <p:nvSpPr>
          <p:cNvPr id="8" name="Text Placeholder 2">
            <a:extLst>
              <a:ext uri="{FF2B5EF4-FFF2-40B4-BE49-F238E27FC236}">
                <a16:creationId xmlns:a16="http://schemas.microsoft.com/office/drawing/2014/main" id="{553F2D77-EE3F-4AD9-C876-6932795D8ED8}"/>
              </a:ext>
            </a:extLst>
          </p:cNvPr>
          <p:cNvSpPr>
            <a:spLocks noGrp="1"/>
          </p:cNvSpPr>
          <p:nvPr>
            <p:ph type="body" idx="1" hasCustomPrompt="1"/>
          </p:nvPr>
        </p:nvSpPr>
        <p:spPr>
          <a:xfrm>
            <a:off x="831850" y="1737605"/>
            <a:ext cx="688031" cy="4020644"/>
          </a:xfrm>
        </p:spPr>
        <p:txBody>
          <a:bodyPr/>
          <a:lstStyle>
            <a:lvl1pPr marL="0" indent="0">
              <a:buNone/>
              <a:defRPr sz="2400">
                <a:solidFill>
                  <a:srgbClr val="00C7CB"/>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latin typeface="Fira Sans Black" panose="020B0503050000020004" pitchFamily="34" charset="0"/>
              </a:rPr>
              <a:t>01.</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latin typeface="Fira Sans Black" panose="020B0503050000020004" pitchFamily="34" charset="0"/>
              </a:rPr>
              <a:t>02.</a:t>
            </a:r>
            <a:endParaRPr lang="en-US">
              <a:latin typeface="Fira Sans Medium" panose="020B05030500000200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latin typeface="Fira Sans Black" panose="020B0503050000020004" pitchFamily="34" charset="0"/>
              </a:rPr>
              <a:t>03.</a:t>
            </a:r>
            <a:endParaRPr lang="en-US">
              <a:latin typeface="Fira Sans Medium" panose="020B05030500000200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latin typeface="Fira Sans Black" panose="020B0503050000020004" pitchFamily="34" charset="0"/>
              </a:rPr>
              <a:t>04.</a:t>
            </a:r>
            <a:endParaRPr lang="en-US">
              <a:latin typeface="Fira Sans Medium" panose="020B05030500000200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latin typeface="Fira Sans Black" panose="020B0503050000020004" pitchFamily="34" charset="0"/>
              </a:rPr>
              <a:t>05.</a:t>
            </a:r>
            <a:endParaRPr lang="en-US">
              <a:latin typeface="Fira Sans Medium" panose="020B05030500000200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latin typeface="Fira Sans Black" panose="020B0503050000020004" pitchFamily="34" charset="0"/>
              </a:rPr>
              <a:t>06.</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latin typeface="Fira Sans Black" panose="020B0503050000020004" pitchFamily="34" charset="0"/>
              </a:rPr>
              <a:t>07.</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latin typeface="Fira Sans Black" panose="020B0503050000020004" pitchFamily="34" charset="0"/>
              </a:rPr>
              <a:t>08.</a:t>
            </a:r>
            <a:endParaRPr lang="en-US">
              <a:latin typeface="Fira Sans Medium" panose="020B05030500000200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b="1" i="1">
              <a:latin typeface="Fira Sans Black" panose="020B0503050000020004" pitchFamily="34" charset="0"/>
            </a:endParaRPr>
          </a:p>
        </p:txBody>
      </p:sp>
      <p:sp>
        <p:nvSpPr>
          <p:cNvPr id="10" name="Text Placeholder 2">
            <a:extLst>
              <a:ext uri="{FF2B5EF4-FFF2-40B4-BE49-F238E27FC236}">
                <a16:creationId xmlns:a16="http://schemas.microsoft.com/office/drawing/2014/main" id="{157B6AA0-5ECD-FDB6-63C3-1753C1113117}"/>
              </a:ext>
            </a:extLst>
          </p:cNvPr>
          <p:cNvSpPr>
            <a:spLocks noGrp="1"/>
          </p:cNvSpPr>
          <p:nvPr>
            <p:ph type="body" idx="15" hasCustomPrompt="1"/>
          </p:nvPr>
        </p:nvSpPr>
        <p:spPr>
          <a:xfrm>
            <a:off x="1808034" y="1737605"/>
            <a:ext cx="9545766" cy="4020644"/>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latin typeface="Fira Sans Medium" panose="020B0503050000020004" pitchFamily="34" charset="0"/>
              </a:rPr>
              <a:t>Page title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Fira Sans Medium" panose="020B0503050000020004" pitchFamily="34" charset="0"/>
              </a:rPr>
              <a:t>Page title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Fira Sans Medium" panose="020B0503050000020004" pitchFamily="34" charset="0"/>
              </a:rPr>
              <a:t>Page title here</a:t>
            </a:r>
          </a:p>
          <a:p>
            <a:r>
              <a:rPr lang="en-US">
                <a:latin typeface="Fira Sans Medium" panose="020B0503050000020004" pitchFamily="34" charset="0"/>
              </a:rPr>
              <a:t>Page title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Fira Sans Medium" panose="020B0503050000020004" pitchFamily="34" charset="0"/>
              </a:rPr>
              <a:t>Page title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Fira Sans Medium" panose="020B0503050000020004" pitchFamily="34" charset="0"/>
              </a:rPr>
              <a:t>Page title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Fira Sans Medium" panose="020B0503050000020004" pitchFamily="34" charset="0"/>
              </a:rPr>
              <a:t>Page title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Fira Sans Medium" panose="020B0503050000020004" pitchFamily="34" charset="0"/>
              </a:rPr>
              <a:t>Page title here</a:t>
            </a:r>
          </a:p>
        </p:txBody>
      </p:sp>
    </p:spTree>
    <p:extLst>
      <p:ext uri="{BB962C8B-B14F-4D97-AF65-F5344CB8AC3E}">
        <p14:creationId xmlns:p14="http://schemas.microsoft.com/office/powerpoint/2010/main" val="3185359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3" y="-2614"/>
            <a:ext cx="12191992" cy="6857996"/>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pic>
        <p:nvPicPr>
          <p:cNvPr id="6" name="Picture 5">
            <a:extLst>
              <a:ext uri="{FF2B5EF4-FFF2-40B4-BE49-F238E27FC236}">
                <a16:creationId xmlns:a16="http://schemas.microsoft.com/office/drawing/2014/main" id="{95912E37-1C3B-7B38-5B0C-5BDEF9D3A17C}"/>
              </a:ext>
            </a:extLst>
          </p:cNvPr>
          <p:cNvPicPr>
            <a:picLocks noChangeAspect="1"/>
          </p:cNvPicPr>
          <p:nvPr userDrawn="1"/>
        </p:nvPicPr>
        <p:blipFill>
          <a:blip r:embed="rId3"/>
          <a:srcRect/>
          <a:stretch/>
        </p:blipFill>
        <p:spPr>
          <a:xfrm>
            <a:off x="10782744" y="256830"/>
            <a:ext cx="1142111" cy="946839"/>
          </a:xfrm>
          <a:prstGeom prst="rect">
            <a:avLst/>
          </a:prstGeom>
        </p:spPr>
      </p:pic>
    </p:spTree>
    <p:extLst>
      <p:ext uri="{BB962C8B-B14F-4D97-AF65-F5344CB8AC3E}">
        <p14:creationId xmlns:p14="http://schemas.microsoft.com/office/powerpoint/2010/main" val="2649093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4_Divide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6E46B5-FCAE-CBF5-73E1-9D608E15EAB0}"/>
              </a:ext>
            </a:extLst>
          </p:cNvPr>
          <p:cNvPicPr>
            <a:picLocks noChangeAspect="1"/>
          </p:cNvPicPr>
          <p:nvPr userDrawn="1"/>
        </p:nvPicPr>
        <p:blipFill>
          <a:blip r:embed="rId2"/>
          <a:srcRect/>
          <a:stretch/>
        </p:blipFill>
        <p:spPr>
          <a:xfrm>
            <a:off x="2" y="-2614"/>
            <a:ext cx="12191994" cy="6857997"/>
          </a:xfrm>
          <a:prstGeom prst="rect">
            <a:avLst/>
          </a:prstGeom>
        </p:spPr>
      </p:pic>
      <p:sp>
        <p:nvSpPr>
          <p:cNvPr id="2" name="Title 1">
            <a:extLst>
              <a:ext uri="{FF2B5EF4-FFF2-40B4-BE49-F238E27FC236}">
                <a16:creationId xmlns:a16="http://schemas.microsoft.com/office/drawing/2014/main" id="{1D798D91-E993-4918-79F0-3B3FF9C98084}"/>
              </a:ext>
            </a:extLst>
          </p:cNvPr>
          <p:cNvSpPr>
            <a:spLocks noGrp="1"/>
          </p:cNvSpPr>
          <p:nvPr>
            <p:ph type="title" hasCustomPrompt="1"/>
          </p:nvPr>
        </p:nvSpPr>
        <p:spPr>
          <a:xfrm>
            <a:off x="831850" y="1928189"/>
            <a:ext cx="10515600" cy="1868971"/>
          </a:xfrm>
          <a:prstGeom prst="rect">
            <a:avLst/>
          </a:prstGeom>
        </p:spPr>
        <p:txBody>
          <a:bodyPr anchor="b"/>
          <a:lstStyle>
            <a:lvl1pPr>
              <a:defRPr sz="6000">
                <a:solidFill>
                  <a:srgbClr val="FFFFFF"/>
                </a:solidFill>
              </a:defRPr>
            </a:lvl1pPr>
          </a:lstStyle>
          <a:p>
            <a:r>
              <a:rPr lang="en-US" b="1" i="1">
                <a:latin typeface="Fira Sans Black" panose="020B0503050000020004" pitchFamily="34" charset="0"/>
              </a:rPr>
              <a:t>DIVIDER TEXT HERE</a:t>
            </a:r>
            <a:endParaRPr lang="en-US"/>
          </a:p>
        </p:txBody>
      </p:sp>
      <p:sp>
        <p:nvSpPr>
          <p:cNvPr id="3" name="Text Placeholder 2">
            <a:extLst>
              <a:ext uri="{FF2B5EF4-FFF2-40B4-BE49-F238E27FC236}">
                <a16:creationId xmlns:a16="http://schemas.microsoft.com/office/drawing/2014/main" id="{6BFB41EA-A2E7-ABD3-598E-8DB56A7F589D}"/>
              </a:ext>
            </a:extLst>
          </p:cNvPr>
          <p:cNvSpPr>
            <a:spLocks noGrp="1"/>
          </p:cNvSpPr>
          <p:nvPr>
            <p:ph type="body" idx="1" hasCustomPrompt="1"/>
          </p:nvPr>
        </p:nvSpPr>
        <p:spPr>
          <a:xfrm>
            <a:off x="831850" y="3824148"/>
            <a:ext cx="10515600" cy="1500187"/>
          </a:xfrm>
        </p:spPr>
        <p:txBody>
          <a:bodyPr/>
          <a:lstStyle>
            <a:lvl1pPr marL="0" indent="0">
              <a:buNone/>
              <a:defRPr sz="2400">
                <a:solidFill>
                  <a:srgbClr val="FFFF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latin typeface="Fira Sans Medium" panose="020B0503050000020004" pitchFamily="34" charset="0"/>
              </a:rPr>
              <a:t>Supporting text here</a:t>
            </a:r>
          </a:p>
        </p:txBody>
      </p:sp>
      <p:sp>
        <p:nvSpPr>
          <p:cNvPr id="4" name="Date Placeholder 3">
            <a:extLst>
              <a:ext uri="{FF2B5EF4-FFF2-40B4-BE49-F238E27FC236}">
                <a16:creationId xmlns:a16="http://schemas.microsoft.com/office/drawing/2014/main" id="{85A9220A-154D-6587-D36F-199B547E6379}"/>
              </a:ext>
            </a:extLst>
          </p:cNvPr>
          <p:cNvSpPr>
            <a:spLocks noGrp="1"/>
          </p:cNvSpPr>
          <p:nvPr>
            <p:ph type="dt" sz="half" idx="10"/>
          </p:nvPr>
        </p:nvSpPr>
        <p:spPr/>
        <p:txBody>
          <a:bodyPr/>
          <a:lstStyle>
            <a:lvl1pPr>
              <a:defRPr>
                <a:solidFill>
                  <a:srgbClr val="FFFFFF"/>
                </a:solidFill>
              </a:defRPr>
            </a:lvl1pPr>
          </a:lstStyle>
          <a:p>
            <a:fld id="{FC5379E3-5222-FA4A-AE65-C9A019715D12}" type="datetime3">
              <a:rPr lang="en-GB" smtClean="0"/>
              <a:pPr/>
              <a:t>4 November, 2025</a:t>
            </a:fld>
            <a:endParaRPr lang="en-US"/>
          </a:p>
        </p:txBody>
      </p:sp>
      <p:sp>
        <p:nvSpPr>
          <p:cNvPr id="5" name="Footer Placeholder 4">
            <a:extLst>
              <a:ext uri="{FF2B5EF4-FFF2-40B4-BE49-F238E27FC236}">
                <a16:creationId xmlns:a16="http://schemas.microsoft.com/office/drawing/2014/main" id="{C1A905FC-AE40-297A-6466-C90CCD18BB79}"/>
              </a:ext>
            </a:extLst>
          </p:cNvPr>
          <p:cNvSpPr>
            <a:spLocks noGrp="1"/>
          </p:cNvSpPr>
          <p:nvPr>
            <p:ph type="ftr" sz="quarter" idx="11"/>
          </p:nvPr>
        </p:nvSpPr>
        <p:spPr>
          <a:xfrm>
            <a:off x="4038600" y="6356350"/>
            <a:ext cx="4114800" cy="365125"/>
          </a:xfrm>
          <a:prstGeom prst="rect">
            <a:avLst/>
          </a:prstGeom>
        </p:spPr>
        <p:txBody>
          <a:bodyPr/>
          <a:lstStyle>
            <a:lvl1pPr>
              <a:defRPr>
                <a:solidFill>
                  <a:srgbClr val="FFFFFF"/>
                </a:solidFill>
              </a:defRPr>
            </a:lvl1pPr>
          </a:lstStyle>
          <a:p>
            <a:r>
              <a:rPr lang="en-US"/>
              <a:t>Glasgow 2026 Commonwealth Games</a:t>
            </a:r>
          </a:p>
        </p:txBody>
      </p:sp>
      <p:sp>
        <p:nvSpPr>
          <p:cNvPr id="6" name="Slide Number Placeholder 5">
            <a:extLst>
              <a:ext uri="{FF2B5EF4-FFF2-40B4-BE49-F238E27FC236}">
                <a16:creationId xmlns:a16="http://schemas.microsoft.com/office/drawing/2014/main" id="{CD1D012E-ECDD-D085-E874-13DF2723293A}"/>
              </a:ext>
            </a:extLst>
          </p:cNvPr>
          <p:cNvSpPr>
            <a:spLocks noGrp="1"/>
          </p:cNvSpPr>
          <p:nvPr>
            <p:ph type="sldNum" sz="quarter" idx="12"/>
          </p:nvPr>
        </p:nvSpPr>
        <p:spPr/>
        <p:txBody>
          <a:bodyPr/>
          <a:lstStyle>
            <a:lvl1pPr>
              <a:defRPr>
                <a:solidFill>
                  <a:srgbClr val="FFFFFF"/>
                </a:solidFill>
              </a:defRPr>
            </a:lvl1pPr>
          </a:lstStyle>
          <a:p>
            <a:fld id="{28504E16-0618-2842-B206-C701314F0E20}" type="slidenum">
              <a:rPr lang="en-US" smtClean="0"/>
              <a:pPr/>
              <a:t>‹#›</a:t>
            </a:fld>
            <a:endParaRPr lang="en-US"/>
          </a:p>
        </p:txBody>
      </p:sp>
      <p:pic>
        <p:nvPicPr>
          <p:cNvPr id="7" name="Picture 6">
            <a:extLst>
              <a:ext uri="{FF2B5EF4-FFF2-40B4-BE49-F238E27FC236}">
                <a16:creationId xmlns:a16="http://schemas.microsoft.com/office/drawing/2014/main" id="{1DBBAEFA-5F13-3C20-7BBC-B63844770ADB}"/>
              </a:ext>
            </a:extLst>
          </p:cNvPr>
          <p:cNvPicPr>
            <a:picLocks noChangeAspect="1"/>
          </p:cNvPicPr>
          <p:nvPr userDrawn="1"/>
        </p:nvPicPr>
        <p:blipFill>
          <a:blip r:embed="rId3"/>
          <a:srcRect/>
          <a:stretch/>
        </p:blipFill>
        <p:spPr>
          <a:xfrm>
            <a:off x="10782744" y="256830"/>
            <a:ext cx="1142111" cy="946839"/>
          </a:xfrm>
          <a:prstGeom prst="rect">
            <a:avLst/>
          </a:prstGeom>
        </p:spPr>
      </p:pic>
    </p:spTree>
    <p:extLst>
      <p:ext uri="{BB962C8B-B14F-4D97-AF65-F5344CB8AC3E}">
        <p14:creationId xmlns:p14="http://schemas.microsoft.com/office/powerpoint/2010/main" val="2507010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2" y="-2614"/>
            <a:ext cx="12191994" cy="6857996"/>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spTree>
    <p:extLst>
      <p:ext uri="{BB962C8B-B14F-4D97-AF65-F5344CB8AC3E}">
        <p14:creationId xmlns:p14="http://schemas.microsoft.com/office/powerpoint/2010/main" val="2341471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3" y="-2614"/>
            <a:ext cx="12191992" cy="6857996"/>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spTree>
    <p:extLst>
      <p:ext uri="{BB962C8B-B14F-4D97-AF65-F5344CB8AC3E}">
        <p14:creationId xmlns:p14="http://schemas.microsoft.com/office/powerpoint/2010/main" val="3175705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5_Divide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6E46B5-FCAE-CBF5-73E1-9D608E15EAB0}"/>
              </a:ext>
            </a:extLst>
          </p:cNvPr>
          <p:cNvPicPr>
            <a:picLocks noChangeAspect="1"/>
          </p:cNvPicPr>
          <p:nvPr userDrawn="1"/>
        </p:nvPicPr>
        <p:blipFill>
          <a:blip r:embed="rId2"/>
          <a:srcRect/>
          <a:stretch/>
        </p:blipFill>
        <p:spPr>
          <a:xfrm>
            <a:off x="2" y="-2614"/>
            <a:ext cx="12191994" cy="6857996"/>
          </a:xfrm>
          <a:prstGeom prst="rect">
            <a:avLst/>
          </a:prstGeom>
        </p:spPr>
      </p:pic>
      <p:sp>
        <p:nvSpPr>
          <p:cNvPr id="2" name="Title 1">
            <a:extLst>
              <a:ext uri="{FF2B5EF4-FFF2-40B4-BE49-F238E27FC236}">
                <a16:creationId xmlns:a16="http://schemas.microsoft.com/office/drawing/2014/main" id="{1D798D91-E993-4918-79F0-3B3FF9C98084}"/>
              </a:ext>
            </a:extLst>
          </p:cNvPr>
          <p:cNvSpPr>
            <a:spLocks noGrp="1"/>
          </p:cNvSpPr>
          <p:nvPr>
            <p:ph type="title" hasCustomPrompt="1"/>
          </p:nvPr>
        </p:nvSpPr>
        <p:spPr>
          <a:xfrm>
            <a:off x="831850" y="1928189"/>
            <a:ext cx="10515600" cy="1868971"/>
          </a:xfrm>
          <a:prstGeom prst="rect">
            <a:avLst/>
          </a:prstGeom>
        </p:spPr>
        <p:txBody>
          <a:bodyPr anchor="b"/>
          <a:lstStyle>
            <a:lvl1pPr>
              <a:defRPr sz="6000">
                <a:solidFill>
                  <a:srgbClr val="FFFFFF"/>
                </a:solidFill>
              </a:defRPr>
            </a:lvl1pPr>
          </a:lstStyle>
          <a:p>
            <a:r>
              <a:rPr lang="en-US" b="1" i="1">
                <a:latin typeface="Fira Sans Black" panose="020B0503050000020004" pitchFamily="34" charset="0"/>
              </a:rPr>
              <a:t>DIVIDER TEXT HERE</a:t>
            </a:r>
            <a:endParaRPr lang="en-US"/>
          </a:p>
        </p:txBody>
      </p:sp>
      <p:sp>
        <p:nvSpPr>
          <p:cNvPr id="3" name="Text Placeholder 2">
            <a:extLst>
              <a:ext uri="{FF2B5EF4-FFF2-40B4-BE49-F238E27FC236}">
                <a16:creationId xmlns:a16="http://schemas.microsoft.com/office/drawing/2014/main" id="{6BFB41EA-A2E7-ABD3-598E-8DB56A7F589D}"/>
              </a:ext>
            </a:extLst>
          </p:cNvPr>
          <p:cNvSpPr>
            <a:spLocks noGrp="1"/>
          </p:cNvSpPr>
          <p:nvPr>
            <p:ph type="body" idx="1" hasCustomPrompt="1"/>
          </p:nvPr>
        </p:nvSpPr>
        <p:spPr>
          <a:xfrm>
            <a:off x="831850" y="3824148"/>
            <a:ext cx="10515600" cy="1500187"/>
          </a:xfrm>
        </p:spPr>
        <p:txBody>
          <a:bodyPr/>
          <a:lstStyle>
            <a:lvl1pPr marL="0" indent="0">
              <a:buNone/>
              <a:defRPr sz="2400">
                <a:solidFill>
                  <a:srgbClr val="FFFF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latin typeface="Fira Sans Medium" panose="020B0503050000020004" pitchFamily="34" charset="0"/>
              </a:rPr>
              <a:t>Supporting text here</a:t>
            </a:r>
          </a:p>
        </p:txBody>
      </p:sp>
      <p:sp>
        <p:nvSpPr>
          <p:cNvPr id="4" name="Date Placeholder 3">
            <a:extLst>
              <a:ext uri="{FF2B5EF4-FFF2-40B4-BE49-F238E27FC236}">
                <a16:creationId xmlns:a16="http://schemas.microsoft.com/office/drawing/2014/main" id="{85A9220A-154D-6587-D36F-199B547E6379}"/>
              </a:ext>
            </a:extLst>
          </p:cNvPr>
          <p:cNvSpPr>
            <a:spLocks noGrp="1"/>
          </p:cNvSpPr>
          <p:nvPr>
            <p:ph type="dt" sz="half" idx="10"/>
          </p:nvPr>
        </p:nvSpPr>
        <p:spPr/>
        <p:txBody>
          <a:bodyPr/>
          <a:lstStyle>
            <a:lvl1pPr>
              <a:defRPr>
                <a:solidFill>
                  <a:srgbClr val="FFFFFF"/>
                </a:solidFill>
              </a:defRPr>
            </a:lvl1pPr>
          </a:lstStyle>
          <a:p>
            <a:fld id="{FC5379E3-5222-FA4A-AE65-C9A019715D12}" type="datetime3">
              <a:rPr lang="en-GB" smtClean="0"/>
              <a:pPr/>
              <a:t>4 November, 2025</a:t>
            </a:fld>
            <a:endParaRPr lang="en-US"/>
          </a:p>
        </p:txBody>
      </p:sp>
      <p:sp>
        <p:nvSpPr>
          <p:cNvPr id="5" name="Footer Placeholder 4">
            <a:extLst>
              <a:ext uri="{FF2B5EF4-FFF2-40B4-BE49-F238E27FC236}">
                <a16:creationId xmlns:a16="http://schemas.microsoft.com/office/drawing/2014/main" id="{C1A905FC-AE40-297A-6466-C90CCD18BB79}"/>
              </a:ext>
            </a:extLst>
          </p:cNvPr>
          <p:cNvSpPr>
            <a:spLocks noGrp="1"/>
          </p:cNvSpPr>
          <p:nvPr>
            <p:ph type="ftr" sz="quarter" idx="11"/>
          </p:nvPr>
        </p:nvSpPr>
        <p:spPr>
          <a:xfrm>
            <a:off x="4038600" y="6356350"/>
            <a:ext cx="4114800" cy="365125"/>
          </a:xfrm>
          <a:prstGeom prst="rect">
            <a:avLst/>
          </a:prstGeom>
        </p:spPr>
        <p:txBody>
          <a:bodyPr/>
          <a:lstStyle>
            <a:lvl1pPr>
              <a:defRPr>
                <a:solidFill>
                  <a:srgbClr val="FFFFFF"/>
                </a:solidFill>
              </a:defRPr>
            </a:lvl1pPr>
          </a:lstStyle>
          <a:p>
            <a:r>
              <a:rPr lang="en-US"/>
              <a:t>Glasgow 2026 Commonwealth Games</a:t>
            </a:r>
          </a:p>
        </p:txBody>
      </p:sp>
      <p:sp>
        <p:nvSpPr>
          <p:cNvPr id="6" name="Slide Number Placeholder 5">
            <a:extLst>
              <a:ext uri="{FF2B5EF4-FFF2-40B4-BE49-F238E27FC236}">
                <a16:creationId xmlns:a16="http://schemas.microsoft.com/office/drawing/2014/main" id="{CD1D012E-ECDD-D085-E874-13DF2723293A}"/>
              </a:ext>
            </a:extLst>
          </p:cNvPr>
          <p:cNvSpPr>
            <a:spLocks noGrp="1"/>
          </p:cNvSpPr>
          <p:nvPr>
            <p:ph type="sldNum" sz="quarter" idx="12"/>
          </p:nvPr>
        </p:nvSpPr>
        <p:spPr/>
        <p:txBody>
          <a:bodyPr/>
          <a:lstStyle>
            <a:lvl1pPr>
              <a:defRPr>
                <a:solidFill>
                  <a:srgbClr val="FFFFFF"/>
                </a:solidFill>
              </a:defRPr>
            </a:lvl1pPr>
          </a:lstStyle>
          <a:p>
            <a:fld id="{28504E16-0618-2842-B206-C701314F0E20}" type="slidenum">
              <a:rPr lang="en-US" smtClean="0"/>
              <a:pPr/>
              <a:t>‹#›</a:t>
            </a:fld>
            <a:endParaRPr lang="en-US"/>
          </a:p>
        </p:txBody>
      </p:sp>
      <p:pic>
        <p:nvPicPr>
          <p:cNvPr id="7" name="Picture 6">
            <a:extLst>
              <a:ext uri="{FF2B5EF4-FFF2-40B4-BE49-F238E27FC236}">
                <a16:creationId xmlns:a16="http://schemas.microsoft.com/office/drawing/2014/main" id="{1DBBAEFA-5F13-3C20-7BBC-B63844770ADB}"/>
              </a:ext>
            </a:extLst>
          </p:cNvPr>
          <p:cNvPicPr>
            <a:picLocks noChangeAspect="1"/>
          </p:cNvPicPr>
          <p:nvPr userDrawn="1"/>
        </p:nvPicPr>
        <p:blipFill>
          <a:blip r:embed="rId3"/>
          <a:srcRect/>
          <a:stretch/>
        </p:blipFill>
        <p:spPr>
          <a:xfrm>
            <a:off x="10782744" y="256830"/>
            <a:ext cx="1142111" cy="946839"/>
          </a:xfrm>
          <a:prstGeom prst="rect">
            <a:avLst/>
          </a:prstGeom>
        </p:spPr>
      </p:pic>
    </p:spTree>
    <p:extLst>
      <p:ext uri="{BB962C8B-B14F-4D97-AF65-F5344CB8AC3E}">
        <p14:creationId xmlns:p14="http://schemas.microsoft.com/office/powerpoint/2010/main" val="3961450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3" y="-2614"/>
            <a:ext cx="12191992" cy="6857996"/>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spTree>
    <p:extLst>
      <p:ext uri="{BB962C8B-B14F-4D97-AF65-F5344CB8AC3E}">
        <p14:creationId xmlns:p14="http://schemas.microsoft.com/office/powerpoint/2010/main" val="2410437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3" y="-2614"/>
            <a:ext cx="12191992" cy="6857995"/>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spTree>
    <p:extLst>
      <p:ext uri="{BB962C8B-B14F-4D97-AF65-F5344CB8AC3E}">
        <p14:creationId xmlns:p14="http://schemas.microsoft.com/office/powerpoint/2010/main" val="921527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6_Divide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6E46B5-FCAE-CBF5-73E1-9D608E15EAB0}"/>
              </a:ext>
            </a:extLst>
          </p:cNvPr>
          <p:cNvPicPr>
            <a:picLocks noChangeAspect="1"/>
          </p:cNvPicPr>
          <p:nvPr userDrawn="1"/>
        </p:nvPicPr>
        <p:blipFill>
          <a:blip r:embed="rId2"/>
          <a:srcRect/>
          <a:stretch/>
        </p:blipFill>
        <p:spPr>
          <a:xfrm>
            <a:off x="3" y="-2614"/>
            <a:ext cx="12191992" cy="6857996"/>
          </a:xfrm>
          <a:prstGeom prst="rect">
            <a:avLst/>
          </a:prstGeom>
        </p:spPr>
      </p:pic>
      <p:sp>
        <p:nvSpPr>
          <p:cNvPr id="2" name="Title 1">
            <a:extLst>
              <a:ext uri="{FF2B5EF4-FFF2-40B4-BE49-F238E27FC236}">
                <a16:creationId xmlns:a16="http://schemas.microsoft.com/office/drawing/2014/main" id="{1D798D91-E993-4918-79F0-3B3FF9C98084}"/>
              </a:ext>
            </a:extLst>
          </p:cNvPr>
          <p:cNvSpPr>
            <a:spLocks noGrp="1"/>
          </p:cNvSpPr>
          <p:nvPr>
            <p:ph type="title" hasCustomPrompt="1"/>
          </p:nvPr>
        </p:nvSpPr>
        <p:spPr>
          <a:xfrm>
            <a:off x="831850" y="1928189"/>
            <a:ext cx="10515600" cy="1868971"/>
          </a:xfrm>
          <a:prstGeom prst="rect">
            <a:avLst/>
          </a:prstGeom>
        </p:spPr>
        <p:txBody>
          <a:bodyPr anchor="b"/>
          <a:lstStyle>
            <a:lvl1pPr>
              <a:defRPr sz="6000">
                <a:solidFill>
                  <a:srgbClr val="FFFFFF"/>
                </a:solidFill>
              </a:defRPr>
            </a:lvl1pPr>
          </a:lstStyle>
          <a:p>
            <a:r>
              <a:rPr lang="en-US" b="1" i="1">
                <a:latin typeface="Fira Sans Black" panose="020B0503050000020004" pitchFamily="34" charset="0"/>
              </a:rPr>
              <a:t>DIVIDER TEXT HERE</a:t>
            </a:r>
            <a:endParaRPr lang="en-US"/>
          </a:p>
        </p:txBody>
      </p:sp>
      <p:sp>
        <p:nvSpPr>
          <p:cNvPr id="3" name="Text Placeholder 2">
            <a:extLst>
              <a:ext uri="{FF2B5EF4-FFF2-40B4-BE49-F238E27FC236}">
                <a16:creationId xmlns:a16="http://schemas.microsoft.com/office/drawing/2014/main" id="{6BFB41EA-A2E7-ABD3-598E-8DB56A7F589D}"/>
              </a:ext>
            </a:extLst>
          </p:cNvPr>
          <p:cNvSpPr>
            <a:spLocks noGrp="1"/>
          </p:cNvSpPr>
          <p:nvPr>
            <p:ph type="body" idx="1" hasCustomPrompt="1"/>
          </p:nvPr>
        </p:nvSpPr>
        <p:spPr>
          <a:xfrm>
            <a:off x="831850" y="3824148"/>
            <a:ext cx="10515600" cy="1500187"/>
          </a:xfrm>
        </p:spPr>
        <p:txBody>
          <a:bodyPr/>
          <a:lstStyle>
            <a:lvl1pPr marL="0" indent="0">
              <a:buNone/>
              <a:defRPr sz="2400">
                <a:solidFill>
                  <a:srgbClr val="FFFF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latin typeface="Fira Sans Medium" panose="020B0503050000020004" pitchFamily="34" charset="0"/>
              </a:rPr>
              <a:t>Supporting text here</a:t>
            </a:r>
          </a:p>
        </p:txBody>
      </p:sp>
      <p:sp>
        <p:nvSpPr>
          <p:cNvPr id="4" name="Date Placeholder 3">
            <a:extLst>
              <a:ext uri="{FF2B5EF4-FFF2-40B4-BE49-F238E27FC236}">
                <a16:creationId xmlns:a16="http://schemas.microsoft.com/office/drawing/2014/main" id="{85A9220A-154D-6587-D36F-199B547E6379}"/>
              </a:ext>
            </a:extLst>
          </p:cNvPr>
          <p:cNvSpPr>
            <a:spLocks noGrp="1"/>
          </p:cNvSpPr>
          <p:nvPr>
            <p:ph type="dt" sz="half" idx="10"/>
          </p:nvPr>
        </p:nvSpPr>
        <p:spPr/>
        <p:txBody>
          <a:bodyPr/>
          <a:lstStyle>
            <a:lvl1pPr>
              <a:defRPr>
                <a:solidFill>
                  <a:srgbClr val="FFFFFF"/>
                </a:solidFill>
              </a:defRPr>
            </a:lvl1pPr>
          </a:lstStyle>
          <a:p>
            <a:fld id="{FC5379E3-5222-FA4A-AE65-C9A019715D12}" type="datetime3">
              <a:rPr lang="en-GB" smtClean="0"/>
              <a:pPr/>
              <a:t>4 November, 2025</a:t>
            </a:fld>
            <a:endParaRPr lang="en-US"/>
          </a:p>
        </p:txBody>
      </p:sp>
      <p:sp>
        <p:nvSpPr>
          <p:cNvPr id="5" name="Footer Placeholder 4">
            <a:extLst>
              <a:ext uri="{FF2B5EF4-FFF2-40B4-BE49-F238E27FC236}">
                <a16:creationId xmlns:a16="http://schemas.microsoft.com/office/drawing/2014/main" id="{C1A905FC-AE40-297A-6466-C90CCD18BB79}"/>
              </a:ext>
            </a:extLst>
          </p:cNvPr>
          <p:cNvSpPr>
            <a:spLocks noGrp="1"/>
          </p:cNvSpPr>
          <p:nvPr>
            <p:ph type="ftr" sz="quarter" idx="11"/>
          </p:nvPr>
        </p:nvSpPr>
        <p:spPr>
          <a:xfrm>
            <a:off x="4038600" y="6356350"/>
            <a:ext cx="4114800" cy="365125"/>
          </a:xfrm>
          <a:prstGeom prst="rect">
            <a:avLst/>
          </a:prstGeom>
        </p:spPr>
        <p:txBody>
          <a:bodyPr/>
          <a:lstStyle>
            <a:lvl1pPr>
              <a:defRPr>
                <a:solidFill>
                  <a:srgbClr val="FFFFFF"/>
                </a:solidFill>
              </a:defRPr>
            </a:lvl1pPr>
          </a:lstStyle>
          <a:p>
            <a:r>
              <a:rPr lang="en-US"/>
              <a:t>Glasgow 2026 Commonwealth Games</a:t>
            </a:r>
          </a:p>
        </p:txBody>
      </p:sp>
      <p:sp>
        <p:nvSpPr>
          <p:cNvPr id="6" name="Slide Number Placeholder 5">
            <a:extLst>
              <a:ext uri="{FF2B5EF4-FFF2-40B4-BE49-F238E27FC236}">
                <a16:creationId xmlns:a16="http://schemas.microsoft.com/office/drawing/2014/main" id="{CD1D012E-ECDD-D085-E874-13DF2723293A}"/>
              </a:ext>
            </a:extLst>
          </p:cNvPr>
          <p:cNvSpPr>
            <a:spLocks noGrp="1"/>
          </p:cNvSpPr>
          <p:nvPr>
            <p:ph type="sldNum" sz="quarter" idx="12"/>
          </p:nvPr>
        </p:nvSpPr>
        <p:spPr/>
        <p:txBody>
          <a:bodyPr/>
          <a:lstStyle>
            <a:lvl1pPr>
              <a:defRPr>
                <a:solidFill>
                  <a:srgbClr val="FFFFFF"/>
                </a:solidFill>
              </a:defRPr>
            </a:lvl1pPr>
          </a:lstStyle>
          <a:p>
            <a:fld id="{28504E16-0618-2842-B206-C701314F0E20}" type="slidenum">
              <a:rPr lang="en-US" smtClean="0"/>
              <a:pPr/>
              <a:t>‹#›</a:t>
            </a:fld>
            <a:endParaRPr lang="en-US"/>
          </a:p>
        </p:txBody>
      </p:sp>
      <p:pic>
        <p:nvPicPr>
          <p:cNvPr id="7" name="Picture 6">
            <a:extLst>
              <a:ext uri="{FF2B5EF4-FFF2-40B4-BE49-F238E27FC236}">
                <a16:creationId xmlns:a16="http://schemas.microsoft.com/office/drawing/2014/main" id="{1DBBAEFA-5F13-3C20-7BBC-B63844770ADB}"/>
              </a:ext>
            </a:extLst>
          </p:cNvPr>
          <p:cNvPicPr>
            <a:picLocks noChangeAspect="1"/>
          </p:cNvPicPr>
          <p:nvPr userDrawn="1"/>
        </p:nvPicPr>
        <p:blipFill>
          <a:blip r:embed="rId3"/>
          <a:srcRect/>
          <a:stretch/>
        </p:blipFill>
        <p:spPr>
          <a:xfrm>
            <a:off x="10782744" y="256830"/>
            <a:ext cx="1142111" cy="946839"/>
          </a:xfrm>
          <a:prstGeom prst="rect">
            <a:avLst/>
          </a:prstGeom>
        </p:spPr>
      </p:pic>
    </p:spTree>
    <p:extLst>
      <p:ext uri="{BB962C8B-B14F-4D97-AF65-F5344CB8AC3E}">
        <p14:creationId xmlns:p14="http://schemas.microsoft.com/office/powerpoint/2010/main" val="4019738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3" y="-2614"/>
            <a:ext cx="12191992" cy="6857995"/>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spTree>
    <p:extLst>
      <p:ext uri="{BB962C8B-B14F-4D97-AF65-F5344CB8AC3E}">
        <p14:creationId xmlns:p14="http://schemas.microsoft.com/office/powerpoint/2010/main" val="3225831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3" y="-2614"/>
            <a:ext cx="12191992" cy="6857995"/>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spTree>
    <p:extLst>
      <p:ext uri="{BB962C8B-B14F-4D97-AF65-F5344CB8AC3E}">
        <p14:creationId xmlns:p14="http://schemas.microsoft.com/office/powerpoint/2010/main" val="2912252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ivide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6E46B5-FCAE-CBF5-73E1-9D608E15EAB0}"/>
              </a:ext>
            </a:extLst>
          </p:cNvPr>
          <p:cNvPicPr>
            <a:picLocks noChangeAspect="1"/>
          </p:cNvPicPr>
          <p:nvPr userDrawn="1"/>
        </p:nvPicPr>
        <p:blipFill>
          <a:blip r:embed="rId2"/>
          <a:srcRect/>
          <a:stretch/>
        </p:blipFill>
        <p:spPr>
          <a:xfrm>
            <a:off x="1" y="-2614"/>
            <a:ext cx="12191996" cy="6857997"/>
          </a:xfrm>
          <a:prstGeom prst="rect">
            <a:avLst/>
          </a:prstGeom>
        </p:spPr>
      </p:pic>
      <p:sp>
        <p:nvSpPr>
          <p:cNvPr id="2" name="Title 1">
            <a:extLst>
              <a:ext uri="{FF2B5EF4-FFF2-40B4-BE49-F238E27FC236}">
                <a16:creationId xmlns:a16="http://schemas.microsoft.com/office/drawing/2014/main" id="{1D798D91-E993-4918-79F0-3B3FF9C98084}"/>
              </a:ext>
            </a:extLst>
          </p:cNvPr>
          <p:cNvSpPr>
            <a:spLocks noGrp="1"/>
          </p:cNvSpPr>
          <p:nvPr>
            <p:ph type="title" hasCustomPrompt="1"/>
          </p:nvPr>
        </p:nvSpPr>
        <p:spPr>
          <a:xfrm>
            <a:off x="831850" y="1928189"/>
            <a:ext cx="10515600" cy="1868971"/>
          </a:xfrm>
          <a:prstGeom prst="rect">
            <a:avLst/>
          </a:prstGeom>
        </p:spPr>
        <p:txBody>
          <a:bodyPr anchor="b"/>
          <a:lstStyle>
            <a:lvl1pPr>
              <a:defRPr sz="6000">
                <a:solidFill>
                  <a:srgbClr val="FFFFFF"/>
                </a:solidFill>
              </a:defRPr>
            </a:lvl1pPr>
          </a:lstStyle>
          <a:p>
            <a:r>
              <a:rPr lang="en-US" b="1" i="1">
                <a:latin typeface="Fira Sans Black" panose="020B0503050000020004" pitchFamily="34" charset="0"/>
              </a:rPr>
              <a:t>DIVIDER TEXT HERE</a:t>
            </a:r>
            <a:endParaRPr lang="en-US"/>
          </a:p>
        </p:txBody>
      </p:sp>
      <p:sp>
        <p:nvSpPr>
          <p:cNvPr id="3" name="Text Placeholder 2">
            <a:extLst>
              <a:ext uri="{FF2B5EF4-FFF2-40B4-BE49-F238E27FC236}">
                <a16:creationId xmlns:a16="http://schemas.microsoft.com/office/drawing/2014/main" id="{6BFB41EA-A2E7-ABD3-598E-8DB56A7F589D}"/>
              </a:ext>
            </a:extLst>
          </p:cNvPr>
          <p:cNvSpPr>
            <a:spLocks noGrp="1"/>
          </p:cNvSpPr>
          <p:nvPr>
            <p:ph type="body" idx="1" hasCustomPrompt="1"/>
          </p:nvPr>
        </p:nvSpPr>
        <p:spPr>
          <a:xfrm>
            <a:off x="831850" y="3824148"/>
            <a:ext cx="10515600" cy="1500187"/>
          </a:xfrm>
        </p:spPr>
        <p:txBody>
          <a:bodyPr/>
          <a:lstStyle>
            <a:lvl1pPr marL="0" indent="0">
              <a:buNone/>
              <a:defRPr sz="2400">
                <a:solidFill>
                  <a:srgbClr val="FFFF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latin typeface="Fira Sans Medium" panose="020B0503050000020004" pitchFamily="34" charset="0"/>
              </a:rPr>
              <a:t>Supporting text here</a:t>
            </a:r>
          </a:p>
        </p:txBody>
      </p:sp>
      <p:sp>
        <p:nvSpPr>
          <p:cNvPr id="4" name="Date Placeholder 3">
            <a:extLst>
              <a:ext uri="{FF2B5EF4-FFF2-40B4-BE49-F238E27FC236}">
                <a16:creationId xmlns:a16="http://schemas.microsoft.com/office/drawing/2014/main" id="{85A9220A-154D-6587-D36F-199B547E6379}"/>
              </a:ext>
            </a:extLst>
          </p:cNvPr>
          <p:cNvSpPr>
            <a:spLocks noGrp="1"/>
          </p:cNvSpPr>
          <p:nvPr>
            <p:ph type="dt" sz="half" idx="10"/>
          </p:nvPr>
        </p:nvSpPr>
        <p:spPr/>
        <p:txBody>
          <a:bodyPr/>
          <a:lstStyle>
            <a:lvl1pPr>
              <a:defRPr cap="all" baseline="0">
                <a:solidFill>
                  <a:srgbClr val="FFFFFF"/>
                </a:solidFill>
                <a:latin typeface="Fira Sans" panose="020B0503050000020004" pitchFamily="34" charset="0"/>
              </a:defRPr>
            </a:lvl1pPr>
          </a:lstStyle>
          <a:p>
            <a:fld id="{FC5379E3-5222-FA4A-AE65-C9A019715D12}" type="datetime3">
              <a:rPr lang="en-GB" smtClean="0"/>
              <a:pPr/>
              <a:t>4 November, 2025</a:t>
            </a:fld>
            <a:endParaRPr lang="en-US"/>
          </a:p>
        </p:txBody>
      </p:sp>
      <p:sp>
        <p:nvSpPr>
          <p:cNvPr id="5" name="Footer Placeholder 4">
            <a:extLst>
              <a:ext uri="{FF2B5EF4-FFF2-40B4-BE49-F238E27FC236}">
                <a16:creationId xmlns:a16="http://schemas.microsoft.com/office/drawing/2014/main" id="{C1A905FC-AE40-297A-6466-C90CCD18BB79}"/>
              </a:ext>
            </a:extLst>
          </p:cNvPr>
          <p:cNvSpPr>
            <a:spLocks noGrp="1"/>
          </p:cNvSpPr>
          <p:nvPr>
            <p:ph type="ftr" sz="quarter" idx="11"/>
          </p:nvPr>
        </p:nvSpPr>
        <p:spPr>
          <a:xfrm>
            <a:off x="4038600" y="6356350"/>
            <a:ext cx="4114800" cy="365125"/>
          </a:xfrm>
          <a:prstGeom prst="rect">
            <a:avLst/>
          </a:prstGeom>
        </p:spPr>
        <p:txBody>
          <a:bodyPr/>
          <a:lstStyle>
            <a:lvl1pPr>
              <a:defRPr>
                <a:solidFill>
                  <a:srgbClr val="FFFFFF"/>
                </a:solidFill>
              </a:defRPr>
            </a:lvl1pPr>
          </a:lstStyle>
          <a:p>
            <a:r>
              <a:rPr lang="en-US"/>
              <a:t>Glasgow 2026 Commonwealth Games</a:t>
            </a:r>
          </a:p>
        </p:txBody>
      </p:sp>
      <p:sp>
        <p:nvSpPr>
          <p:cNvPr id="6" name="Slide Number Placeholder 5">
            <a:extLst>
              <a:ext uri="{FF2B5EF4-FFF2-40B4-BE49-F238E27FC236}">
                <a16:creationId xmlns:a16="http://schemas.microsoft.com/office/drawing/2014/main" id="{CD1D012E-ECDD-D085-E874-13DF2723293A}"/>
              </a:ext>
            </a:extLst>
          </p:cNvPr>
          <p:cNvSpPr>
            <a:spLocks noGrp="1"/>
          </p:cNvSpPr>
          <p:nvPr>
            <p:ph type="sldNum" sz="quarter" idx="12"/>
          </p:nvPr>
        </p:nvSpPr>
        <p:spPr/>
        <p:txBody>
          <a:bodyPr/>
          <a:lstStyle>
            <a:lvl1pPr>
              <a:defRPr>
                <a:solidFill>
                  <a:srgbClr val="FFFFFF"/>
                </a:solidFill>
              </a:defRPr>
            </a:lvl1pPr>
          </a:lstStyle>
          <a:p>
            <a:fld id="{28504E16-0618-2842-B206-C701314F0E20}" type="slidenum">
              <a:rPr lang="en-US" smtClean="0"/>
              <a:pPr/>
              <a:t>‹#›</a:t>
            </a:fld>
            <a:endParaRPr lang="en-US"/>
          </a:p>
        </p:txBody>
      </p:sp>
      <p:pic>
        <p:nvPicPr>
          <p:cNvPr id="7" name="Picture 6">
            <a:extLst>
              <a:ext uri="{FF2B5EF4-FFF2-40B4-BE49-F238E27FC236}">
                <a16:creationId xmlns:a16="http://schemas.microsoft.com/office/drawing/2014/main" id="{1DBBAEFA-5F13-3C20-7BBC-B63844770ADB}"/>
              </a:ext>
            </a:extLst>
          </p:cNvPr>
          <p:cNvPicPr>
            <a:picLocks noChangeAspect="1"/>
          </p:cNvPicPr>
          <p:nvPr userDrawn="1"/>
        </p:nvPicPr>
        <p:blipFill>
          <a:blip r:embed="rId3"/>
          <a:srcRect/>
          <a:stretch/>
        </p:blipFill>
        <p:spPr>
          <a:xfrm>
            <a:off x="10782744" y="256830"/>
            <a:ext cx="1142111" cy="946839"/>
          </a:xfrm>
          <a:prstGeom prst="rect">
            <a:avLst/>
          </a:prstGeom>
        </p:spPr>
      </p:pic>
    </p:spTree>
    <p:extLst>
      <p:ext uri="{BB962C8B-B14F-4D97-AF65-F5344CB8AC3E}">
        <p14:creationId xmlns:p14="http://schemas.microsoft.com/office/powerpoint/2010/main" val="4062581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7_Divide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6E46B5-FCAE-CBF5-73E1-9D608E15EAB0}"/>
              </a:ext>
            </a:extLst>
          </p:cNvPr>
          <p:cNvPicPr>
            <a:picLocks noChangeAspect="1"/>
          </p:cNvPicPr>
          <p:nvPr userDrawn="1"/>
        </p:nvPicPr>
        <p:blipFill>
          <a:blip r:embed="rId2"/>
          <a:srcRect/>
          <a:stretch/>
        </p:blipFill>
        <p:spPr>
          <a:xfrm>
            <a:off x="3" y="-2614"/>
            <a:ext cx="12191992" cy="6857995"/>
          </a:xfrm>
          <a:prstGeom prst="rect">
            <a:avLst/>
          </a:prstGeom>
        </p:spPr>
      </p:pic>
      <p:sp>
        <p:nvSpPr>
          <p:cNvPr id="2" name="Title 1">
            <a:extLst>
              <a:ext uri="{FF2B5EF4-FFF2-40B4-BE49-F238E27FC236}">
                <a16:creationId xmlns:a16="http://schemas.microsoft.com/office/drawing/2014/main" id="{1D798D91-E993-4918-79F0-3B3FF9C98084}"/>
              </a:ext>
            </a:extLst>
          </p:cNvPr>
          <p:cNvSpPr>
            <a:spLocks noGrp="1"/>
          </p:cNvSpPr>
          <p:nvPr>
            <p:ph type="title" hasCustomPrompt="1"/>
          </p:nvPr>
        </p:nvSpPr>
        <p:spPr>
          <a:xfrm>
            <a:off x="831850" y="1928189"/>
            <a:ext cx="10515600" cy="1868971"/>
          </a:xfrm>
          <a:prstGeom prst="rect">
            <a:avLst/>
          </a:prstGeom>
        </p:spPr>
        <p:txBody>
          <a:bodyPr anchor="b"/>
          <a:lstStyle>
            <a:lvl1pPr>
              <a:defRPr sz="6000">
                <a:solidFill>
                  <a:srgbClr val="FFFFFF"/>
                </a:solidFill>
              </a:defRPr>
            </a:lvl1pPr>
          </a:lstStyle>
          <a:p>
            <a:r>
              <a:rPr lang="en-US" b="1" i="1">
                <a:latin typeface="Fira Sans Black" panose="020B0503050000020004" pitchFamily="34" charset="0"/>
              </a:rPr>
              <a:t>DIVIDER TEXT HERE</a:t>
            </a:r>
            <a:endParaRPr lang="en-US"/>
          </a:p>
        </p:txBody>
      </p:sp>
      <p:sp>
        <p:nvSpPr>
          <p:cNvPr id="3" name="Text Placeholder 2">
            <a:extLst>
              <a:ext uri="{FF2B5EF4-FFF2-40B4-BE49-F238E27FC236}">
                <a16:creationId xmlns:a16="http://schemas.microsoft.com/office/drawing/2014/main" id="{6BFB41EA-A2E7-ABD3-598E-8DB56A7F589D}"/>
              </a:ext>
            </a:extLst>
          </p:cNvPr>
          <p:cNvSpPr>
            <a:spLocks noGrp="1"/>
          </p:cNvSpPr>
          <p:nvPr>
            <p:ph type="body" idx="1" hasCustomPrompt="1"/>
          </p:nvPr>
        </p:nvSpPr>
        <p:spPr>
          <a:xfrm>
            <a:off x="831850" y="3824148"/>
            <a:ext cx="10515600" cy="1500187"/>
          </a:xfrm>
        </p:spPr>
        <p:txBody>
          <a:bodyPr/>
          <a:lstStyle>
            <a:lvl1pPr marL="0" indent="0">
              <a:buNone/>
              <a:defRPr sz="2400">
                <a:solidFill>
                  <a:srgbClr val="FFFF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latin typeface="Fira Sans Medium" panose="020B0503050000020004" pitchFamily="34" charset="0"/>
              </a:rPr>
              <a:t>Supporting text here</a:t>
            </a:r>
          </a:p>
        </p:txBody>
      </p:sp>
      <p:sp>
        <p:nvSpPr>
          <p:cNvPr id="4" name="Date Placeholder 3">
            <a:extLst>
              <a:ext uri="{FF2B5EF4-FFF2-40B4-BE49-F238E27FC236}">
                <a16:creationId xmlns:a16="http://schemas.microsoft.com/office/drawing/2014/main" id="{85A9220A-154D-6587-D36F-199B547E6379}"/>
              </a:ext>
            </a:extLst>
          </p:cNvPr>
          <p:cNvSpPr>
            <a:spLocks noGrp="1"/>
          </p:cNvSpPr>
          <p:nvPr>
            <p:ph type="dt" sz="half" idx="10"/>
          </p:nvPr>
        </p:nvSpPr>
        <p:spPr/>
        <p:txBody>
          <a:bodyPr/>
          <a:lstStyle>
            <a:lvl1pPr>
              <a:defRPr>
                <a:solidFill>
                  <a:srgbClr val="FFFFFF"/>
                </a:solidFill>
              </a:defRPr>
            </a:lvl1pPr>
          </a:lstStyle>
          <a:p>
            <a:fld id="{FC5379E3-5222-FA4A-AE65-C9A019715D12}" type="datetime3">
              <a:rPr lang="en-GB" smtClean="0"/>
              <a:pPr/>
              <a:t>4 November, 2025</a:t>
            </a:fld>
            <a:endParaRPr lang="en-US"/>
          </a:p>
        </p:txBody>
      </p:sp>
      <p:sp>
        <p:nvSpPr>
          <p:cNvPr id="5" name="Footer Placeholder 4">
            <a:extLst>
              <a:ext uri="{FF2B5EF4-FFF2-40B4-BE49-F238E27FC236}">
                <a16:creationId xmlns:a16="http://schemas.microsoft.com/office/drawing/2014/main" id="{C1A905FC-AE40-297A-6466-C90CCD18BB79}"/>
              </a:ext>
            </a:extLst>
          </p:cNvPr>
          <p:cNvSpPr>
            <a:spLocks noGrp="1"/>
          </p:cNvSpPr>
          <p:nvPr>
            <p:ph type="ftr" sz="quarter" idx="11"/>
          </p:nvPr>
        </p:nvSpPr>
        <p:spPr>
          <a:xfrm>
            <a:off x="4038600" y="6356350"/>
            <a:ext cx="4114800" cy="365125"/>
          </a:xfrm>
          <a:prstGeom prst="rect">
            <a:avLst/>
          </a:prstGeom>
        </p:spPr>
        <p:txBody>
          <a:bodyPr/>
          <a:lstStyle>
            <a:lvl1pPr>
              <a:defRPr>
                <a:solidFill>
                  <a:srgbClr val="FFFFFF"/>
                </a:solidFill>
              </a:defRPr>
            </a:lvl1pPr>
          </a:lstStyle>
          <a:p>
            <a:r>
              <a:rPr lang="en-US"/>
              <a:t>Glasgow 2026 Commonwealth Games</a:t>
            </a:r>
          </a:p>
        </p:txBody>
      </p:sp>
      <p:sp>
        <p:nvSpPr>
          <p:cNvPr id="6" name="Slide Number Placeholder 5">
            <a:extLst>
              <a:ext uri="{FF2B5EF4-FFF2-40B4-BE49-F238E27FC236}">
                <a16:creationId xmlns:a16="http://schemas.microsoft.com/office/drawing/2014/main" id="{CD1D012E-ECDD-D085-E874-13DF2723293A}"/>
              </a:ext>
            </a:extLst>
          </p:cNvPr>
          <p:cNvSpPr>
            <a:spLocks noGrp="1"/>
          </p:cNvSpPr>
          <p:nvPr>
            <p:ph type="sldNum" sz="quarter" idx="12"/>
          </p:nvPr>
        </p:nvSpPr>
        <p:spPr/>
        <p:txBody>
          <a:bodyPr/>
          <a:lstStyle>
            <a:lvl1pPr>
              <a:defRPr>
                <a:solidFill>
                  <a:srgbClr val="FFFFFF"/>
                </a:solidFill>
              </a:defRPr>
            </a:lvl1pPr>
          </a:lstStyle>
          <a:p>
            <a:fld id="{28504E16-0618-2842-B206-C701314F0E20}" type="slidenum">
              <a:rPr lang="en-US" smtClean="0"/>
              <a:pPr/>
              <a:t>‹#›</a:t>
            </a:fld>
            <a:endParaRPr lang="en-US"/>
          </a:p>
        </p:txBody>
      </p:sp>
      <p:pic>
        <p:nvPicPr>
          <p:cNvPr id="7" name="Picture 6">
            <a:extLst>
              <a:ext uri="{FF2B5EF4-FFF2-40B4-BE49-F238E27FC236}">
                <a16:creationId xmlns:a16="http://schemas.microsoft.com/office/drawing/2014/main" id="{1DBBAEFA-5F13-3C20-7BBC-B63844770ADB}"/>
              </a:ext>
            </a:extLst>
          </p:cNvPr>
          <p:cNvPicPr>
            <a:picLocks noChangeAspect="1"/>
          </p:cNvPicPr>
          <p:nvPr userDrawn="1"/>
        </p:nvPicPr>
        <p:blipFill>
          <a:blip r:embed="rId3"/>
          <a:srcRect/>
          <a:stretch/>
        </p:blipFill>
        <p:spPr>
          <a:xfrm>
            <a:off x="10782744" y="256830"/>
            <a:ext cx="1142111" cy="946839"/>
          </a:xfrm>
          <a:prstGeom prst="rect">
            <a:avLst/>
          </a:prstGeom>
        </p:spPr>
      </p:pic>
    </p:spTree>
    <p:extLst>
      <p:ext uri="{BB962C8B-B14F-4D97-AF65-F5344CB8AC3E}">
        <p14:creationId xmlns:p14="http://schemas.microsoft.com/office/powerpoint/2010/main" val="3961506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9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3" y="-2614"/>
            <a:ext cx="12191991" cy="6857995"/>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spTree>
    <p:extLst>
      <p:ext uri="{BB962C8B-B14F-4D97-AF65-F5344CB8AC3E}">
        <p14:creationId xmlns:p14="http://schemas.microsoft.com/office/powerpoint/2010/main" val="26569019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3" y="-2614"/>
            <a:ext cx="12191991" cy="6857995"/>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spTree>
    <p:extLst>
      <p:ext uri="{BB962C8B-B14F-4D97-AF65-F5344CB8AC3E}">
        <p14:creationId xmlns:p14="http://schemas.microsoft.com/office/powerpoint/2010/main" val="36249012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8_Divide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6E46B5-FCAE-CBF5-73E1-9D608E15EAB0}"/>
              </a:ext>
            </a:extLst>
          </p:cNvPr>
          <p:cNvPicPr>
            <a:picLocks noChangeAspect="1"/>
          </p:cNvPicPr>
          <p:nvPr userDrawn="1"/>
        </p:nvPicPr>
        <p:blipFill>
          <a:blip r:embed="rId2"/>
          <a:srcRect/>
          <a:stretch/>
        </p:blipFill>
        <p:spPr>
          <a:xfrm>
            <a:off x="3" y="-2614"/>
            <a:ext cx="12191991" cy="6857995"/>
          </a:xfrm>
          <a:prstGeom prst="rect">
            <a:avLst/>
          </a:prstGeom>
        </p:spPr>
      </p:pic>
      <p:sp>
        <p:nvSpPr>
          <p:cNvPr id="2" name="Title 1">
            <a:extLst>
              <a:ext uri="{FF2B5EF4-FFF2-40B4-BE49-F238E27FC236}">
                <a16:creationId xmlns:a16="http://schemas.microsoft.com/office/drawing/2014/main" id="{1D798D91-E993-4918-79F0-3B3FF9C98084}"/>
              </a:ext>
            </a:extLst>
          </p:cNvPr>
          <p:cNvSpPr>
            <a:spLocks noGrp="1"/>
          </p:cNvSpPr>
          <p:nvPr>
            <p:ph type="title" hasCustomPrompt="1"/>
          </p:nvPr>
        </p:nvSpPr>
        <p:spPr>
          <a:xfrm>
            <a:off x="831850" y="1928189"/>
            <a:ext cx="10515600" cy="1868971"/>
          </a:xfrm>
          <a:prstGeom prst="rect">
            <a:avLst/>
          </a:prstGeom>
        </p:spPr>
        <p:txBody>
          <a:bodyPr anchor="b"/>
          <a:lstStyle>
            <a:lvl1pPr>
              <a:defRPr sz="6000">
                <a:solidFill>
                  <a:srgbClr val="FFFFFF"/>
                </a:solidFill>
              </a:defRPr>
            </a:lvl1pPr>
          </a:lstStyle>
          <a:p>
            <a:r>
              <a:rPr lang="en-US" b="1" i="1">
                <a:latin typeface="Fira Sans Black" panose="020B0503050000020004" pitchFamily="34" charset="0"/>
              </a:rPr>
              <a:t>DIVIDER TEXT HERE</a:t>
            </a:r>
            <a:endParaRPr lang="en-US"/>
          </a:p>
        </p:txBody>
      </p:sp>
      <p:sp>
        <p:nvSpPr>
          <p:cNvPr id="3" name="Text Placeholder 2">
            <a:extLst>
              <a:ext uri="{FF2B5EF4-FFF2-40B4-BE49-F238E27FC236}">
                <a16:creationId xmlns:a16="http://schemas.microsoft.com/office/drawing/2014/main" id="{6BFB41EA-A2E7-ABD3-598E-8DB56A7F589D}"/>
              </a:ext>
            </a:extLst>
          </p:cNvPr>
          <p:cNvSpPr>
            <a:spLocks noGrp="1"/>
          </p:cNvSpPr>
          <p:nvPr>
            <p:ph type="body" idx="1" hasCustomPrompt="1"/>
          </p:nvPr>
        </p:nvSpPr>
        <p:spPr>
          <a:xfrm>
            <a:off x="831850" y="3824148"/>
            <a:ext cx="10515600" cy="1500187"/>
          </a:xfrm>
        </p:spPr>
        <p:txBody>
          <a:bodyPr/>
          <a:lstStyle>
            <a:lvl1pPr marL="0" indent="0">
              <a:buNone/>
              <a:defRPr sz="2400">
                <a:solidFill>
                  <a:srgbClr val="FFFF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latin typeface="Fira Sans Medium" panose="020B0503050000020004" pitchFamily="34" charset="0"/>
              </a:rPr>
              <a:t>Supporting text here</a:t>
            </a:r>
          </a:p>
        </p:txBody>
      </p:sp>
      <p:sp>
        <p:nvSpPr>
          <p:cNvPr id="4" name="Date Placeholder 3">
            <a:extLst>
              <a:ext uri="{FF2B5EF4-FFF2-40B4-BE49-F238E27FC236}">
                <a16:creationId xmlns:a16="http://schemas.microsoft.com/office/drawing/2014/main" id="{85A9220A-154D-6587-D36F-199B547E6379}"/>
              </a:ext>
            </a:extLst>
          </p:cNvPr>
          <p:cNvSpPr>
            <a:spLocks noGrp="1"/>
          </p:cNvSpPr>
          <p:nvPr>
            <p:ph type="dt" sz="half" idx="10"/>
          </p:nvPr>
        </p:nvSpPr>
        <p:spPr/>
        <p:txBody>
          <a:bodyPr/>
          <a:lstStyle>
            <a:lvl1pPr>
              <a:defRPr>
                <a:solidFill>
                  <a:srgbClr val="FFFFFF"/>
                </a:solidFill>
              </a:defRPr>
            </a:lvl1pPr>
          </a:lstStyle>
          <a:p>
            <a:fld id="{FC5379E3-5222-FA4A-AE65-C9A019715D12}" type="datetime3">
              <a:rPr lang="en-GB" smtClean="0"/>
              <a:pPr/>
              <a:t>4 November, 2025</a:t>
            </a:fld>
            <a:endParaRPr lang="en-US"/>
          </a:p>
        </p:txBody>
      </p:sp>
      <p:sp>
        <p:nvSpPr>
          <p:cNvPr id="5" name="Footer Placeholder 4">
            <a:extLst>
              <a:ext uri="{FF2B5EF4-FFF2-40B4-BE49-F238E27FC236}">
                <a16:creationId xmlns:a16="http://schemas.microsoft.com/office/drawing/2014/main" id="{C1A905FC-AE40-297A-6466-C90CCD18BB79}"/>
              </a:ext>
            </a:extLst>
          </p:cNvPr>
          <p:cNvSpPr>
            <a:spLocks noGrp="1"/>
          </p:cNvSpPr>
          <p:nvPr>
            <p:ph type="ftr" sz="quarter" idx="11"/>
          </p:nvPr>
        </p:nvSpPr>
        <p:spPr>
          <a:xfrm>
            <a:off x="4038600" y="6356350"/>
            <a:ext cx="4114800" cy="365125"/>
          </a:xfrm>
          <a:prstGeom prst="rect">
            <a:avLst/>
          </a:prstGeom>
        </p:spPr>
        <p:txBody>
          <a:bodyPr/>
          <a:lstStyle>
            <a:lvl1pPr>
              <a:defRPr>
                <a:solidFill>
                  <a:srgbClr val="FFFFFF"/>
                </a:solidFill>
              </a:defRPr>
            </a:lvl1pPr>
          </a:lstStyle>
          <a:p>
            <a:r>
              <a:rPr lang="en-US"/>
              <a:t>Glasgow 2026 Commonwealth Games</a:t>
            </a:r>
          </a:p>
        </p:txBody>
      </p:sp>
      <p:sp>
        <p:nvSpPr>
          <p:cNvPr id="6" name="Slide Number Placeholder 5">
            <a:extLst>
              <a:ext uri="{FF2B5EF4-FFF2-40B4-BE49-F238E27FC236}">
                <a16:creationId xmlns:a16="http://schemas.microsoft.com/office/drawing/2014/main" id="{CD1D012E-ECDD-D085-E874-13DF2723293A}"/>
              </a:ext>
            </a:extLst>
          </p:cNvPr>
          <p:cNvSpPr>
            <a:spLocks noGrp="1"/>
          </p:cNvSpPr>
          <p:nvPr>
            <p:ph type="sldNum" sz="quarter" idx="12"/>
          </p:nvPr>
        </p:nvSpPr>
        <p:spPr/>
        <p:txBody>
          <a:bodyPr/>
          <a:lstStyle>
            <a:lvl1pPr>
              <a:defRPr>
                <a:solidFill>
                  <a:srgbClr val="FFFFFF"/>
                </a:solidFill>
              </a:defRPr>
            </a:lvl1pPr>
          </a:lstStyle>
          <a:p>
            <a:fld id="{28504E16-0618-2842-B206-C701314F0E20}" type="slidenum">
              <a:rPr lang="en-US" smtClean="0"/>
              <a:pPr/>
              <a:t>‹#›</a:t>
            </a:fld>
            <a:endParaRPr lang="en-US"/>
          </a:p>
        </p:txBody>
      </p:sp>
      <p:pic>
        <p:nvPicPr>
          <p:cNvPr id="7" name="Picture 6">
            <a:extLst>
              <a:ext uri="{FF2B5EF4-FFF2-40B4-BE49-F238E27FC236}">
                <a16:creationId xmlns:a16="http://schemas.microsoft.com/office/drawing/2014/main" id="{1DBBAEFA-5F13-3C20-7BBC-B63844770ADB}"/>
              </a:ext>
            </a:extLst>
          </p:cNvPr>
          <p:cNvPicPr>
            <a:picLocks noChangeAspect="1"/>
          </p:cNvPicPr>
          <p:nvPr userDrawn="1"/>
        </p:nvPicPr>
        <p:blipFill>
          <a:blip r:embed="rId3"/>
          <a:srcRect/>
          <a:stretch/>
        </p:blipFill>
        <p:spPr>
          <a:xfrm>
            <a:off x="10782744" y="256830"/>
            <a:ext cx="1142111" cy="946839"/>
          </a:xfrm>
          <a:prstGeom prst="rect">
            <a:avLst/>
          </a:prstGeom>
        </p:spPr>
      </p:pic>
    </p:spTree>
    <p:extLst>
      <p:ext uri="{BB962C8B-B14F-4D97-AF65-F5344CB8AC3E}">
        <p14:creationId xmlns:p14="http://schemas.microsoft.com/office/powerpoint/2010/main" val="16181005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1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3" y="-2614"/>
            <a:ext cx="12191991" cy="6857994"/>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spTree>
    <p:extLst>
      <p:ext uri="{BB962C8B-B14F-4D97-AF65-F5344CB8AC3E}">
        <p14:creationId xmlns:p14="http://schemas.microsoft.com/office/powerpoint/2010/main" val="8376668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2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3" y="-2614"/>
            <a:ext cx="12191991" cy="6857994"/>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spTree>
    <p:extLst>
      <p:ext uri="{BB962C8B-B14F-4D97-AF65-F5344CB8AC3E}">
        <p14:creationId xmlns:p14="http://schemas.microsoft.com/office/powerpoint/2010/main" val="2995486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9_Divide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6E46B5-FCAE-CBF5-73E1-9D608E15EAB0}"/>
              </a:ext>
            </a:extLst>
          </p:cNvPr>
          <p:cNvPicPr>
            <a:picLocks noChangeAspect="1"/>
          </p:cNvPicPr>
          <p:nvPr userDrawn="1"/>
        </p:nvPicPr>
        <p:blipFill>
          <a:blip r:embed="rId2"/>
          <a:srcRect/>
          <a:stretch/>
        </p:blipFill>
        <p:spPr>
          <a:xfrm>
            <a:off x="3" y="-2614"/>
            <a:ext cx="12191991" cy="6857994"/>
          </a:xfrm>
          <a:prstGeom prst="rect">
            <a:avLst/>
          </a:prstGeom>
        </p:spPr>
      </p:pic>
      <p:sp>
        <p:nvSpPr>
          <p:cNvPr id="2" name="Title 1">
            <a:extLst>
              <a:ext uri="{FF2B5EF4-FFF2-40B4-BE49-F238E27FC236}">
                <a16:creationId xmlns:a16="http://schemas.microsoft.com/office/drawing/2014/main" id="{1D798D91-E993-4918-79F0-3B3FF9C98084}"/>
              </a:ext>
            </a:extLst>
          </p:cNvPr>
          <p:cNvSpPr>
            <a:spLocks noGrp="1"/>
          </p:cNvSpPr>
          <p:nvPr>
            <p:ph type="title" hasCustomPrompt="1"/>
          </p:nvPr>
        </p:nvSpPr>
        <p:spPr>
          <a:xfrm>
            <a:off x="831850" y="1928189"/>
            <a:ext cx="10515600" cy="1868971"/>
          </a:xfrm>
          <a:prstGeom prst="rect">
            <a:avLst/>
          </a:prstGeom>
        </p:spPr>
        <p:txBody>
          <a:bodyPr anchor="b"/>
          <a:lstStyle>
            <a:lvl1pPr>
              <a:defRPr sz="6000">
                <a:solidFill>
                  <a:srgbClr val="FFFFFF"/>
                </a:solidFill>
              </a:defRPr>
            </a:lvl1pPr>
          </a:lstStyle>
          <a:p>
            <a:r>
              <a:rPr lang="en-US" b="1" i="1">
                <a:latin typeface="Fira Sans Black" panose="020B0503050000020004" pitchFamily="34" charset="0"/>
              </a:rPr>
              <a:t>DIVIDER TEXT HERE</a:t>
            </a:r>
            <a:endParaRPr lang="en-US"/>
          </a:p>
        </p:txBody>
      </p:sp>
      <p:sp>
        <p:nvSpPr>
          <p:cNvPr id="3" name="Text Placeholder 2">
            <a:extLst>
              <a:ext uri="{FF2B5EF4-FFF2-40B4-BE49-F238E27FC236}">
                <a16:creationId xmlns:a16="http://schemas.microsoft.com/office/drawing/2014/main" id="{6BFB41EA-A2E7-ABD3-598E-8DB56A7F589D}"/>
              </a:ext>
            </a:extLst>
          </p:cNvPr>
          <p:cNvSpPr>
            <a:spLocks noGrp="1"/>
          </p:cNvSpPr>
          <p:nvPr>
            <p:ph type="body" idx="1" hasCustomPrompt="1"/>
          </p:nvPr>
        </p:nvSpPr>
        <p:spPr>
          <a:xfrm>
            <a:off x="831850" y="3824148"/>
            <a:ext cx="10515600" cy="1500187"/>
          </a:xfrm>
        </p:spPr>
        <p:txBody>
          <a:bodyPr/>
          <a:lstStyle>
            <a:lvl1pPr marL="0" indent="0">
              <a:buNone/>
              <a:defRPr sz="2400">
                <a:solidFill>
                  <a:srgbClr val="FFFF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latin typeface="Fira Sans Medium" panose="020B0503050000020004" pitchFamily="34" charset="0"/>
              </a:rPr>
              <a:t>Supporting text here</a:t>
            </a:r>
          </a:p>
        </p:txBody>
      </p:sp>
      <p:sp>
        <p:nvSpPr>
          <p:cNvPr id="4" name="Date Placeholder 3">
            <a:extLst>
              <a:ext uri="{FF2B5EF4-FFF2-40B4-BE49-F238E27FC236}">
                <a16:creationId xmlns:a16="http://schemas.microsoft.com/office/drawing/2014/main" id="{85A9220A-154D-6587-D36F-199B547E6379}"/>
              </a:ext>
            </a:extLst>
          </p:cNvPr>
          <p:cNvSpPr>
            <a:spLocks noGrp="1"/>
          </p:cNvSpPr>
          <p:nvPr>
            <p:ph type="dt" sz="half" idx="10"/>
          </p:nvPr>
        </p:nvSpPr>
        <p:spPr/>
        <p:txBody>
          <a:bodyPr/>
          <a:lstStyle>
            <a:lvl1pPr>
              <a:defRPr>
                <a:solidFill>
                  <a:srgbClr val="FFFFFF"/>
                </a:solidFill>
              </a:defRPr>
            </a:lvl1pPr>
          </a:lstStyle>
          <a:p>
            <a:fld id="{FC5379E3-5222-FA4A-AE65-C9A019715D12}" type="datetime3">
              <a:rPr lang="en-GB" smtClean="0"/>
              <a:pPr/>
              <a:t>4 November, 2025</a:t>
            </a:fld>
            <a:endParaRPr lang="en-US"/>
          </a:p>
        </p:txBody>
      </p:sp>
      <p:sp>
        <p:nvSpPr>
          <p:cNvPr id="5" name="Footer Placeholder 4">
            <a:extLst>
              <a:ext uri="{FF2B5EF4-FFF2-40B4-BE49-F238E27FC236}">
                <a16:creationId xmlns:a16="http://schemas.microsoft.com/office/drawing/2014/main" id="{C1A905FC-AE40-297A-6466-C90CCD18BB79}"/>
              </a:ext>
            </a:extLst>
          </p:cNvPr>
          <p:cNvSpPr>
            <a:spLocks noGrp="1"/>
          </p:cNvSpPr>
          <p:nvPr>
            <p:ph type="ftr" sz="quarter" idx="11"/>
          </p:nvPr>
        </p:nvSpPr>
        <p:spPr>
          <a:xfrm>
            <a:off x="4038600" y="6356350"/>
            <a:ext cx="4114800" cy="365125"/>
          </a:xfrm>
          <a:prstGeom prst="rect">
            <a:avLst/>
          </a:prstGeom>
        </p:spPr>
        <p:txBody>
          <a:bodyPr/>
          <a:lstStyle>
            <a:lvl1pPr>
              <a:defRPr>
                <a:solidFill>
                  <a:srgbClr val="FFFFFF"/>
                </a:solidFill>
              </a:defRPr>
            </a:lvl1pPr>
          </a:lstStyle>
          <a:p>
            <a:r>
              <a:rPr lang="en-US"/>
              <a:t>Glasgow 2026 Commonwealth Games</a:t>
            </a:r>
          </a:p>
        </p:txBody>
      </p:sp>
      <p:sp>
        <p:nvSpPr>
          <p:cNvPr id="6" name="Slide Number Placeholder 5">
            <a:extLst>
              <a:ext uri="{FF2B5EF4-FFF2-40B4-BE49-F238E27FC236}">
                <a16:creationId xmlns:a16="http://schemas.microsoft.com/office/drawing/2014/main" id="{CD1D012E-ECDD-D085-E874-13DF2723293A}"/>
              </a:ext>
            </a:extLst>
          </p:cNvPr>
          <p:cNvSpPr>
            <a:spLocks noGrp="1"/>
          </p:cNvSpPr>
          <p:nvPr>
            <p:ph type="sldNum" sz="quarter" idx="12"/>
          </p:nvPr>
        </p:nvSpPr>
        <p:spPr/>
        <p:txBody>
          <a:bodyPr/>
          <a:lstStyle>
            <a:lvl1pPr>
              <a:defRPr>
                <a:solidFill>
                  <a:srgbClr val="FFFFFF"/>
                </a:solidFill>
              </a:defRPr>
            </a:lvl1pPr>
          </a:lstStyle>
          <a:p>
            <a:fld id="{28504E16-0618-2842-B206-C701314F0E20}" type="slidenum">
              <a:rPr lang="en-US" smtClean="0"/>
              <a:pPr/>
              <a:t>‹#›</a:t>
            </a:fld>
            <a:endParaRPr lang="en-US"/>
          </a:p>
        </p:txBody>
      </p:sp>
      <p:pic>
        <p:nvPicPr>
          <p:cNvPr id="7" name="Picture 6">
            <a:extLst>
              <a:ext uri="{FF2B5EF4-FFF2-40B4-BE49-F238E27FC236}">
                <a16:creationId xmlns:a16="http://schemas.microsoft.com/office/drawing/2014/main" id="{1DBBAEFA-5F13-3C20-7BBC-B63844770ADB}"/>
              </a:ext>
            </a:extLst>
          </p:cNvPr>
          <p:cNvPicPr>
            <a:picLocks noChangeAspect="1"/>
          </p:cNvPicPr>
          <p:nvPr userDrawn="1"/>
        </p:nvPicPr>
        <p:blipFill>
          <a:blip r:embed="rId3"/>
          <a:srcRect/>
          <a:stretch/>
        </p:blipFill>
        <p:spPr>
          <a:xfrm>
            <a:off x="10782744" y="256830"/>
            <a:ext cx="1142111" cy="946839"/>
          </a:xfrm>
          <a:prstGeom prst="rect">
            <a:avLst/>
          </a:prstGeom>
        </p:spPr>
      </p:pic>
    </p:spTree>
    <p:extLst>
      <p:ext uri="{BB962C8B-B14F-4D97-AF65-F5344CB8AC3E}">
        <p14:creationId xmlns:p14="http://schemas.microsoft.com/office/powerpoint/2010/main" val="41358664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3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4" y="-2614"/>
            <a:ext cx="12191989" cy="6857994"/>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spTree>
    <p:extLst>
      <p:ext uri="{BB962C8B-B14F-4D97-AF65-F5344CB8AC3E}">
        <p14:creationId xmlns:p14="http://schemas.microsoft.com/office/powerpoint/2010/main" val="9471992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4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4" y="-2614"/>
            <a:ext cx="12191989" cy="6857994"/>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spTree>
    <p:extLst>
      <p:ext uri="{BB962C8B-B14F-4D97-AF65-F5344CB8AC3E}">
        <p14:creationId xmlns:p14="http://schemas.microsoft.com/office/powerpoint/2010/main" val="2957535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10_Divide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6E46B5-FCAE-CBF5-73E1-9D608E15EAB0}"/>
              </a:ext>
            </a:extLst>
          </p:cNvPr>
          <p:cNvPicPr>
            <a:picLocks noChangeAspect="1"/>
          </p:cNvPicPr>
          <p:nvPr userDrawn="1"/>
        </p:nvPicPr>
        <p:blipFill>
          <a:blip r:embed="rId2"/>
          <a:srcRect/>
          <a:stretch/>
        </p:blipFill>
        <p:spPr>
          <a:xfrm>
            <a:off x="3" y="-2614"/>
            <a:ext cx="12191991" cy="6857994"/>
          </a:xfrm>
          <a:prstGeom prst="rect">
            <a:avLst/>
          </a:prstGeom>
        </p:spPr>
      </p:pic>
      <p:sp>
        <p:nvSpPr>
          <p:cNvPr id="2" name="Title 1">
            <a:extLst>
              <a:ext uri="{FF2B5EF4-FFF2-40B4-BE49-F238E27FC236}">
                <a16:creationId xmlns:a16="http://schemas.microsoft.com/office/drawing/2014/main" id="{1D798D91-E993-4918-79F0-3B3FF9C98084}"/>
              </a:ext>
            </a:extLst>
          </p:cNvPr>
          <p:cNvSpPr>
            <a:spLocks noGrp="1"/>
          </p:cNvSpPr>
          <p:nvPr>
            <p:ph type="title" hasCustomPrompt="1"/>
          </p:nvPr>
        </p:nvSpPr>
        <p:spPr>
          <a:xfrm>
            <a:off x="831850" y="1928189"/>
            <a:ext cx="10515600" cy="1868971"/>
          </a:xfrm>
          <a:prstGeom prst="rect">
            <a:avLst/>
          </a:prstGeom>
        </p:spPr>
        <p:txBody>
          <a:bodyPr anchor="b"/>
          <a:lstStyle>
            <a:lvl1pPr>
              <a:defRPr sz="6000">
                <a:solidFill>
                  <a:srgbClr val="FFFFFF"/>
                </a:solidFill>
              </a:defRPr>
            </a:lvl1pPr>
          </a:lstStyle>
          <a:p>
            <a:r>
              <a:rPr lang="en-US" b="1" i="1">
                <a:latin typeface="Fira Sans Black" panose="020B0503050000020004" pitchFamily="34" charset="0"/>
              </a:rPr>
              <a:t>DIVIDER TEXT HERE</a:t>
            </a:r>
            <a:endParaRPr lang="en-US"/>
          </a:p>
        </p:txBody>
      </p:sp>
      <p:sp>
        <p:nvSpPr>
          <p:cNvPr id="3" name="Text Placeholder 2">
            <a:extLst>
              <a:ext uri="{FF2B5EF4-FFF2-40B4-BE49-F238E27FC236}">
                <a16:creationId xmlns:a16="http://schemas.microsoft.com/office/drawing/2014/main" id="{6BFB41EA-A2E7-ABD3-598E-8DB56A7F589D}"/>
              </a:ext>
            </a:extLst>
          </p:cNvPr>
          <p:cNvSpPr>
            <a:spLocks noGrp="1"/>
          </p:cNvSpPr>
          <p:nvPr>
            <p:ph type="body" idx="1" hasCustomPrompt="1"/>
          </p:nvPr>
        </p:nvSpPr>
        <p:spPr>
          <a:xfrm>
            <a:off x="831850" y="3824148"/>
            <a:ext cx="10515600" cy="1500187"/>
          </a:xfrm>
        </p:spPr>
        <p:txBody>
          <a:bodyPr/>
          <a:lstStyle>
            <a:lvl1pPr marL="0" indent="0">
              <a:buNone/>
              <a:defRPr sz="2400">
                <a:solidFill>
                  <a:srgbClr val="FFFF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latin typeface="Fira Sans Medium" panose="020B0503050000020004" pitchFamily="34" charset="0"/>
              </a:rPr>
              <a:t>Supporting text here</a:t>
            </a:r>
          </a:p>
        </p:txBody>
      </p:sp>
      <p:sp>
        <p:nvSpPr>
          <p:cNvPr id="4" name="Date Placeholder 3">
            <a:extLst>
              <a:ext uri="{FF2B5EF4-FFF2-40B4-BE49-F238E27FC236}">
                <a16:creationId xmlns:a16="http://schemas.microsoft.com/office/drawing/2014/main" id="{85A9220A-154D-6587-D36F-199B547E6379}"/>
              </a:ext>
            </a:extLst>
          </p:cNvPr>
          <p:cNvSpPr>
            <a:spLocks noGrp="1"/>
          </p:cNvSpPr>
          <p:nvPr>
            <p:ph type="dt" sz="half" idx="10"/>
          </p:nvPr>
        </p:nvSpPr>
        <p:spPr/>
        <p:txBody>
          <a:bodyPr/>
          <a:lstStyle>
            <a:lvl1pPr>
              <a:defRPr>
                <a:solidFill>
                  <a:srgbClr val="FFFFFF"/>
                </a:solidFill>
              </a:defRPr>
            </a:lvl1pPr>
          </a:lstStyle>
          <a:p>
            <a:fld id="{FC5379E3-5222-FA4A-AE65-C9A019715D12}" type="datetime3">
              <a:rPr lang="en-GB" smtClean="0"/>
              <a:pPr/>
              <a:t>4 November, 2025</a:t>
            </a:fld>
            <a:endParaRPr lang="en-US"/>
          </a:p>
        </p:txBody>
      </p:sp>
      <p:sp>
        <p:nvSpPr>
          <p:cNvPr id="5" name="Footer Placeholder 4">
            <a:extLst>
              <a:ext uri="{FF2B5EF4-FFF2-40B4-BE49-F238E27FC236}">
                <a16:creationId xmlns:a16="http://schemas.microsoft.com/office/drawing/2014/main" id="{C1A905FC-AE40-297A-6466-C90CCD18BB79}"/>
              </a:ext>
            </a:extLst>
          </p:cNvPr>
          <p:cNvSpPr>
            <a:spLocks noGrp="1"/>
          </p:cNvSpPr>
          <p:nvPr>
            <p:ph type="ftr" sz="quarter" idx="11"/>
          </p:nvPr>
        </p:nvSpPr>
        <p:spPr>
          <a:xfrm>
            <a:off x="4038600" y="6356350"/>
            <a:ext cx="4114800" cy="365125"/>
          </a:xfrm>
          <a:prstGeom prst="rect">
            <a:avLst/>
          </a:prstGeom>
        </p:spPr>
        <p:txBody>
          <a:bodyPr/>
          <a:lstStyle>
            <a:lvl1pPr>
              <a:defRPr>
                <a:solidFill>
                  <a:srgbClr val="FFFFFF"/>
                </a:solidFill>
              </a:defRPr>
            </a:lvl1pPr>
          </a:lstStyle>
          <a:p>
            <a:r>
              <a:rPr lang="en-US"/>
              <a:t>Glasgow 2026 Commonwealth Games</a:t>
            </a:r>
          </a:p>
        </p:txBody>
      </p:sp>
      <p:sp>
        <p:nvSpPr>
          <p:cNvPr id="6" name="Slide Number Placeholder 5">
            <a:extLst>
              <a:ext uri="{FF2B5EF4-FFF2-40B4-BE49-F238E27FC236}">
                <a16:creationId xmlns:a16="http://schemas.microsoft.com/office/drawing/2014/main" id="{CD1D012E-ECDD-D085-E874-13DF2723293A}"/>
              </a:ext>
            </a:extLst>
          </p:cNvPr>
          <p:cNvSpPr>
            <a:spLocks noGrp="1"/>
          </p:cNvSpPr>
          <p:nvPr>
            <p:ph type="sldNum" sz="quarter" idx="12"/>
          </p:nvPr>
        </p:nvSpPr>
        <p:spPr/>
        <p:txBody>
          <a:bodyPr/>
          <a:lstStyle>
            <a:lvl1pPr>
              <a:defRPr>
                <a:solidFill>
                  <a:srgbClr val="FFFFFF"/>
                </a:solidFill>
              </a:defRPr>
            </a:lvl1pPr>
          </a:lstStyle>
          <a:p>
            <a:fld id="{28504E16-0618-2842-B206-C701314F0E20}" type="slidenum">
              <a:rPr lang="en-US" smtClean="0"/>
              <a:pPr/>
              <a:t>‹#›</a:t>
            </a:fld>
            <a:endParaRPr lang="en-US"/>
          </a:p>
        </p:txBody>
      </p:sp>
      <p:pic>
        <p:nvPicPr>
          <p:cNvPr id="7" name="Picture 6">
            <a:extLst>
              <a:ext uri="{FF2B5EF4-FFF2-40B4-BE49-F238E27FC236}">
                <a16:creationId xmlns:a16="http://schemas.microsoft.com/office/drawing/2014/main" id="{1DBBAEFA-5F13-3C20-7BBC-B63844770ADB}"/>
              </a:ext>
            </a:extLst>
          </p:cNvPr>
          <p:cNvPicPr>
            <a:picLocks noChangeAspect="1"/>
          </p:cNvPicPr>
          <p:nvPr userDrawn="1"/>
        </p:nvPicPr>
        <p:blipFill>
          <a:blip r:embed="rId3"/>
          <a:srcRect/>
          <a:stretch/>
        </p:blipFill>
        <p:spPr>
          <a:xfrm>
            <a:off x="10782744" y="256830"/>
            <a:ext cx="1142111" cy="946839"/>
          </a:xfrm>
          <a:prstGeom prst="rect">
            <a:avLst/>
          </a:prstGeom>
        </p:spPr>
      </p:pic>
    </p:spTree>
    <p:extLst>
      <p:ext uri="{BB962C8B-B14F-4D97-AF65-F5344CB8AC3E}">
        <p14:creationId xmlns:p14="http://schemas.microsoft.com/office/powerpoint/2010/main" val="2990432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2" y="-2614"/>
            <a:ext cx="12191994" cy="6857997"/>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spTree>
    <p:extLst>
      <p:ext uri="{BB962C8B-B14F-4D97-AF65-F5344CB8AC3E}">
        <p14:creationId xmlns:p14="http://schemas.microsoft.com/office/powerpoint/2010/main" val="2813451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5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4" y="-2614"/>
            <a:ext cx="12191989" cy="6857994"/>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spTree>
    <p:extLst>
      <p:ext uri="{BB962C8B-B14F-4D97-AF65-F5344CB8AC3E}">
        <p14:creationId xmlns:p14="http://schemas.microsoft.com/office/powerpoint/2010/main" val="544593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6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3" y="-2614"/>
            <a:ext cx="12191991" cy="6857994"/>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spTree>
    <p:extLst>
      <p:ext uri="{BB962C8B-B14F-4D97-AF65-F5344CB8AC3E}">
        <p14:creationId xmlns:p14="http://schemas.microsoft.com/office/powerpoint/2010/main" val="4031577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ext Slide -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lvl1pPr>
              <a:defRPr>
                <a:solidFill>
                  <a:schemeClr val="bg1"/>
                </a:solidFill>
              </a:defRPr>
            </a:lvl1pPr>
          </a:lstStyle>
          <a:p>
            <a:fld id="{28504E16-0618-2842-B206-C701314F0E20}" type="slidenum">
              <a:rPr lang="en-US" smtClean="0"/>
              <a:pPr/>
              <a:t>‹#›</a:t>
            </a:fld>
            <a:endParaRPr lang="en-US"/>
          </a:p>
        </p:txBody>
      </p:sp>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2" y="-2614"/>
            <a:ext cx="12191994" cy="6857996"/>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lvl1pPr>
              <a:defRPr>
                <a:solidFill>
                  <a:schemeClr val="bg1"/>
                </a:solidFill>
              </a:defRPr>
            </a:lvl1pPr>
          </a:lstStyle>
          <a:p>
            <a:fld id="{FC5379E3-5222-FA4A-AE65-C9A019715D12}" type="datetime3">
              <a:rPr lang="en-GB" smtClean="0"/>
              <a:pPr/>
              <a:t>4 November, 2025</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Clr>
                <a:schemeClr val="bg1"/>
              </a:buClr>
              <a:buFont typeface="Arial" panose="020B0604020202020204" pitchFamily="34" charset="0"/>
              <a:buChar char="•"/>
              <a:defRPr sz="2400">
                <a:solidFill>
                  <a:schemeClr val="bg1"/>
                </a:solidFill>
              </a:defRPr>
            </a:lvl1pPr>
            <a:lvl2pPr marL="685800" indent="-228600">
              <a:buClr>
                <a:schemeClr val="bg1"/>
              </a:buClr>
              <a:buFont typeface="Arial" panose="020B0604020202020204" pitchFamily="34" charset="0"/>
              <a:buChar char="•"/>
              <a:defRPr>
                <a:solidFill>
                  <a:schemeClr val="bg1"/>
                </a:solidFill>
              </a:defRPr>
            </a:lvl2pPr>
            <a:lvl3pPr marL="1143000" indent="-228600">
              <a:buClr>
                <a:schemeClr val="bg1"/>
              </a:buClr>
              <a:buFont typeface="Arial" panose="020B0604020202020204" pitchFamily="34" charset="0"/>
              <a:buChar char="•"/>
              <a:defRPr>
                <a:solidFill>
                  <a:schemeClr val="bg1"/>
                </a:solidFill>
              </a:defRPr>
            </a:lvl3pPr>
            <a:lvl4pPr marL="1600200" indent="-228600">
              <a:buClr>
                <a:schemeClr val="bg1"/>
              </a:buClr>
              <a:buFont typeface="Arial" panose="020B0604020202020204" pitchFamily="34" charset="0"/>
              <a:buChar char="•"/>
              <a:defRPr>
                <a:solidFill>
                  <a:schemeClr val="bg1"/>
                </a:solidFill>
              </a:defRPr>
            </a:lvl4pPr>
            <a:lvl5pPr marL="2057400" indent="-228600">
              <a:buClr>
                <a:schemeClr val="bg1"/>
              </a:buClr>
              <a:buFont typeface="Arial" panose="020B0604020202020204" pitchFamily="34" charset="0"/>
              <a:buChar cha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lvl1pPr>
              <a:defRPr>
                <a:solidFill>
                  <a:schemeClr val="bg1"/>
                </a:solidFill>
              </a:defRPr>
            </a:lvl1pPr>
          </a:lstStyle>
          <a:p>
            <a:r>
              <a:rPr lang="en-US"/>
              <a:t>Glasgow 2026 Commonwealth Games</a:t>
            </a:r>
          </a:p>
        </p:txBody>
      </p:sp>
      <p:pic>
        <p:nvPicPr>
          <p:cNvPr id="11" name="Picture 10" descr="A logo with white text&#10;&#10;AI-generated content may be incorrect.">
            <a:extLst>
              <a:ext uri="{FF2B5EF4-FFF2-40B4-BE49-F238E27FC236}">
                <a16:creationId xmlns:a16="http://schemas.microsoft.com/office/drawing/2014/main" id="{53F6AFFD-7C51-6C96-57A5-68392CCE0488}"/>
              </a:ext>
            </a:extLst>
          </p:cNvPr>
          <p:cNvPicPr>
            <a:picLocks noChangeAspect="1"/>
          </p:cNvPicPr>
          <p:nvPr userDrawn="1"/>
        </p:nvPicPr>
        <p:blipFill>
          <a:blip r:embed="rId3"/>
          <a:stretch>
            <a:fillRect/>
          </a:stretch>
        </p:blipFill>
        <p:spPr>
          <a:xfrm>
            <a:off x="10782791" y="259421"/>
            <a:ext cx="1142064" cy="946800"/>
          </a:xfrm>
          <a:prstGeom prst="rect">
            <a:avLst/>
          </a:prstGeom>
        </p:spPr>
      </p:pic>
    </p:spTree>
    <p:extLst>
      <p:ext uri="{BB962C8B-B14F-4D97-AF65-F5344CB8AC3E}">
        <p14:creationId xmlns:p14="http://schemas.microsoft.com/office/powerpoint/2010/main" val="1246996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Slide -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1 column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10515600" cy="5015405"/>
          </a:xfrm>
        </p:spPr>
        <p:txBody>
          <a:bodyPr/>
          <a:lstStyle>
            <a:lvl1pPr marL="228600" indent="-228600">
              <a:buClr>
                <a:srgbClr val="0797C9"/>
              </a:buClr>
              <a:buFont typeface="Arial" panose="020B0604020202020204" pitchFamily="34" charset="0"/>
              <a:buChar char="•"/>
              <a:defRPr sz="2400"/>
            </a:lvl1pPr>
            <a:lvl2pPr marL="685800" indent="-228600">
              <a:buClr>
                <a:srgbClr val="0797C9"/>
              </a:buClr>
              <a:buFont typeface="Arial" panose="020B0604020202020204" pitchFamily="34" charset="0"/>
              <a:buChar char="•"/>
              <a:defRPr/>
            </a:lvl2pPr>
            <a:lvl3pPr marL="1143000" indent="-228600">
              <a:buClr>
                <a:srgbClr val="0797C9"/>
              </a:buClr>
              <a:buFont typeface="Arial" panose="020B0604020202020204" pitchFamily="34" charset="0"/>
              <a:buChar char="•"/>
              <a:defRPr/>
            </a:lvl3pPr>
            <a:lvl4pPr marL="1600200" indent="-228600">
              <a:buClr>
                <a:srgbClr val="0797C9"/>
              </a:buClr>
              <a:buFont typeface="Arial" panose="020B0604020202020204" pitchFamily="34" charset="0"/>
              <a:buChar char="•"/>
              <a:defRPr/>
            </a:lvl4pPr>
            <a:lvl5pPr marL="2057400" indent="-228600">
              <a:buClr>
                <a:srgbClr val="0797C9"/>
              </a:buClr>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spTree>
    <p:extLst>
      <p:ext uri="{BB962C8B-B14F-4D97-AF65-F5344CB8AC3E}">
        <p14:creationId xmlns:p14="http://schemas.microsoft.com/office/powerpoint/2010/main" val="1495323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Slide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2 column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sp>
        <p:nvSpPr>
          <p:cNvPr id="10" name="Text Placeholder 2">
            <a:extLst>
              <a:ext uri="{FF2B5EF4-FFF2-40B4-BE49-F238E27FC236}">
                <a16:creationId xmlns:a16="http://schemas.microsoft.com/office/drawing/2014/main" id="{157B6AA0-5ECD-FDB6-63C3-1753C1113117}"/>
              </a:ext>
            </a:extLst>
          </p:cNvPr>
          <p:cNvSpPr>
            <a:spLocks noGrp="1"/>
          </p:cNvSpPr>
          <p:nvPr>
            <p:ph type="body" idx="15"/>
          </p:nvPr>
        </p:nvSpPr>
        <p:spPr>
          <a:xfrm>
            <a:off x="838200" y="1474788"/>
            <a:ext cx="5105400" cy="4422708"/>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endParaRPr lang="en-US">
              <a:latin typeface="Fira Sans Medium" panose="020B0503050000020004" pitchFamily="34" charset="0"/>
            </a:endParaRPr>
          </a:p>
        </p:txBody>
      </p:sp>
      <p:sp>
        <p:nvSpPr>
          <p:cNvPr id="5" name="Text Placeholder 2">
            <a:extLst>
              <a:ext uri="{FF2B5EF4-FFF2-40B4-BE49-F238E27FC236}">
                <a16:creationId xmlns:a16="http://schemas.microsoft.com/office/drawing/2014/main" id="{FCBB9897-E3AF-D096-B730-2404ABAC562B}"/>
              </a:ext>
            </a:extLst>
          </p:cNvPr>
          <p:cNvSpPr>
            <a:spLocks noGrp="1"/>
          </p:cNvSpPr>
          <p:nvPr>
            <p:ph type="body" idx="16"/>
          </p:nvPr>
        </p:nvSpPr>
        <p:spPr>
          <a:xfrm>
            <a:off x="6262817" y="1474788"/>
            <a:ext cx="5105400" cy="4422708"/>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endParaRPr lang="en-US">
              <a:latin typeface="Fira Sans Medium" panose="020B0503050000020004" pitchFamily="34" charset="0"/>
            </a:endParaRPr>
          </a:p>
        </p:txBody>
      </p:sp>
    </p:spTree>
    <p:extLst>
      <p:ext uri="{BB962C8B-B14F-4D97-AF65-F5344CB8AC3E}">
        <p14:creationId xmlns:p14="http://schemas.microsoft.com/office/powerpoint/2010/main" val="1228202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Slide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lvl1pPr>
              <a:defRPr/>
            </a:lvl1pPr>
          </a:lstStyle>
          <a:p>
            <a:r>
              <a:rPr lang="en-US"/>
              <a:t>Click to add 3 column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sp>
        <p:nvSpPr>
          <p:cNvPr id="10" name="Text Placeholder 2">
            <a:extLst>
              <a:ext uri="{FF2B5EF4-FFF2-40B4-BE49-F238E27FC236}">
                <a16:creationId xmlns:a16="http://schemas.microsoft.com/office/drawing/2014/main" id="{157B6AA0-5ECD-FDB6-63C3-1753C1113117}"/>
              </a:ext>
            </a:extLst>
          </p:cNvPr>
          <p:cNvSpPr>
            <a:spLocks noGrp="1"/>
          </p:cNvSpPr>
          <p:nvPr>
            <p:ph type="body" idx="15"/>
          </p:nvPr>
        </p:nvSpPr>
        <p:spPr>
          <a:xfrm>
            <a:off x="838200" y="1474788"/>
            <a:ext cx="3200400" cy="4422708"/>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endParaRPr lang="en-US">
              <a:latin typeface="Fira Sans Medium" panose="020B0503050000020004" pitchFamily="34" charset="0"/>
            </a:endParaRPr>
          </a:p>
        </p:txBody>
      </p:sp>
      <p:sp>
        <p:nvSpPr>
          <p:cNvPr id="8" name="Text Placeholder 2">
            <a:extLst>
              <a:ext uri="{FF2B5EF4-FFF2-40B4-BE49-F238E27FC236}">
                <a16:creationId xmlns:a16="http://schemas.microsoft.com/office/drawing/2014/main" id="{C758AB1D-B5C0-FDCE-AB13-1793EC435EF6}"/>
              </a:ext>
            </a:extLst>
          </p:cNvPr>
          <p:cNvSpPr>
            <a:spLocks noGrp="1"/>
          </p:cNvSpPr>
          <p:nvPr>
            <p:ph type="body" idx="16"/>
          </p:nvPr>
        </p:nvSpPr>
        <p:spPr>
          <a:xfrm>
            <a:off x="4495800" y="1474788"/>
            <a:ext cx="3200400" cy="4422708"/>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endParaRPr lang="en-US">
              <a:latin typeface="Fira Sans Medium" panose="020B0503050000020004" pitchFamily="34" charset="0"/>
            </a:endParaRPr>
          </a:p>
        </p:txBody>
      </p:sp>
      <p:sp>
        <p:nvSpPr>
          <p:cNvPr id="11" name="Text Placeholder 2">
            <a:extLst>
              <a:ext uri="{FF2B5EF4-FFF2-40B4-BE49-F238E27FC236}">
                <a16:creationId xmlns:a16="http://schemas.microsoft.com/office/drawing/2014/main" id="{CE7D4C12-2FC0-C462-137F-36FAAEBA3AD0}"/>
              </a:ext>
            </a:extLst>
          </p:cNvPr>
          <p:cNvSpPr>
            <a:spLocks noGrp="1"/>
          </p:cNvSpPr>
          <p:nvPr>
            <p:ph type="body" idx="17"/>
          </p:nvPr>
        </p:nvSpPr>
        <p:spPr>
          <a:xfrm>
            <a:off x="8153399" y="1474788"/>
            <a:ext cx="3200400" cy="4422708"/>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endParaRPr lang="en-US">
              <a:latin typeface="Fira Sans Medium" panose="020B0503050000020004" pitchFamily="34" charset="0"/>
            </a:endParaRPr>
          </a:p>
        </p:txBody>
      </p:sp>
    </p:spTree>
    <p:extLst>
      <p:ext uri="{BB962C8B-B14F-4D97-AF65-F5344CB8AC3E}">
        <p14:creationId xmlns:p14="http://schemas.microsoft.com/office/powerpoint/2010/main" val="13888264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Slide - Image/Vide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a:t>
            </a:r>
            <a:r>
              <a:rPr lang="en-US" b="1" i="1">
                <a:latin typeface="Fira Sans Black" panose="020B0503050000020004" pitchFamily="34" charset="0"/>
              </a:rPr>
              <a:t>IMAGE/VIDEO title</a:t>
            </a:r>
            <a:endParaRPr lang="en-US"/>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spTree>
    <p:extLst>
      <p:ext uri="{BB962C8B-B14F-4D97-AF65-F5344CB8AC3E}">
        <p14:creationId xmlns:p14="http://schemas.microsoft.com/office/powerpoint/2010/main" val="1037525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Slide - Gradi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8BEB7B-FE0B-55FF-052C-B31D121875D1}"/>
              </a:ext>
            </a:extLst>
          </p:cNvPr>
          <p:cNvPicPr>
            <a:picLocks noChangeAspect="1" noChangeArrowheads="1"/>
          </p:cNvPicPr>
          <p:nvPr userDrawn="1"/>
        </p:nvPicPr>
        <p:blipFill>
          <a:blip r:embed="rId2"/>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lvl1pPr>
              <a:defRPr>
                <a:solidFill>
                  <a:schemeClr val="bg1"/>
                </a:solidFill>
              </a:defRPr>
            </a:lvl1pPr>
          </a:lstStyle>
          <a:p>
            <a:r>
              <a:rPr lang="en-US" b="1" i="1">
                <a:latin typeface="Fira Sans Black" panose="020B0503050000020004" pitchFamily="34" charset="0"/>
              </a:rPr>
              <a:t>TITLE TEXT HERE</a:t>
            </a:r>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Clr>
                <a:schemeClr val="bg1"/>
              </a:buClr>
              <a:buFont typeface="Arial" panose="020B0604020202020204" pitchFamily="34" charset="0"/>
              <a:buChar char="•"/>
              <a:defRPr>
                <a:solidFill>
                  <a:schemeClr val="bg1"/>
                </a:solidFill>
              </a:defRPr>
            </a:lvl1pPr>
            <a:lvl2pPr marL="685800" indent="-228600">
              <a:buClr>
                <a:schemeClr val="bg1"/>
              </a:buClr>
              <a:buFont typeface="Arial" panose="020B0604020202020204" pitchFamily="34" charset="0"/>
              <a:buChar char="•"/>
              <a:defRPr>
                <a:solidFill>
                  <a:schemeClr val="bg1"/>
                </a:solidFill>
              </a:defRPr>
            </a:lvl2pPr>
            <a:lvl3pPr marL="1143000" indent="-228600">
              <a:buClr>
                <a:schemeClr val="bg1"/>
              </a:buClr>
              <a:buFont typeface="Arial" panose="020B0604020202020204" pitchFamily="34" charset="0"/>
              <a:buChar char="•"/>
              <a:defRPr>
                <a:solidFill>
                  <a:schemeClr val="bg1"/>
                </a:solidFill>
              </a:defRPr>
            </a:lvl3pPr>
            <a:lvl4pPr marL="1600200" indent="-228600">
              <a:buClr>
                <a:schemeClr val="bg1"/>
              </a:buClr>
              <a:buFont typeface="Arial" panose="020B0604020202020204" pitchFamily="34" charset="0"/>
              <a:buChar char="•"/>
              <a:defRPr>
                <a:solidFill>
                  <a:schemeClr val="bg1"/>
                </a:solidFill>
              </a:defRPr>
            </a:lvl4pPr>
            <a:lvl5pPr marL="2057400" indent="-228600">
              <a:buClr>
                <a:schemeClr val="bg1"/>
              </a:buClr>
              <a:buFont typeface="Arial" panose="020B0604020202020204" pitchFamily="34" charset="0"/>
              <a:buChar cha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Date Placeholder 3">
            <a:extLst>
              <a:ext uri="{FF2B5EF4-FFF2-40B4-BE49-F238E27FC236}">
                <a16:creationId xmlns:a16="http://schemas.microsoft.com/office/drawing/2014/main" id="{38144B6C-B7EE-AB9F-1ED0-5C2408E8E09C}"/>
              </a:ext>
            </a:extLst>
          </p:cNvPr>
          <p:cNvSpPr>
            <a:spLocks noGrp="1"/>
          </p:cNvSpPr>
          <p:nvPr>
            <p:ph type="dt" sz="half" idx="10"/>
          </p:nvPr>
        </p:nvSpPr>
        <p:spPr>
          <a:xfrm>
            <a:off x="838200" y="6356350"/>
            <a:ext cx="2743200" cy="365125"/>
          </a:xfrm>
        </p:spPr>
        <p:txBody>
          <a:bodyPr/>
          <a:lstStyle>
            <a:lvl1pPr>
              <a:defRPr>
                <a:solidFill>
                  <a:srgbClr val="FFFFFF"/>
                </a:solidFill>
              </a:defRPr>
            </a:lvl1pPr>
          </a:lstStyle>
          <a:p>
            <a:fld id="{FC5379E3-5222-FA4A-AE65-C9A019715D12}" type="datetime3">
              <a:rPr lang="en-GB" smtClean="0"/>
              <a:pPr/>
              <a:t>4 November, 2025</a:t>
            </a:fld>
            <a:endParaRPr lang="en-US"/>
          </a:p>
        </p:txBody>
      </p:sp>
      <p:sp>
        <p:nvSpPr>
          <p:cNvPr id="8" name="Footer Placeholder 4">
            <a:extLst>
              <a:ext uri="{FF2B5EF4-FFF2-40B4-BE49-F238E27FC236}">
                <a16:creationId xmlns:a16="http://schemas.microsoft.com/office/drawing/2014/main" id="{26ED5A2D-04E0-AA28-758A-FD09D8CD33F2}"/>
              </a:ext>
            </a:extLst>
          </p:cNvPr>
          <p:cNvSpPr>
            <a:spLocks noGrp="1"/>
          </p:cNvSpPr>
          <p:nvPr>
            <p:ph type="ftr" sz="quarter" idx="11"/>
          </p:nvPr>
        </p:nvSpPr>
        <p:spPr>
          <a:xfrm>
            <a:off x="4038600" y="6356350"/>
            <a:ext cx="4114800" cy="365125"/>
          </a:xfrm>
          <a:prstGeom prst="rect">
            <a:avLst/>
          </a:prstGeom>
        </p:spPr>
        <p:txBody>
          <a:bodyPr/>
          <a:lstStyle>
            <a:lvl1pPr>
              <a:defRPr>
                <a:solidFill>
                  <a:srgbClr val="FFFFFF"/>
                </a:solidFill>
              </a:defRPr>
            </a:lvl1pPr>
          </a:lstStyle>
          <a:p>
            <a:r>
              <a:rPr lang="en-US"/>
              <a:t>Glasgow 2026 Commonwealth Games</a:t>
            </a:r>
          </a:p>
        </p:txBody>
      </p:sp>
      <p:sp>
        <p:nvSpPr>
          <p:cNvPr id="10" name="Slide Number Placeholder 5">
            <a:extLst>
              <a:ext uri="{FF2B5EF4-FFF2-40B4-BE49-F238E27FC236}">
                <a16:creationId xmlns:a16="http://schemas.microsoft.com/office/drawing/2014/main" id="{C1D5C3F1-F2EA-D367-BF1C-B276470B46CB}"/>
              </a:ext>
            </a:extLst>
          </p:cNvPr>
          <p:cNvSpPr>
            <a:spLocks noGrp="1"/>
          </p:cNvSpPr>
          <p:nvPr>
            <p:ph type="sldNum" sz="quarter" idx="12"/>
          </p:nvPr>
        </p:nvSpPr>
        <p:spPr>
          <a:xfrm>
            <a:off x="8610600" y="6356350"/>
            <a:ext cx="2743200" cy="365125"/>
          </a:xfrm>
        </p:spPr>
        <p:txBody>
          <a:bodyPr/>
          <a:lstStyle>
            <a:lvl1pPr>
              <a:defRPr>
                <a:solidFill>
                  <a:srgbClr val="FFFFFF"/>
                </a:solidFill>
              </a:defRPr>
            </a:lvl1pPr>
          </a:lstStyle>
          <a:p>
            <a:fld id="{28504E16-0618-2842-B206-C701314F0E20}" type="slidenum">
              <a:rPr lang="en-US" smtClean="0"/>
              <a:pPr/>
              <a:t>‹#›</a:t>
            </a:fld>
            <a:endParaRPr lang="en-US"/>
          </a:p>
        </p:txBody>
      </p:sp>
      <p:pic>
        <p:nvPicPr>
          <p:cNvPr id="3" name="Picture 2">
            <a:extLst>
              <a:ext uri="{FF2B5EF4-FFF2-40B4-BE49-F238E27FC236}">
                <a16:creationId xmlns:a16="http://schemas.microsoft.com/office/drawing/2014/main" id="{1D8C178A-B055-F7FD-F4CC-07115E1DF69C}"/>
              </a:ext>
            </a:extLst>
          </p:cNvPr>
          <p:cNvPicPr>
            <a:picLocks noChangeAspect="1"/>
          </p:cNvPicPr>
          <p:nvPr userDrawn="1"/>
        </p:nvPicPr>
        <p:blipFill>
          <a:blip r:embed="rId3"/>
          <a:srcRect/>
          <a:stretch/>
        </p:blipFill>
        <p:spPr>
          <a:xfrm>
            <a:off x="10782744" y="256830"/>
            <a:ext cx="1142111" cy="946839"/>
          </a:xfrm>
          <a:prstGeom prst="rect">
            <a:avLst/>
          </a:prstGeom>
        </p:spPr>
      </p:pic>
    </p:spTree>
    <p:extLst>
      <p:ext uri="{BB962C8B-B14F-4D97-AF65-F5344CB8AC3E}">
        <p14:creationId xmlns:p14="http://schemas.microsoft.com/office/powerpoint/2010/main" val="3932224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35" b="1" i="0">
                <a:solidFill>
                  <a:schemeClr val="tx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CBA9CA8-F85C-4E18-828D-475B27BD8674}" type="datetime1">
              <a:rPr lang="en-US" smtClean="0"/>
              <a:t>11/4/2025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31849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2" y="-2614"/>
            <a:ext cx="12191994" cy="6857996"/>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spTree>
    <p:extLst>
      <p:ext uri="{BB962C8B-B14F-4D97-AF65-F5344CB8AC3E}">
        <p14:creationId xmlns:p14="http://schemas.microsoft.com/office/powerpoint/2010/main" val="3830731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ivide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6E46B5-FCAE-CBF5-73E1-9D608E15EAB0}"/>
              </a:ext>
            </a:extLst>
          </p:cNvPr>
          <p:cNvPicPr>
            <a:picLocks noChangeAspect="1"/>
          </p:cNvPicPr>
          <p:nvPr userDrawn="1"/>
        </p:nvPicPr>
        <p:blipFill>
          <a:blip r:embed="rId2"/>
          <a:srcRect/>
          <a:stretch/>
        </p:blipFill>
        <p:spPr>
          <a:xfrm>
            <a:off x="1" y="-2614"/>
            <a:ext cx="12191996" cy="6857998"/>
          </a:xfrm>
          <a:prstGeom prst="rect">
            <a:avLst/>
          </a:prstGeom>
        </p:spPr>
      </p:pic>
      <p:sp>
        <p:nvSpPr>
          <p:cNvPr id="2" name="Title 1">
            <a:extLst>
              <a:ext uri="{FF2B5EF4-FFF2-40B4-BE49-F238E27FC236}">
                <a16:creationId xmlns:a16="http://schemas.microsoft.com/office/drawing/2014/main" id="{1D798D91-E993-4918-79F0-3B3FF9C98084}"/>
              </a:ext>
            </a:extLst>
          </p:cNvPr>
          <p:cNvSpPr>
            <a:spLocks noGrp="1"/>
          </p:cNvSpPr>
          <p:nvPr>
            <p:ph type="title" hasCustomPrompt="1"/>
          </p:nvPr>
        </p:nvSpPr>
        <p:spPr>
          <a:xfrm>
            <a:off x="831850" y="1928189"/>
            <a:ext cx="10515600" cy="1868971"/>
          </a:xfrm>
          <a:prstGeom prst="rect">
            <a:avLst/>
          </a:prstGeom>
        </p:spPr>
        <p:txBody>
          <a:bodyPr anchor="b"/>
          <a:lstStyle>
            <a:lvl1pPr>
              <a:defRPr sz="6000">
                <a:solidFill>
                  <a:srgbClr val="FFFFFF"/>
                </a:solidFill>
              </a:defRPr>
            </a:lvl1pPr>
          </a:lstStyle>
          <a:p>
            <a:r>
              <a:rPr lang="en-US" b="1" i="1">
                <a:latin typeface="Fira Sans Black" panose="020B0503050000020004" pitchFamily="34" charset="0"/>
              </a:rPr>
              <a:t>DIVIDER TEXT HERE</a:t>
            </a:r>
            <a:endParaRPr lang="en-US"/>
          </a:p>
        </p:txBody>
      </p:sp>
      <p:sp>
        <p:nvSpPr>
          <p:cNvPr id="3" name="Text Placeholder 2">
            <a:extLst>
              <a:ext uri="{FF2B5EF4-FFF2-40B4-BE49-F238E27FC236}">
                <a16:creationId xmlns:a16="http://schemas.microsoft.com/office/drawing/2014/main" id="{6BFB41EA-A2E7-ABD3-598E-8DB56A7F589D}"/>
              </a:ext>
            </a:extLst>
          </p:cNvPr>
          <p:cNvSpPr>
            <a:spLocks noGrp="1"/>
          </p:cNvSpPr>
          <p:nvPr>
            <p:ph type="body" idx="1" hasCustomPrompt="1"/>
          </p:nvPr>
        </p:nvSpPr>
        <p:spPr>
          <a:xfrm>
            <a:off x="831850" y="3824148"/>
            <a:ext cx="10515600" cy="1500187"/>
          </a:xfrm>
        </p:spPr>
        <p:txBody>
          <a:bodyPr/>
          <a:lstStyle>
            <a:lvl1pPr marL="0" indent="0">
              <a:buNone/>
              <a:defRPr sz="2400">
                <a:solidFill>
                  <a:srgbClr val="FFFF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latin typeface="Fira Sans Medium" panose="020B0503050000020004" pitchFamily="34" charset="0"/>
              </a:rPr>
              <a:t>Supporting text here</a:t>
            </a:r>
          </a:p>
        </p:txBody>
      </p:sp>
      <p:sp>
        <p:nvSpPr>
          <p:cNvPr id="4" name="Date Placeholder 3">
            <a:extLst>
              <a:ext uri="{FF2B5EF4-FFF2-40B4-BE49-F238E27FC236}">
                <a16:creationId xmlns:a16="http://schemas.microsoft.com/office/drawing/2014/main" id="{85A9220A-154D-6587-D36F-199B547E6379}"/>
              </a:ext>
            </a:extLst>
          </p:cNvPr>
          <p:cNvSpPr>
            <a:spLocks noGrp="1"/>
          </p:cNvSpPr>
          <p:nvPr>
            <p:ph type="dt" sz="half" idx="10"/>
          </p:nvPr>
        </p:nvSpPr>
        <p:spPr/>
        <p:txBody>
          <a:bodyPr/>
          <a:lstStyle>
            <a:lvl1pPr>
              <a:defRPr>
                <a:solidFill>
                  <a:srgbClr val="FFFFFF"/>
                </a:solidFill>
              </a:defRPr>
            </a:lvl1pPr>
          </a:lstStyle>
          <a:p>
            <a:fld id="{FC5379E3-5222-FA4A-AE65-C9A019715D12}" type="datetime3">
              <a:rPr lang="en-GB" smtClean="0"/>
              <a:pPr/>
              <a:t>4 November, 2025</a:t>
            </a:fld>
            <a:endParaRPr lang="en-US"/>
          </a:p>
        </p:txBody>
      </p:sp>
      <p:sp>
        <p:nvSpPr>
          <p:cNvPr id="5" name="Footer Placeholder 4">
            <a:extLst>
              <a:ext uri="{FF2B5EF4-FFF2-40B4-BE49-F238E27FC236}">
                <a16:creationId xmlns:a16="http://schemas.microsoft.com/office/drawing/2014/main" id="{C1A905FC-AE40-297A-6466-C90CCD18BB79}"/>
              </a:ext>
            </a:extLst>
          </p:cNvPr>
          <p:cNvSpPr>
            <a:spLocks noGrp="1"/>
          </p:cNvSpPr>
          <p:nvPr>
            <p:ph type="ftr" sz="quarter" idx="11"/>
          </p:nvPr>
        </p:nvSpPr>
        <p:spPr>
          <a:xfrm>
            <a:off x="4038600" y="6356350"/>
            <a:ext cx="4114800" cy="365125"/>
          </a:xfrm>
          <a:prstGeom prst="rect">
            <a:avLst/>
          </a:prstGeom>
        </p:spPr>
        <p:txBody>
          <a:bodyPr/>
          <a:lstStyle>
            <a:lvl1pPr>
              <a:defRPr>
                <a:solidFill>
                  <a:srgbClr val="FFFFFF"/>
                </a:solidFill>
              </a:defRPr>
            </a:lvl1pPr>
          </a:lstStyle>
          <a:p>
            <a:r>
              <a:rPr lang="en-US"/>
              <a:t>Glasgow 2026 Commonwealth Games</a:t>
            </a:r>
          </a:p>
        </p:txBody>
      </p:sp>
      <p:sp>
        <p:nvSpPr>
          <p:cNvPr id="6" name="Slide Number Placeholder 5">
            <a:extLst>
              <a:ext uri="{FF2B5EF4-FFF2-40B4-BE49-F238E27FC236}">
                <a16:creationId xmlns:a16="http://schemas.microsoft.com/office/drawing/2014/main" id="{CD1D012E-ECDD-D085-E874-13DF2723293A}"/>
              </a:ext>
            </a:extLst>
          </p:cNvPr>
          <p:cNvSpPr>
            <a:spLocks noGrp="1"/>
          </p:cNvSpPr>
          <p:nvPr>
            <p:ph type="sldNum" sz="quarter" idx="12"/>
          </p:nvPr>
        </p:nvSpPr>
        <p:spPr/>
        <p:txBody>
          <a:bodyPr/>
          <a:lstStyle>
            <a:lvl1pPr>
              <a:defRPr>
                <a:solidFill>
                  <a:srgbClr val="FFFFFF"/>
                </a:solidFill>
              </a:defRPr>
            </a:lvl1pPr>
          </a:lstStyle>
          <a:p>
            <a:fld id="{28504E16-0618-2842-B206-C701314F0E20}" type="slidenum">
              <a:rPr lang="en-US" smtClean="0"/>
              <a:pPr/>
              <a:t>‹#›</a:t>
            </a:fld>
            <a:endParaRPr lang="en-US"/>
          </a:p>
        </p:txBody>
      </p:sp>
      <p:pic>
        <p:nvPicPr>
          <p:cNvPr id="7" name="Picture 6">
            <a:extLst>
              <a:ext uri="{FF2B5EF4-FFF2-40B4-BE49-F238E27FC236}">
                <a16:creationId xmlns:a16="http://schemas.microsoft.com/office/drawing/2014/main" id="{14FB4A0F-6455-6B8F-F137-FA843CB14C3B}"/>
              </a:ext>
            </a:extLst>
          </p:cNvPr>
          <p:cNvPicPr>
            <a:picLocks noChangeAspect="1"/>
          </p:cNvPicPr>
          <p:nvPr userDrawn="1"/>
        </p:nvPicPr>
        <p:blipFill>
          <a:blip r:embed="rId3"/>
          <a:srcRect/>
          <a:stretch/>
        </p:blipFill>
        <p:spPr>
          <a:xfrm>
            <a:off x="10782744" y="256830"/>
            <a:ext cx="1142111" cy="946839"/>
          </a:xfrm>
          <a:prstGeom prst="rect">
            <a:avLst/>
          </a:prstGeom>
        </p:spPr>
      </p:pic>
    </p:spTree>
    <p:extLst>
      <p:ext uri="{BB962C8B-B14F-4D97-AF65-F5344CB8AC3E}">
        <p14:creationId xmlns:p14="http://schemas.microsoft.com/office/powerpoint/2010/main" val="2339810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3" y="-2614"/>
            <a:ext cx="12191992" cy="6857996"/>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pic>
        <p:nvPicPr>
          <p:cNvPr id="6" name="Picture 5">
            <a:extLst>
              <a:ext uri="{FF2B5EF4-FFF2-40B4-BE49-F238E27FC236}">
                <a16:creationId xmlns:a16="http://schemas.microsoft.com/office/drawing/2014/main" id="{7BC21B61-A275-82E8-0D5E-F9065001726A}"/>
              </a:ext>
            </a:extLst>
          </p:cNvPr>
          <p:cNvPicPr>
            <a:picLocks noChangeAspect="1"/>
          </p:cNvPicPr>
          <p:nvPr userDrawn="1"/>
        </p:nvPicPr>
        <p:blipFill>
          <a:blip r:embed="rId3"/>
          <a:srcRect/>
          <a:stretch/>
        </p:blipFill>
        <p:spPr>
          <a:xfrm>
            <a:off x="10782744" y="256830"/>
            <a:ext cx="1142111" cy="946840"/>
          </a:xfrm>
          <a:prstGeom prst="rect">
            <a:avLst/>
          </a:prstGeom>
        </p:spPr>
      </p:pic>
    </p:spTree>
    <p:extLst>
      <p:ext uri="{BB962C8B-B14F-4D97-AF65-F5344CB8AC3E}">
        <p14:creationId xmlns:p14="http://schemas.microsoft.com/office/powerpoint/2010/main" val="1987457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3" y="-2614"/>
            <a:ext cx="12191992" cy="6857995"/>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838200" y="1481019"/>
            <a:ext cx="7315200" cy="5015405"/>
          </a:xfrm>
        </p:spPr>
        <p:txBody>
          <a:bodyPr/>
          <a:lstStyle>
            <a:lvl1pPr marL="228600" indent="-228600">
              <a:buFont typeface="Arial" panose="020B0604020202020204" pitchFamily="34" charset="0"/>
              <a:buChar char="•"/>
              <a:defRPr sz="2400"/>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4038600" y="6356350"/>
            <a:ext cx="4114800" cy="365125"/>
          </a:xfrm>
          <a:prstGeom prst="rect">
            <a:avLst/>
          </a:prstGeom>
        </p:spPr>
        <p:txBody>
          <a:bodyPr/>
          <a:lstStyle/>
          <a:p>
            <a:r>
              <a:rPr lang="en-US"/>
              <a:t>Glasgow 2026 Commonwealth Games</a:t>
            </a:r>
          </a:p>
        </p:txBody>
      </p:sp>
      <p:pic>
        <p:nvPicPr>
          <p:cNvPr id="6" name="Picture 5">
            <a:extLst>
              <a:ext uri="{FF2B5EF4-FFF2-40B4-BE49-F238E27FC236}">
                <a16:creationId xmlns:a16="http://schemas.microsoft.com/office/drawing/2014/main" id="{B1FE495D-A091-04B1-3721-69148DC85582}"/>
              </a:ext>
            </a:extLst>
          </p:cNvPr>
          <p:cNvPicPr>
            <a:picLocks noChangeAspect="1"/>
          </p:cNvPicPr>
          <p:nvPr userDrawn="1"/>
        </p:nvPicPr>
        <p:blipFill>
          <a:blip r:embed="rId3"/>
          <a:srcRect/>
          <a:stretch/>
        </p:blipFill>
        <p:spPr>
          <a:xfrm>
            <a:off x="10782744" y="256830"/>
            <a:ext cx="1142111" cy="946840"/>
          </a:xfrm>
          <a:prstGeom prst="rect">
            <a:avLst/>
          </a:prstGeom>
        </p:spPr>
      </p:pic>
    </p:spTree>
    <p:extLst>
      <p:ext uri="{BB962C8B-B14F-4D97-AF65-F5344CB8AC3E}">
        <p14:creationId xmlns:p14="http://schemas.microsoft.com/office/powerpoint/2010/main" val="951442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Divide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6E46B5-FCAE-CBF5-73E1-9D608E15EAB0}"/>
              </a:ext>
            </a:extLst>
          </p:cNvPr>
          <p:cNvPicPr>
            <a:picLocks noChangeAspect="1"/>
          </p:cNvPicPr>
          <p:nvPr userDrawn="1"/>
        </p:nvPicPr>
        <p:blipFill>
          <a:blip r:embed="rId2"/>
          <a:srcRect/>
          <a:stretch/>
        </p:blipFill>
        <p:spPr>
          <a:xfrm>
            <a:off x="1" y="2"/>
            <a:ext cx="12191996" cy="6857997"/>
          </a:xfrm>
          <a:prstGeom prst="rect">
            <a:avLst/>
          </a:prstGeom>
        </p:spPr>
      </p:pic>
      <p:sp>
        <p:nvSpPr>
          <p:cNvPr id="2" name="Title 1">
            <a:extLst>
              <a:ext uri="{FF2B5EF4-FFF2-40B4-BE49-F238E27FC236}">
                <a16:creationId xmlns:a16="http://schemas.microsoft.com/office/drawing/2014/main" id="{1D798D91-E993-4918-79F0-3B3FF9C98084}"/>
              </a:ext>
            </a:extLst>
          </p:cNvPr>
          <p:cNvSpPr>
            <a:spLocks noGrp="1"/>
          </p:cNvSpPr>
          <p:nvPr>
            <p:ph type="title" hasCustomPrompt="1"/>
          </p:nvPr>
        </p:nvSpPr>
        <p:spPr>
          <a:xfrm>
            <a:off x="831850" y="1928189"/>
            <a:ext cx="10515600" cy="1868971"/>
          </a:xfrm>
          <a:prstGeom prst="rect">
            <a:avLst/>
          </a:prstGeom>
        </p:spPr>
        <p:txBody>
          <a:bodyPr anchor="b"/>
          <a:lstStyle>
            <a:lvl1pPr>
              <a:defRPr sz="6000">
                <a:solidFill>
                  <a:srgbClr val="FFFFFF"/>
                </a:solidFill>
              </a:defRPr>
            </a:lvl1pPr>
          </a:lstStyle>
          <a:p>
            <a:r>
              <a:rPr lang="en-US" b="1" i="1">
                <a:latin typeface="Fira Sans Black" panose="020B0503050000020004" pitchFamily="34" charset="0"/>
              </a:rPr>
              <a:t>DIVIDER TEXT HERE</a:t>
            </a:r>
            <a:endParaRPr lang="en-US"/>
          </a:p>
        </p:txBody>
      </p:sp>
      <p:sp>
        <p:nvSpPr>
          <p:cNvPr id="3" name="Text Placeholder 2">
            <a:extLst>
              <a:ext uri="{FF2B5EF4-FFF2-40B4-BE49-F238E27FC236}">
                <a16:creationId xmlns:a16="http://schemas.microsoft.com/office/drawing/2014/main" id="{6BFB41EA-A2E7-ABD3-598E-8DB56A7F589D}"/>
              </a:ext>
            </a:extLst>
          </p:cNvPr>
          <p:cNvSpPr>
            <a:spLocks noGrp="1"/>
          </p:cNvSpPr>
          <p:nvPr>
            <p:ph type="body" idx="1" hasCustomPrompt="1"/>
          </p:nvPr>
        </p:nvSpPr>
        <p:spPr>
          <a:xfrm>
            <a:off x="831850" y="3824148"/>
            <a:ext cx="10515600" cy="1500187"/>
          </a:xfrm>
        </p:spPr>
        <p:txBody>
          <a:bodyPr/>
          <a:lstStyle>
            <a:lvl1pPr marL="0" indent="0">
              <a:buNone/>
              <a:defRPr sz="2400">
                <a:solidFill>
                  <a:srgbClr val="FFFF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latin typeface="Fira Sans Medium" panose="020B0503050000020004" pitchFamily="34" charset="0"/>
              </a:rPr>
              <a:t>Supporting text here</a:t>
            </a:r>
          </a:p>
        </p:txBody>
      </p:sp>
      <p:sp>
        <p:nvSpPr>
          <p:cNvPr id="4" name="Date Placeholder 3">
            <a:extLst>
              <a:ext uri="{FF2B5EF4-FFF2-40B4-BE49-F238E27FC236}">
                <a16:creationId xmlns:a16="http://schemas.microsoft.com/office/drawing/2014/main" id="{85A9220A-154D-6587-D36F-199B547E6379}"/>
              </a:ext>
            </a:extLst>
          </p:cNvPr>
          <p:cNvSpPr>
            <a:spLocks noGrp="1"/>
          </p:cNvSpPr>
          <p:nvPr>
            <p:ph type="dt" sz="half" idx="10"/>
          </p:nvPr>
        </p:nvSpPr>
        <p:spPr/>
        <p:txBody>
          <a:bodyPr/>
          <a:lstStyle>
            <a:lvl1pPr>
              <a:defRPr>
                <a:solidFill>
                  <a:srgbClr val="FFFFFF"/>
                </a:solidFill>
              </a:defRPr>
            </a:lvl1pPr>
          </a:lstStyle>
          <a:p>
            <a:fld id="{FC5379E3-5222-FA4A-AE65-C9A019715D12}" type="datetime3">
              <a:rPr lang="en-GB" smtClean="0"/>
              <a:pPr/>
              <a:t>4 November, 2025</a:t>
            </a:fld>
            <a:endParaRPr lang="en-US"/>
          </a:p>
        </p:txBody>
      </p:sp>
      <p:sp>
        <p:nvSpPr>
          <p:cNvPr id="5" name="Footer Placeholder 4">
            <a:extLst>
              <a:ext uri="{FF2B5EF4-FFF2-40B4-BE49-F238E27FC236}">
                <a16:creationId xmlns:a16="http://schemas.microsoft.com/office/drawing/2014/main" id="{C1A905FC-AE40-297A-6466-C90CCD18BB79}"/>
              </a:ext>
            </a:extLst>
          </p:cNvPr>
          <p:cNvSpPr>
            <a:spLocks noGrp="1"/>
          </p:cNvSpPr>
          <p:nvPr>
            <p:ph type="ftr" sz="quarter" idx="11"/>
          </p:nvPr>
        </p:nvSpPr>
        <p:spPr>
          <a:xfrm>
            <a:off x="4038600" y="6356350"/>
            <a:ext cx="4114800" cy="365125"/>
          </a:xfrm>
          <a:prstGeom prst="rect">
            <a:avLst/>
          </a:prstGeom>
        </p:spPr>
        <p:txBody>
          <a:bodyPr/>
          <a:lstStyle>
            <a:lvl1pPr>
              <a:defRPr>
                <a:solidFill>
                  <a:srgbClr val="FFFFFF"/>
                </a:solidFill>
              </a:defRPr>
            </a:lvl1pPr>
          </a:lstStyle>
          <a:p>
            <a:r>
              <a:rPr lang="en-US"/>
              <a:t>Glasgow 2026 Commonwealth Games</a:t>
            </a:r>
          </a:p>
        </p:txBody>
      </p:sp>
      <p:sp>
        <p:nvSpPr>
          <p:cNvPr id="6" name="Slide Number Placeholder 5">
            <a:extLst>
              <a:ext uri="{FF2B5EF4-FFF2-40B4-BE49-F238E27FC236}">
                <a16:creationId xmlns:a16="http://schemas.microsoft.com/office/drawing/2014/main" id="{CD1D012E-ECDD-D085-E874-13DF2723293A}"/>
              </a:ext>
            </a:extLst>
          </p:cNvPr>
          <p:cNvSpPr>
            <a:spLocks noGrp="1"/>
          </p:cNvSpPr>
          <p:nvPr>
            <p:ph type="sldNum" sz="quarter" idx="12"/>
          </p:nvPr>
        </p:nvSpPr>
        <p:spPr/>
        <p:txBody>
          <a:bodyPr/>
          <a:lstStyle>
            <a:lvl1pPr>
              <a:defRPr>
                <a:solidFill>
                  <a:srgbClr val="FFFFFF"/>
                </a:solidFill>
              </a:defRPr>
            </a:lvl1pPr>
          </a:lstStyle>
          <a:p>
            <a:fld id="{28504E16-0618-2842-B206-C701314F0E20}" type="slidenum">
              <a:rPr lang="en-US" smtClean="0"/>
              <a:pPr/>
              <a:t>‹#›</a:t>
            </a:fld>
            <a:endParaRPr lang="en-US"/>
          </a:p>
        </p:txBody>
      </p:sp>
      <p:pic>
        <p:nvPicPr>
          <p:cNvPr id="7" name="Picture 6">
            <a:extLst>
              <a:ext uri="{FF2B5EF4-FFF2-40B4-BE49-F238E27FC236}">
                <a16:creationId xmlns:a16="http://schemas.microsoft.com/office/drawing/2014/main" id="{1DBBAEFA-5F13-3C20-7BBC-B63844770ADB}"/>
              </a:ext>
            </a:extLst>
          </p:cNvPr>
          <p:cNvPicPr>
            <a:picLocks noChangeAspect="1"/>
          </p:cNvPicPr>
          <p:nvPr userDrawn="1"/>
        </p:nvPicPr>
        <p:blipFill>
          <a:blip r:embed="rId3"/>
          <a:srcRect/>
          <a:stretch/>
        </p:blipFill>
        <p:spPr>
          <a:xfrm>
            <a:off x="10782744" y="256830"/>
            <a:ext cx="1142111" cy="946839"/>
          </a:xfrm>
          <a:prstGeom prst="rect">
            <a:avLst/>
          </a:prstGeom>
        </p:spPr>
      </p:pic>
    </p:spTree>
    <p:extLst>
      <p:ext uri="{BB962C8B-B14F-4D97-AF65-F5344CB8AC3E}">
        <p14:creationId xmlns:p14="http://schemas.microsoft.com/office/powerpoint/2010/main" val="4587551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8765E7-B945-A88B-61DE-7D447524E2EF}"/>
              </a:ext>
            </a:extLst>
          </p:cNvPr>
          <p:cNvSpPr>
            <a:spLocks noGrp="1"/>
          </p:cNvSpPr>
          <p:nvPr>
            <p:ph type="body" idx="1"/>
          </p:nvPr>
        </p:nvSpPr>
        <p:spPr>
          <a:xfrm>
            <a:off x="838200" y="1825625"/>
            <a:ext cx="8763000" cy="387212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229291-43E3-61AD-AC13-A12BF4E1FF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1" cap="all" baseline="0">
                <a:solidFill>
                  <a:srgbClr val="5E5E5E"/>
                </a:solidFill>
                <a:latin typeface="Fira Sans" panose="020B0503050000020004" pitchFamily="34" charset="0"/>
              </a:defRPr>
            </a:lvl1pPr>
          </a:lstStyle>
          <a:p>
            <a:fld id="{FC5379E3-5222-FA4A-AE65-C9A019715D12}" type="datetime3">
              <a:rPr lang="en-GB" smtClean="0"/>
              <a:pPr/>
              <a:t>4 November, 2025</a:t>
            </a:fld>
            <a:endParaRPr lang="en-US"/>
          </a:p>
        </p:txBody>
      </p:sp>
      <p:sp>
        <p:nvSpPr>
          <p:cNvPr id="6" name="Slide Number Placeholder 5">
            <a:extLst>
              <a:ext uri="{FF2B5EF4-FFF2-40B4-BE49-F238E27FC236}">
                <a16:creationId xmlns:a16="http://schemas.microsoft.com/office/drawing/2014/main" id="{528BB947-0359-F234-1BC9-50E01637F9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1" cap="all" baseline="0">
                <a:solidFill>
                  <a:srgbClr val="5E5E5E"/>
                </a:solidFill>
                <a:latin typeface="Fira Sans" panose="020B0503050000020004" pitchFamily="34" charset="0"/>
              </a:defRPr>
            </a:lvl1pPr>
          </a:lstStyle>
          <a:p>
            <a:fld id="{28504E16-0618-2842-B206-C701314F0E20}" type="slidenum">
              <a:rPr lang="en-US" smtClean="0"/>
              <a:pPr/>
              <a:t>‹#›</a:t>
            </a:fld>
            <a:endParaRPr lang="en-US"/>
          </a:p>
        </p:txBody>
      </p:sp>
      <p:pic>
        <p:nvPicPr>
          <p:cNvPr id="18" name="Picture 17">
            <a:extLst>
              <a:ext uri="{FF2B5EF4-FFF2-40B4-BE49-F238E27FC236}">
                <a16:creationId xmlns:a16="http://schemas.microsoft.com/office/drawing/2014/main" id="{11DFC6A6-C3AE-EC80-31B2-06822C13F8AE}"/>
              </a:ext>
            </a:extLst>
          </p:cNvPr>
          <p:cNvPicPr>
            <a:picLocks noChangeAspect="1"/>
          </p:cNvPicPr>
          <p:nvPr userDrawn="1"/>
        </p:nvPicPr>
        <p:blipFill>
          <a:blip r:embed="rId50"/>
          <a:srcRect/>
          <a:stretch/>
        </p:blipFill>
        <p:spPr>
          <a:xfrm>
            <a:off x="10782744" y="256830"/>
            <a:ext cx="1142111" cy="946840"/>
          </a:xfrm>
          <a:prstGeom prst="rect">
            <a:avLst/>
          </a:prstGeom>
        </p:spPr>
      </p:pic>
      <p:sp>
        <p:nvSpPr>
          <p:cNvPr id="2" name="Footer Placeholder 1">
            <a:extLst>
              <a:ext uri="{FF2B5EF4-FFF2-40B4-BE49-F238E27FC236}">
                <a16:creationId xmlns:a16="http://schemas.microsoft.com/office/drawing/2014/main" id="{F05D0B4D-DD30-4B0C-5D72-FF23A2EFDC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1" cap="all" baseline="0">
                <a:solidFill>
                  <a:schemeClr val="tx1">
                    <a:tint val="82000"/>
                  </a:schemeClr>
                </a:solidFill>
                <a:latin typeface="Fira Sans" panose="020B0503050000020004" pitchFamily="34" charset="0"/>
              </a:defRPr>
            </a:lvl1pPr>
          </a:lstStyle>
          <a:p>
            <a:endParaRPr lang="en-US"/>
          </a:p>
        </p:txBody>
      </p:sp>
      <p:sp>
        <p:nvSpPr>
          <p:cNvPr id="8" name="Title Placeholder 7">
            <a:extLst>
              <a:ext uri="{FF2B5EF4-FFF2-40B4-BE49-F238E27FC236}">
                <a16:creationId xmlns:a16="http://schemas.microsoft.com/office/drawing/2014/main" id="{353D51BE-1F20-9E09-1C95-A840E280EF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en-US"/>
          </a:p>
        </p:txBody>
      </p:sp>
    </p:spTree>
    <p:extLst>
      <p:ext uri="{BB962C8B-B14F-4D97-AF65-F5344CB8AC3E}">
        <p14:creationId xmlns:p14="http://schemas.microsoft.com/office/powerpoint/2010/main" val="1707747524"/>
      </p:ext>
    </p:extLst>
  </p:cSld>
  <p:clrMap bg1="lt1" tx1="dk1" bg2="lt2" tx2="dk2" accent1="accent1" accent2="accent2" accent3="accent3" accent4="accent4" accent5="accent5" accent6="accent6" hlink="hlink" folHlink="folHlink"/>
  <p:sldLayoutIdLst>
    <p:sldLayoutId id="2147483673" r:id="rId1"/>
    <p:sldLayoutId id="2147483721" r:id="rId2"/>
    <p:sldLayoutId id="2147483700" r:id="rId3"/>
    <p:sldLayoutId id="2147483720" r:id="rId4"/>
    <p:sldLayoutId id="2147483738" r:id="rId5"/>
    <p:sldLayoutId id="2147483674" r:id="rId6"/>
    <p:sldLayoutId id="2147483737" r:id="rId7"/>
    <p:sldLayoutId id="2147483739" r:id="rId8"/>
    <p:sldLayoutId id="2147483723" r:id="rId9"/>
    <p:sldLayoutId id="2147483736" r:id="rId10"/>
    <p:sldLayoutId id="2147483740" r:id="rId11"/>
    <p:sldLayoutId id="2147483731" r:id="rId12"/>
    <p:sldLayoutId id="2147483725" r:id="rId13"/>
    <p:sldLayoutId id="2147483741" r:id="rId14"/>
    <p:sldLayoutId id="2147483732" r:id="rId15"/>
    <p:sldLayoutId id="2147483742" r:id="rId16"/>
    <p:sldLayoutId id="2147483735" r:id="rId17"/>
    <p:sldLayoutId id="2147483728" r:id="rId18"/>
    <p:sldLayoutId id="2147483729" r:id="rId19"/>
    <p:sldLayoutId id="2147483743" r:id="rId20"/>
    <p:sldLayoutId id="2147483734" r:id="rId21"/>
    <p:sldLayoutId id="2147483733" r:id="rId22"/>
    <p:sldLayoutId id="2147483744" r:id="rId23"/>
    <p:sldLayoutId id="2147483745" r:id="rId24"/>
    <p:sldLayoutId id="2147483746" r:id="rId25"/>
    <p:sldLayoutId id="2147483750" r:id="rId26"/>
    <p:sldLayoutId id="2147483748" r:id="rId27"/>
    <p:sldLayoutId id="2147483749" r:id="rId28"/>
    <p:sldLayoutId id="2147483747" r:id="rId29"/>
    <p:sldLayoutId id="2147483751" r:id="rId30"/>
    <p:sldLayoutId id="2147483752" r:id="rId31"/>
    <p:sldLayoutId id="2147483753" r:id="rId32"/>
    <p:sldLayoutId id="2147483754" r:id="rId33"/>
    <p:sldLayoutId id="2147483755" r:id="rId34"/>
    <p:sldLayoutId id="2147483756" r:id="rId35"/>
    <p:sldLayoutId id="2147483757" r:id="rId36"/>
    <p:sldLayoutId id="2147483758" r:id="rId37"/>
    <p:sldLayoutId id="2147483759" r:id="rId38"/>
    <p:sldLayoutId id="2147483760" r:id="rId39"/>
    <p:sldLayoutId id="2147483761" r:id="rId40"/>
    <p:sldLayoutId id="2147483762" r:id="rId41"/>
    <p:sldLayoutId id="2147483730" r:id="rId42"/>
    <p:sldLayoutId id="2147483699" r:id="rId43"/>
    <p:sldLayoutId id="2147483726" r:id="rId44"/>
    <p:sldLayoutId id="2147483727" r:id="rId45"/>
    <p:sldLayoutId id="2147483722" r:id="rId46"/>
    <p:sldLayoutId id="2147483719" r:id="rId47"/>
    <p:sldLayoutId id="2147483763" r:id="rId48"/>
  </p:sldLayoutIdLst>
  <p:hf hdr="0"/>
  <p:txStyles>
    <p:titleStyle>
      <a:lvl1pPr algn="l" defTabSz="914400" rtl="0" eaLnBrk="1" latinLnBrk="0" hangingPunct="1">
        <a:lnSpc>
          <a:spcPct val="90000"/>
        </a:lnSpc>
        <a:spcBef>
          <a:spcPct val="0"/>
        </a:spcBef>
        <a:buNone/>
        <a:defRPr sz="4400" b="1" i="1" kern="1200" cap="all" baseline="0">
          <a:solidFill>
            <a:srgbClr val="000000"/>
          </a:solidFill>
          <a:latin typeface="Fira Sans ExtraBold"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Clr>
          <a:srgbClr val="0797C9"/>
        </a:buClr>
        <a:buFont typeface="Arial" panose="020B0604020202020204" pitchFamily="34" charset="0"/>
        <a:buChar char="•"/>
        <a:defRPr sz="2800" b="0" i="0" kern="1200" baseline="0">
          <a:solidFill>
            <a:srgbClr val="000000"/>
          </a:solidFill>
          <a:latin typeface="Fira Sans Medium" panose="020B0503050000020004" pitchFamily="34" charset="0"/>
          <a:ea typeface="+mn-ea"/>
          <a:cs typeface="+mn-cs"/>
        </a:defRPr>
      </a:lvl1pPr>
      <a:lvl2pPr marL="685800" indent="-228600" algn="l" defTabSz="914400" rtl="0" eaLnBrk="1" latinLnBrk="0" hangingPunct="1">
        <a:lnSpc>
          <a:spcPct val="90000"/>
        </a:lnSpc>
        <a:spcBef>
          <a:spcPts val="500"/>
        </a:spcBef>
        <a:buClr>
          <a:srgbClr val="0797C9"/>
        </a:buClr>
        <a:buFont typeface="Arial" panose="020B0604020202020204" pitchFamily="34" charset="0"/>
        <a:buChar char="•"/>
        <a:defRPr sz="2400" b="0" i="0" kern="1200" baseline="0">
          <a:solidFill>
            <a:srgbClr val="000000"/>
          </a:solidFill>
          <a:latin typeface="Fira Sans Medium" panose="020B0503050000020004" pitchFamily="34" charset="0"/>
          <a:ea typeface="+mn-ea"/>
          <a:cs typeface="+mn-cs"/>
        </a:defRPr>
      </a:lvl2pPr>
      <a:lvl3pPr marL="1143000" indent="-228600" algn="l" defTabSz="914400" rtl="0" eaLnBrk="1" latinLnBrk="0" hangingPunct="1">
        <a:lnSpc>
          <a:spcPct val="90000"/>
        </a:lnSpc>
        <a:spcBef>
          <a:spcPts val="500"/>
        </a:spcBef>
        <a:buClr>
          <a:srgbClr val="0797C9"/>
        </a:buClr>
        <a:buFont typeface="Arial" panose="020B0604020202020204" pitchFamily="34" charset="0"/>
        <a:buChar char="•"/>
        <a:defRPr sz="2000" b="0" i="0" kern="1200" baseline="0">
          <a:solidFill>
            <a:srgbClr val="000000"/>
          </a:solidFill>
          <a:latin typeface="Fira Sans Medium" panose="020B0503050000020004" pitchFamily="34" charset="0"/>
          <a:ea typeface="+mn-ea"/>
          <a:cs typeface="+mn-cs"/>
        </a:defRPr>
      </a:lvl3pPr>
      <a:lvl4pPr marL="1600200" indent="-228600" algn="l" defTabSz="914400" rtl="0" eaLnBrk="1" latinLnBrk="0" hangingPunct="1">
        <a:lnSpc>
          <a:spcPct val="90000"/>
        </a:lnSpc>
        <a:spcBef>
          <a:spcPts val="500"/>
        </a:spcBef>
        <a:buClr>
          <a:srgbClr val="0797C9"/>
        </a:buClr>
        <a:buFont typeface="Arial" panose="020B0604020202020204" pitchFamily="34" charset="0"/>
        <a:buChar char="•"/>
        <a:defRPr sz="1800" b="0" i="0" kern="1200" baseline="0">
          <a:solidFill>
            <a:srgbClr val="000000"/>
          </a:solidFill>
          <a:latin typeface="Fira Sans Medium" panose="020B0503050000020004" pitchFamily="34" charset="0"/>
          <a:ea typeface="+mn-ea"/>
          <a:cs typeface="+mn-cs"/>
        </a:defRPr>
      </a:lvl4pPr>
      <a:lvl5pPr marL="2057400" indent="-228600" algn="l" defTabSz="914400" rtl="0" eaLnBrk="1" latinLnBrk="0" hangingPunct="1">
        <a:lnSpc>
          <a:spcPct val="90000"/>
        </a:lnSpc>
        <a:spcBef>
          <a:spcPts val="500"/>
        </a:spcBef>
        <a:buClr>
          <a:srgbClr val="0797C9"/>
        </a:buClr>
        <a:buFont typeface="Arial" panose="020B0604020202020204" pitchFamily="34" charset="0"/>
        <a:buChar char="•"/>
        <a:defRPr sz="1800" b="0" i="0" kern="1200" baseline="0">
          <a:solidFill>
            <a:srgbClr val="000000"/>
          </a:solidFill>
          <a:latin typeface="Fira Sans Medium" panose="020B05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hyperlink" Target="https://www.tiktok.com/%40commonwealthsport" TargetMode="External"/><Relationship Id="rId3" Type="http://schemas.openxmlformats.org/officeDocument/2006/relationships/hyperlink" Target="http://www.glasgow2026.com/" TargetMode="External"/><Relationship Id="rId7" Type="http://schemas.openxmlformats.org/officeDocument/2006/relationships/hyperlink" Target="https://www.facebook.com/GlasgowCG2026/" TargetMode="External"/><Relationship Id="rId12" Type="http://schemas.openxmlformats.org/officeDocument/2006/relationships/image" Target="../media/image54.png"/><Relationship Id="rId2" Type="http://schemas.openxmlformats.org/officeDocument/2006/relationships/image" Target="../media/image39.png"/><Relationship Id="rId16" Type="http://schemas.openxmlformats.org/officeDocument/2006/relationships/image" Target="../media/image56.png"/><Relationship Id="rId1" Type="http://schemas.openxmlformats.org/officeDocument/2006/relationships/slideLayout" Target="../slideLayouts/slideLayout48.xml"/><Relationship Id="rId6" Type="http://schemas.openxmlformats.org/officeDocument/2006/relationships/image" Target="../media/image51.png"/><Relationship Id="rId11" Type="http://schemas.openxmlformats.org/officeDocument/2006/relationships/hyperlink" Target="https://www.threads.net/%40glasgow_2026" TargetMode="External"/><Relationship Id="rId5" Type="http://schemas.openxmlformats.org/officeDocument/2006/relationships/hyperlink" Target="https://www.instagram.com/Glasgow_2026/" TargetMode="External"/><Relationship Id="rId15" Type="http://schemas.openxmlformats.org/officeDocument/2006/relationships/hyperlink" Target="http://www.linkedin.com/company/Glasgow2026" TargetMode="External"/><Relationship Id="rId10" Type="http://schemas.openxmlformats.org/officeDocument/2006/relationships/image" Target="../media/image53.png"/><Relationship Id="rId4" Type="http://schemas.openxmlformats.org/officeDocument/2006/relationships/hyperlink" Target="mailto:procurement@glasgow2026.com" TargetMode="External"/><Relationship Id="rId9" Type="http://schemas.openxmlformats.org/officeDocument/2006/relationships/hyperlink" Target="https://x.com/glasgow_2026" TargetMode="External"/><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mailto:procurement@glasgow2026.com" TargetMode="Externa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8.xml"/><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3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hyperlink" Target="mailto:procurement@glasgow2026.com" TargetMode="Externa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F806E-624E-3F43-F45B-2D6683281B3C}"/>
              </a:ext>
            </a:extLst>
          </p:cNvPr>
          <p:cNvSpPr>
            <a:spLocks noGrp="1"/>
          </p:cNvSpPr>
          <p:nvPr>
            <p:ph type="title"/>
          </p:nvPr>
        </p:nvSpPr>
        <p:spPr>
          <a:xfrm>
            <a:off x="844919" y="2563821"/>
            <a:ext cx="10514862" cy="1868971"/>
          </a:xfrm>
        </p:spPr>
        <p:txBody>
          <a:bodyPr>
            <a:normAutofit fontScale="90000"/>
          </a:bodyPr>
          <a:lstStyle/>
          <a:p>
            <a:pPr marL="7701" marR="3081">
              <a:lnSpc>
                <a:spcPts val="5130"/>
              </a:lnSpc>
              <a:spcBef>
                <a:spcPts val="819"/>
              </a:spcBef>
            </a:pPr>
            <a:r>
              <a:rPr lang="en-US" sz="5821" spc="-121">
                <a:latin typeface="Fira Sans"/>
                <a:cs typeface="Trebuchet MS"/>
              </a:rPr>
              <a:t>Glasgow 2026 </a:t>
            </a:r>
            <a:br>
              <a:rPr lang="en-US" sz="5821" spc="-121">
                <a:latin typeface="Fira Sans"/>
                <a:cs typeface="Trebuchet MS"/>
              </a:rPr>
            </a:br>
            <a:r>
              <a:rPr lang="en-US" sz="5821" spc="-121">
                <a:latin typeface="Fira Sans"/>
                <a:cs typeface="Trebuchet MS"/>
              </a:rPr>
              <a:t>Third Party Logistics SUPPLIER</a:t>
            </a:r>
            <a:br>
              <a:rPr lang="en-US" sz="5821" spc="-121">
                <a:latin typeface="Fira Sans"/>
                <a:cs typeface="Trebuchet MS"/>
              </a:rPr>
            </a:br>
            <a:br>
              <a:rPr lang="en-US" sz="5821" spc="-121">
                <a:latin typeface="Fira Sans"/>
                <a:cs typeface="Trebuchet MS"/>
              </a:rPr>
            </a:br>
            <a:r>
              <a:rPr lang="en-US" sz="5821" spc="-121">
                <a:latin typeface="Fira Sans"/>
                <a:cs typeface="Trebuchet MS"/>
              </a:rPr>
              <a:t>Expression of Interest</a:t>
            </a:r>
            <a:br>
              <a:rPr lang="en-US" sz="5821">
                <a:latin typeface="Fira Sans"/>
                <a:cs typeface="Trebuchet MS"/>
              </a:rPr>
            </a:br>
            <a:endParaRPr lang="en-US"/>
          </a:p>
        </p:txBody>
      </p:sp>
    </p:spTree>
    <p:extLst>
      <p:ext uri="{BB962C8B-B14F-4D97-AF65-F5344CB8AC3E}">
        <p14:creationId xmlns:p14="http://schemas.microsoft.com/office/powerpoint/2010/main" val="1670020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AA114-2739-D0E3-270F-4D9287342019}"/>
              </a:ext>
            </a:extLst>
          </p:cNvPr>
          <p:cNvSpPr>
            <a:spLocks noGrp="1"/>
          </p:cNvSpPr>
          <p:nvPr>
            <p:ph type="title"/>
          </p:nvPr>
        </p:nvSpPr>
        <p:spPr>
          <a:xfrm>
            <a:off x="625563" y="607855"/>
            <a:ext cx="6573545" cy="606567"/>
          </a:xfrm>
        </p:spPr>
        <p:txBody>
          <a:bodyPr>
            <a:normAutofit fontScale="90000"/>
          </a:bodyPr>
          <a:lstStyle/>
          <a:p>
            <a:r>
              <a:rPr lang="en-US" sz="3942" spc="-24">
                <a:latin typeface="Fira Sans"/>
              </a:rPr>
              <a:t>Sponsorship</a:t>
            </a:r>
            <a:r>
              <a:rPr lang="en-US" sz="2426" spc="-24">
                <a:latin typeface="Fira Sans"/>
              </a:rPr>
              <a:t> </a:t>
            </a:r>
            <a:r>
              <a:rPr lang="en-US" sz="3942" spc="-24">
                <a:latin typeface="Fira Sans"/>
              </a:rPr>
              <a:t>Opportunities</a:t>
            </a:r>
            <a:endParaRPr lang="en-GB" sz="3942" spc="-24">
              <a:latin typeface="Fira Sans"/>
            </a:endParaRPr>
          </a:p>
        </p:txBody>
      </p:sp>
      <p:sp>
        <p:nvSpPr>
          <p:cNvPr id="3" name="Date Placeholder 2">
            <a:extLst>
              <a:ext uri="{FF2B5EF4-FFF2-40B4-BE49-F238E27FC236}">
                <a16:creationId xmlns:a16="http://schemas.microsoft.com/office/drawing/2014/main" id="{3DE5241C-CE92-C8D0-9992-EAC8A3169B46}"/>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4BC7CE27-82C4-356C-FC5F-1180F2449FDE}"/>
              </a:ext>
            </a:extLst>
          </p:cNvPr>
          <p:cNvSpPr>
            <a:spLocks noGrp="1"/>
          </p:cNvSpPr>
          <p:nvPr>
            <p:ph type="sldNum" sz="quarter" idx="11"/>
          </p:nvPr>
        </p:nvSpPr>
        <p:spPr/>
        <p:txBody>
          <a:bodyPr/>
          <a:lstStyle/>
          <a:p>
            <a:fld id="{28504E16-0618-2842-B206-C701314F0E20}" type="slidenum">
              <a:rPr lang="en-US" smtClean="0"/>
              <a:pPr/>
              <a:t>10</a:t>
            </a:fld>
            <a:endParaRPr lang="en-US"/>
          </a:p>
        </p:txBody>
      </p:sp>
      <p:sp>
        <p:nvSpPr>
          <p:cNvPr id="6" name="Footer Placeholder 5">
            <a:extLst>
              <a:ext uri="{FF2B5EF4-FFF2-40B4-BE49-F238E27FC236}">
                <a16:creationId xmlns:a16="http://schemas.microsoft.com/office/drawing/2014/main" id="{1B01373C-B7E5-72D6-08E6-7EAF489F6344}"/>
              </a:ext>
            </a:extLst>
          </p:cNvPr>
          <p:cNvSpPr>
            <a:spLocks noGrp="1"/>
          </p:cNvSpPr>
          <p:nvPr>
            <p:ph type="ftr" sz="quarter" idx="14"/>
          </p:nvPr>
        </p:nvSpPr>
        <p:spPr/>
        <p:txBody>
          <a:bodyPr/>
          <a:lstStyle/>
          <a:p>
            <a:r>
              <a:rPr lang="en-US"/>
              <a:t>Glasgow 2026 Commonwealth Games</a:t>
            </a:r>
          </a:p>
        </p:txBody>
      </p:sp>
      <p:sp>
        <p:nvSpPr>
          <p:cNvPr id="8" name="TextBox 7">
            <a:extLst>
              <a:ext uri="{FF2B5EF4-FFF2-40B4-BE49-F238E27FC236}">
                <a16:creationId xmlns:a16="http://schemas.microsoft.com/office/drawing/2014/main" id="{76127AD7-C067-7757-D695-3886A1F790C2}"/>
              </a:ext>
            </a:extLst>
          </p:cNvPr>
          <p:cNvSpPr txBox="1"/>
          <p:nvPr/>
        </p:nvSpPr>
        <p:spPr>
          <a:xfrm>
            <a:off x="609985" y="1541746"/>
            <a:ext cx="7177163" cy="3450945"/>
          </a:xfrm>
          <a:prstGeom prst="rect">
            <a:avLst/>
          </a:prstGeom>
          <a:noFill/>
        </p:spPr>
        <p:txBody>
          <a:bodyPr wrap="square" lIns="91440" tIns="45720" rIns="91440" bIns="45720" anchor="t">
            <a:spAutoFit/>
          </a:bodyPr>
          <a:lstStyle/>
          <a:p>
            <a:pPr algn="just"/>
            <a:r>
              <a:rPr lang="en-US" sz="1450" spc="-24" dirty="0">
                <a:latin typeface="Fira Sans Light"/>
              </a:rPr>
              <a:t>Sponsors will play a significant role in </a:t>
            </a:r>
            <a:r>
              <a:rPr lang="en-US" sz="1450" spc="-24" dirty="0" err="1">
                <a:latin typeface="Fira Sans Light"/>
              </a:rPr>
              <a:t>realising</a:t>
            </a:r>
            <a:r>
              <a:rPr lang="en-US" sz="1450" spc="-24" dirty="0">
                <a:latin typeface="Fira Sans Light"/>
              </a:rPr>
              <a:t> the vision of the Glasgow 2026 Commonwealth Games. We are seeking </a:t>
            </a:r>
            <a:r>
              <a:rPr lang="en-US" sz="1450" b="1" spc="-24" dirty="0">
                <a:latin typeface="Fira Sans Light"/>
              </a:rPr>
              <a:t>proactive, dynamic </a:t>
            </a:r>
            <a:r>
              <a:rPr lang="en-US" sz="1450" spc="-24" dirty="0">
                <a:latin typeface="Fira Sans Light"/>
              </a:rPr>
              <a:t>partners who can help generate interest, engagement, and excitement in the lead-up to, during, and after Glasgow 2026, as well as support the overall delivery of the Games.</a:t>
            </a:r>
            <a:endParaRPr lang="en-US" sz="1450" dirty="0">
              <a:latin typeface="Fira Sans Light"/>
            </a:endParaRPr>
          </a:p>
          <a:p>
            <a:pPr algn="just"/>
            <a:endParaRPr lang="en-US" sz="1455">
              <a:latin typeface="Fira Sans Light"/>
            </a:endParaRPr>
          </a:p>
          <a:p>
            <a:pPr algn="just"/>
            <a:r>
              <a:rPr lang="en-US" sz="1450" spc="-24" dirty="0">
                <a:latin typeface="Fira Sans Light"/>
              </a:rPr>
              <a:t>To ensure the commercial viability of Glasgow 2026, suppliers providing services are asked to consider whether part or all of this could be contributed as value-in-kind (VIK). This contribution will be offset through a partnership with the Games, which would include appropriate sponsorship assets, enabling the partner to effectively amplify and drive commercial value from the association. These assets will be subject to negotiation but will be granted on a category-exclusive basis.</a:t>
            </a:r>
            <a:endParaRPr lang="en-US" sz="1450" dirty="0">
              <a:latin typeface="Fira Sans Light"/>
            </a:endParaRPr>
          </a:p>
          <a:p>
            <a:pPr algn="just"/>
            <a:endParaRPr lang="en-US" sz="1455">
              <a:latin typeface="Fira Sans Light"/>
            </a:endParaRPr>
          </a:p>
          <a:p>
            <a:pPr algn="just"/>
            <a:r>
              <a:rPr lang="en-US" sz="1450" spc="-24" dirty="0">
                <a:latin typeface="Fira Sans Light"/>
              </a:rPr>
              <a:t>As part of the EOI response, suppliers are asked to confirm if they are interested in having a meeting with the Glasgow 2026 Commercial Partnerships team to explore how a potential partnership could be structured. </a:t>
            </a:r>
            <a:endParaRPr lang="en-US" sz="1455" b="1">
              <a:latin typeface="Fira Sans Light"/>
            </a:endParaRPr>
          </a:p>
        </p:txBody>
      </p:sp>
    </p:spTree>
    <p:extLst>
      <p:ext uri="{BB962C8B-B14F-4D97-AF65-F5344CB8AC3E}">
        <p14:creationId xmlns:p14="http://schemas.microsoft.com/office/powerpoint/2010/main" val="1372689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3B307-4022-79F2-44FE-C242690B7EB2}"/>
            </a:ext>
          </a:extLst>
        </p:cNvPr>
        <p:cNvGrpSpPr/>
        <p:nvPr/>
      </p:nvGrpSpPr>
      <p:grpSpPr>
        <a:xfrm>
          <a:off x="0" y="0"/>
          <a:ext cx="0" cy="0"/>
          <a:chOff x="0" y="0"/>
          <a:chExt cx="0" cy="0"/>
        </a:xfrm>
      </p:grpSpPr>
      <p:pic>
        <p:nvPicPr>
          <p:cNvPr id="25" name="Picture 24" descr="A blue and pink gradient&#10;&#10;AI-generated content may be incorrect.">
            <a:extLst>
              <a:ext uri="{FF2B5EF4-FFF2-40B4-BE49-F238E27FC236}">
                <a16:creationId xmlns:a16="http://schemas.microsoft.com/office/drawing/2014/main" id="{781A4E78-59C5-1DFB-7A1A-68462FD817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0"/>
            <a:ext cx="12191144" cy="6858000"/>
          </a:xfrm>
          <a:prstGeom prst="rect">
            <a:avLst/>
          </a:prstGeom>
        </p:spPr>
      </p:pic>
      <p:sp>
        <p:nvSpPr>
          <p:cNvPr id="6" name="object 6">
            <a:extLst>
              <a:ext uri="{FF2B5EF4-FFF2-40B4-BE49-F238E27FC236}">
                <a16:creationId xmlns:a16="http://schemas.microsoft.com/office/drawing/2014/main" id="{2801E612-6226-5398-07EB-62FA9AEFA284}"/>
              </a:ext>
            </a:extLst>
          </p:cNvPr>
          <p:cNvSpPr txBox="1"/>
          <p:nvPr/>
        </p:nvSpPr>
        <p:spPr>
          <a:xfrm>
            <a:off x="627682" y="5491056"/>
            <a:ext cx="3102158" cy="234406"/>
          </a:xfrm>
          <a:prstGeom prst="rect">
            <a:avLst/>
          </a:prstGeom>
        </p:spPr>
        <p:txBody>
          <a:bodyPr vert="horz" wrap="square" lIns="0" tIns="10397" rIns="0" bIns="0" rtlCol="0">
            <a:spAutoFit/>
          </a:bodyPr>
          <a:lstStyle/>
          <a:p>
            <a:pPr marL="7701">
              <a:spcBef>
                <a:spcPts val="82"/>
              </a:spcBef>
            </a:pPr>
            <a:r>
              <a:rPr lang="en-GB" sz="1455" spc="-30">
                <a:solidFill>
                  <a:schemeClr val="bg1"/>
                </a:solidFill>
                <a:latin typeface="Trebuchet MS"/>
                <a:cs typeface="Trebuchet MS"/>
                <a:hlinkClick r:id="rId3">
                  <a:extLst>
                    <a:ext uri="{A12FA001-AC4F-418D-AE19-62706E023703}">
                      <ahyp:hlinkClr xmlns:ahyp="http://schemas.microsoft.com/office/drawing/2018/hyperlinkcolor" val="tx"/>
                    </a:ext>
                  </a:extLst>
                </a:hlinkClick>
              </a:rPr>
              <a:t>http://www.glasgow2026.com/</a:t>
            </a:r>
            <a:endParaRPr sz="1455">
              <a:solidFill>
                <a:schemeClr val="bg1"/>
              </a:solidFill>
              <a:latin typeface="Trebuchet MS"/>
              <a:cs typeface="Trebuchet MS"/>
            </a:endParaRPr>
          </a:p>
        </p:txBody>
      </p:sp>
      <p:sp>
        <p:nvSpPr>
          <p:cNvPr id="7" name="object 7">
            <a:extLst>
              <a:ext uri="{FF2B5EF4-FFF2-40B4-BE49-F238E27FC236}">
                <a16:creationId xmlns:a16="http://schemas.microsoft.com/office/drawing/2014/main" id="{69D64997-C02F-1E2F-F69D-85E042E40142}"/>
              </a:ext>
            </a:extLst>
          </p:cNvPr>
          <p:cNvSpPr txBox="1">
            <a:spLocks noGrp="1"/>
          </p:cNvSpPr>
          <p:nvPr>
            <p:ph type="title"/>
          </p:nvPr>
        </p:nvSpPr>
        <p:spPr>
          <a:xfrm>
            <a:off x="635855" y="721161"/>
            <a:ext cx="11393172" cy="3386093"/>
          </a:xfrm>
          <a:prstGeom prst="rect">
            <a:avLst/>
          </a:prstGeom>
        </p:spPr>
        <p:txBody>
          <a:bodyPr vert="horz" wrap="square" lIns="0" tIns="3466" rIns="0" bIns="0" rtlCol="0" anchor="t">
            <a:spAutoFit/>
          </a:bodyPr>
          <a:lstStyle/>
          <a:p>
            <a:pPr marL="7701" marR="3081">
              <a:lnSpc>
                <a:spcPct val="101699"/>
              </a:lnSpc>
              <a:spcBef>
                <a:spcPts val="27"/>
              </a:spcBef>
            </a:pPr>
            <a:br>
              <a:rPr lang="en-GB" sz="1698">
                <a:latin typeface="Fira Sans Light"/>
              </a:rPr>
            </a:br>
            <a:br>
              <a:rPr lang="en-GB">
                <a:latin typeface="Fira Sans Light"/>
              </a:rPr>
            </a:br>
            <a:r>
              <a:rPr lang="en-GB" sz="4002">
                <a:solidFill>
                  <a:srgbClr val="FFFFFF"/>
                </a:solidFill>
                <a:latin typeface="Fira Sans"/>
              </a:rPr>
              <a:t>Any questions?</a:t>
            </a:r>
            <a:br>
              <a:rPr lang="en-GB">
                <a:latin typeface="Fira Sans Light"/>
              </a:rPr>
            </a:br>
            <a:br>
              <a:rPr lang="en-GB" sz="1940">
                <a:latin typeface="Fira Sans Light"/>
              </a:rPr>
            </a:br>
            <a:r>
              <a:rPr lang="en-GB" sz="1940">
                <a:solidFill>
                  <a:srgbClr val="FFFFFF"/>
                </a:solidFill>
                <a:latin typeface="Fira Sans Light"/>
              </a:rPr>
              <a:t>If you have any questions or require further information, </a:t>
            </a:r>
            <a:br>
              <a:rPr lang="en-GB" sz="1940">
                <a:solidFill>
                  <a:srgbClr val="FFFFFF"/>
                </a:solidFill>
                <a:latin typeface="Fira Sans Light"/>
              </a:rPr>
            </a:br>
            <a:r>
              <a:rPr lang="en-GB" sz="1940">
                <a:solidFill>
                  <a:srgbClr val="FFFFFF"/>
                </a:solidFill>
                <a:latin typeface="Fira Sans Light"/>
              </a:rPr>
              <a:t>please </a:t>
            </a:r>
            <a:r>
              <a:rPr lang="en-GB" sz="1940">
                <a:solidFill>
                  <a:schemeClr val="bg1"/>
                </a:solidFill>
                <a:latin typeface="Fira Sans Light"/>
              </a:rPr>
              <a:t>contact </a:t>
            </a:r>
            <a:r>
              <a:rPr lang="en-GB" sz="1940">
                <a:solidFill>
                  <a:schemeClr val="bg1"/>
                </a:solidFill>
                <a:latin typeface="Fira Sans Light"/>
                <a:hlinkClick r:id="rId4">
                  <a:extLst>
                    <a:ext uri="{A12FA001-AC4F-418D-AE19-62706E023703}">
                      <ahyp:hlinkClr xmlns:ahyp="http://schemas.microsoft.com/office/drawing/2018/hyperlinkcolor" val="tx"/>
                    </a:ext>
                  </a:extLst>
                </a:hlinkClick>
              </a:rPr>
              <a:t>procurement@glasgow2026.com</a:t>
            </a:r>
            <a:br>
              <a:rPr lang="en-GB" sz="1940">
                <a:solidFill>
                  <a:schemeClr val="bg1"/>
                </a:solidFill>
                <a:latin typeface="Fira Sans Light"/>
              </a:rPr>
            </a:br>
            <a:br>
              <a:rPr lang="en-GB" sz="1940">
                <a:solidFill>
                  <a:schemeClr val="bg1"/>
                </a:solidFill>
                <a:latin typeface="Fira Sans Light"/>
              </a:rPr>
            </a:br>
            <a:r>
              <a:rPr lang="en-GB" sz="1940">
                <a:solidFill>
                  <a:srgbClr val="FFFFFF"/>
                </a:solidFill>
                <a:latin typeface="Fira Sans Light"/>
              </a:rPr>
              <a:t>We look forward to receiving your completed responses</a:t>
            </a:r>
            <a:br>
              <a:rPr lang="en-GB" sz="1940">
                <a:latin typeface="Fira Sans Light"/>
              </a:rPr>
            </a:br>
            <a:br>
              <a:rPr lang="en-GB" sz="1940">
                <a:latin typeface="Fira Sans Light"/>
              </a:rPr>
            </a:br>
            <a:r>
              <a:rPr lang="en-GB" sz="1940">
                <a:solidFill>
                  <a:srgbClr val="FFFFFF"/>
                </a:solidFill>
                <a:latin typeface="Fira Sans Light"/>
              </a:rPr>
              <a:t>Thank you </a:t>
            </a:r>
          </a:p>
        </p:txBody>
      </p:sp>
      <p:grpSp>
        <p:nvGrpSpPr>
          <p:cNvPr id="8" name="object 8">
            <a:extLst>
              <a:ext uri="{FF2B5EF4-FFF2-40B4-BE49-F238E27FC236}">
                <a16:creationId xmlns:a16="http://schemas.microsoft.com/office/drawing/2014/main" id="{1CE218B8-B383-82E6-9F46-1D1F0DDBD87F}"/>
              </a:ext>
            </a:extLst>
          </p:cNvPr>
          <p:cNvGrpSpPr/>
          <p:nvPr/>
        </p:nvGrpSpPr>
        <p:grpSpPr>
          <a:xfrm>
            <a:off x="635383" y="5112164"/>
            <a:ext cx="8837232" cy="1113607"/>
            <a:chOff x="1047088" y="8430338"/>
            <a:chExt cx="14573250" cy="1836420"/>
          </a:xfrm>
        </p:grpSpPr>
        <p:sp>
          <p:nvSpPr>
            <p:cNvPr id="9" name="object 9">
              <a:hlinkClick r:id="rId5"/>
              <a:extLst>
                <a:ext uri="{FF2B5EF4-FFF2-40B4-BE49-F238E27FC236}">
                  <a16:creationId xmlns:a16="http://schemas.microsoft.com/office/drawing/2014/main" id="{84CAD92D-0DC4-ADCE-3B25-9801B9FF009F}"/>
                </a:ext>
              </a:extLst>
            </p:cNvPr>
            <p:cNvSpPr/>
            <p:nvPr/>
          </p:nvSpPr>
          <p:spPr>
            <a:xfrm>
              <a:off x="1050404" y="9889492"/>
              <a:ext cx="374015" cy="374015"/>
            </a:xfrm>
            <a:custGeom>
              <a:avLst/>
              <a:gdLst/>
              <a:ahLst/>
              <a:cxnLst/>
              <a:rect l="l" t="t" r="r" b="b"/>
              <a:pathLst>
                <a:path w="374015" h="374015">
                  <a:moveTo>
                    <a:pt x="373894" y="186947"/>
                  </a:moveTo>
                  <a:lnTo>
                    <a:pt x="367216" y="236647"/>
                  </a:lnTo>
                  <a:lnTo>
                    <a:pt x="348369" y="281305"/>
                  </a:lnTo>
                  <a:lnTo>
                    <a:pt x="319136" y="319140"/>
                  </a:lnTo>
                  <a:lnTo>
                    <a:pt x="281300" y="348371"/>
                  </a:lnTo>
                  <a:lnTo>
                    <a:pt x="236643" y="367216"/>
                  </a:lnTo>
                  <a:lnTo>
                    <a:pt x="186947" y="373894"/>
                  </a:lnTo>
                  <a:lnTo>
                    <a:pt x="137247" y="367216"/>
                  </a:lnTo>
                  <a:lnTo>
                    <a:pt x="92588" y="348371"/>
                  </a:lnTo>
                  <a:lnTo>
                    <a:pt x="54753" y="319140"/>
                  </a:lnTo>
                  <a:lnTo>
                    <a:pt x="25522" y="281305"/>
                  </a:lnTo>
                  <a:lnTo>
                    <a:pt x="6677" y="236647"/>
                  </a:lnTo>
                  <a:lnTo>
                    <a:pt x="0" y="186947"/>
                  </a:lnTo>
                  <a:lnTo>
                    <a:pt x="6677" y="137247"/>
                  </a:lnTo>
                  <a:lnTo>
                    <a:pt x="25522" y="92588"/>
                  </a:lnTo>
                  <a:lnTo>
                    <a:pt x="54753" y="54753"/>
                  </a:lnTo>
                  <a:lnTo>
                    <a:pt x="92588" y="25522"/>
                  </a:lnTo>
                  <a:lnTo>
                    <a:pt x="137247" y="6677"/>
                  </a:lnTo>
                  <a:lnTo>
                    <a:pt x="186947" y="0"/>
                  </a:lnTo>
                  <a:lnTo>
                    <a:pt x="236643" y="6677"/>
                  </a:lnTo>
                  <a:lnTo>
                    <a:pt x="281300" y="25522"/>
                  </a:lnTo>
                  <a:lnTo>
                    <a:pt x="319136" y="54753"/>
                  </a:lnTo>
                  <a:lnTo>
                    <a:pt x="348369" y="92588"/>
                  </a:lnTo>
                  <a:lnTo>
                    <a:pt x="367216" y="137247"/>
                  </a:lnTo>
                  <a:lnTo>
                    <a:pt x="373894" y="186947"/>
                  </a:lnTo>
                  <a:close/>
                </a:path>
              </a:pathLst>
            </a:custGeom>
            <a:ln w="6628">
              <a:solidFill>
                <a:srgbClr val="FFFFFF"/>
              </a:solidFill>
            </a:ln>
          </p:spPr>
          <p:txBody>
            <a:bodyPr wrap="square" lIns="0" tIns="0" rIns="0" bIns="0" rtlCol="0"/>
            <a:lstStyle/>
            <a:p>
              <a:endParaRPr sz="1092"/>
            </a:p>
          </p:txBody>
        </p:sp>
        <p:pic>
          <p:nvPicPr>
            <p:cNvPr id="10" name="object 10">
              <a:hlinkClick r:id="rId5"/>
              <a:extLst>
                <a:ext uri="{FF2B5EF4-FFF2-40B4-BE49-F238E27FC236}">
                  <a16:creationId xmlns:a16="http://schemas.microsoft.com/office/drawing/2014/main" id="{7E221742-D779-C04C-0E3D-58A301CEE228}"/>
                </a:ext>
              </a:extLst>
            </p:cNvPr>
            <p:cNvPicPr/>
            <p:nvPr/>
          </p:nvPicPr>
          <p:blipFill>
            <a:blip r:embed="rId6" cstate="print"/>
            <a:stretch>
              <a:fillRect/>
            </a:stretch>
          </p:blipFill>
          <p:spPr>
            <a:xfrm>
              <a:off x="1127749" y="9966842"/>
              <a:ext cx="219197" cy="219197"/>
            </a:xfrm>
            <a:prstGeom prst="rect">
              <a:avLst/>
            </a:prstGeom>
          </p:spPr>
        </p:pic>
        <p:sp>
          <p:nvSpPr>
            <p:cNvPr id="11" name="object 11">
              <a:hlinkClick r:id="rId7"/>
              <a:extLst>
                <a:ext uri="{FF2B5EF4-FFF2-40B4-BE49-F238E27FC236}">
                  <a16:creationId xmlns:a16="http://schemas.microsoft.com/office/drawing/2014/main" id="{31335F20-11EC-2995-3D80-F1E2E1E4C1EA}"/>
                </a:ext>
              </a:extLst>
            </p:cNvPr>
            <p:cNvSpPr/>
            <p:nvPr/>
          </p:nvSpPr>
          <p:spPr>
            <a:xfrm>
              <a:off x="1636060" y="9889492"/>
              <a:ext cx="374015" cy="374015"/>
            </a:xfrm>
            <a:custGeom>
              <a:avLst/>
              <a:gdLst/>
              <a:ahLst/>
              <a:cxnLst/>
              <a:rect l="l" t="t" r="r" b="b"/>
              <a:pathLst>
                <a:path w="374014" h="374015">
                  <a:moveTo>
                    <a:pt x="373894" y="186947"/>
                  </a:moveTo>
                  <a:lnTo>
                    <a:pt x="367216" y="236647"/>
                  </a:lnTo>
                  <a:lnTo>
                    <a:pt x="348369" y="281305"/>
                  </a:lnTo>
                  <a:lnTo>
                    <a:pt x="319136" y="319140"/>
                  </a:lnTo>
                  <a:lnTo>
                    <a:pt x="281300" y="348371"/>
                  </a:lnTo>
                  <a:lnTo>
                    <a:pt x="236643" y="367216"/>
                  </a:lnTo>
                  <a:lnTo>
                    <a:pt x="186947" y="373894"/>
                  </a:lnTo>
                  <a:lnTo>
                    <a:pt x="137247" y="367216"/>
                  </a:lnTo>
                  <a:lnTo>
                    <a:pt x="92588" y="348371"/>
                  </a:lnTo>
                  <a:lnTo>
                    <a:pt x="54753" y="319140"/>
                  </a:lnTo>
                  <a:lnTo>
                    <a:pt x="25522" y="281305"/>
                  </a:lnTo>
                  <a:lnTo>
                    <a:pt x="6677" y="236647"/>
                  </a:lnTo>
                  <a:lnTo>
                    <a:pt x="0" y="186947"/>
                  </a:lnTo>
                  <a:lnTo>
                    <a:pt x="6677" y="137247"/>
                  </a:lnTo>
                  <a:lnTo>
                    <a:pt x="25522" y="92588"/>
                  </a:lnTo>
                  <a:lnTo>
                    <a:pt x="54753" y="54753"/>
                  </a:lnTo>
                  <a:lnTo>
                    <a:pt x="92588" y="25522"/>
                  </a:lnTo>
                  <a:lnTo>
                    <a:pt x="137247" y="6677"/>
                  </a:lnTo>
                  <a:lnTo>
                    <a:pt x="186947" y="0"/>
                  </a:lnTo>
                  <a:lnTo>
                    <a:pt x="236643" y="6677"/>
                  </a:lnTo>
                  <a:lnTo>
                    <a:pt x="281300" y="25522"/>
                  </a:lnTo>
                  <a:lnTo>
                    <a:pt x="319136" y="54753"/>
                  </a:lnTo>
                  <a:lnTo>
                    <a:pt x="348369" y="92588"/>
                  </a:lnTo>
                  <a:lnTo>
                    <a:pt x="367216" y="137247"/>
                  </a:lnTo>
                  <a:lnTo>
                    <a:pt x="373894" y="186947"/>
                  </a:lnTo>
                  <a:close/>
                </a:path>
              </a:pathLst>
            </a:custGeom>
            <a:ln w="6628">
              <a:solidFill>
                <a:srgbClr val="FFFFFF"/>
              </a:solidFill>
            </a:ln>
          </p:spPr>
          <p:txBody>
            <a:bodyPr wrap="square" lIns="0" tIns="0" rIns="0" bIns="0" rtlCol="0"/>
            <a:lstStyle/>
            <a:p>
              <a:endParaRPr sz="1092"/>
            </a:p>
          </p:txBody>
        </p:sp>
        <p:pic>
          <p:nvPicPr>
            <p:cNvPr id="12" name="object 12">
              <a:hlinkClick r:id="rId7"/>
              <a:extLst>
                <a:ext uri="{FF2B5EF4-FFF2-40B4-BE49-F238E27FC236}">
                  <a16:creationId xmlns:a16="http://schemas.microsoft.com/office/drawing/2014/main" id="{40CFB35A-6DD3-C2F6-C3CB-E9F21ECD07C0}"/>
                </a:ext>
              </a:extLst>
            </p:cNvPr>
            <p:cNvPicPr/>
            <p:nvPr/>
          </p:nvPicPr>
          <p:blipFill>
            <a:blip r:embed="rId8" cstate="print"/>
            <a:stretch>
              <a:fillRect/>
            </a:stretch>
          </p:blipFill>
          <p:spPr>
            <a:xfrm>
              <a:off x="1766521" y="9961914"/>
              <a:ext cx="119535" cy="224872"/>
            </a:xfrm>
            <a:prstGeom prst="rect">
              <a:avLst/>
            </a:prstGeom>
          </p:spPr>
        </p:pic>
        <p:sp>
          <p:nvSpPr>
            <p:cNvPr id="13" name="object 13">
              <a:hlinkClick r:id="rId9"/>
              <a:extLst>
                <a:ext uri="{FF2B5EF4-FFF2-40B4-BE49-F238E27FC236}">
                  <a16:creationId xmlns:a16="http://schemas.microsoft.com/office/drawing/2014/main" id="{D10EC007-D9B4-9600-4FB3-6BE988DBCCC8}"/>
                </a:ext>
              </a:extLst>
            </p:cNvPr>
            <p:cNvSpPr/>
            <p:nvPr/>
          </p:nvSpPr>
          <p:spPr>
            <a:xfrm>
              <a:off x="2221714" y="9889492"/>
              <a:ext cx="374015" cy="374015"/>
            </a:xfrm>
            <a:custGeom>
              <a:avLst/>
              <a:gdLst/>
              <a:ahLst/>
              <a:cxnLst/>
              <a:rect l="l" t="t" r="r" b="b"/>
              <a:pathLst>
                <a:path w="374014" h="374015">
                  <a:moveTo>
                    <a:pt x="373894" y="186947"/>
                  </a:moveTo>
                  <a:lnTo>
                    <a:pt x="367216" y="236647"/>
                  </a:lnTo>
                  <a:lnTo>
                    <a:pt x="348369" y="281305"/>
                  </a:lnTo>
                  <a:lnTo>
                    <a:pt x="319136" y="319140"/>
                  </a:lnTo>
                  <a:lnTo>
                    <a:pt x="281300" y="348371"/>
                  </a:lnTo>
                  <a:lnTo>
                    <a:pt x="236643" y="367216"/>
                  </a:lnTo>
                  <a:lnTo>
                    <a:pt x="186947" y="373894"/>
                  </a:lnTo>
                  <a:lnTo>
                    <a:pt x="137247" y="367216"/>
                  </a:lnTo>
                  <a:lnTo>
                    <a:pt x="92588" y="348371"/>
                  </a:lnTo>
                  <a:lnTo>
                    <a:pt x="54753" y="319140"/>
                  </a:lnTo>
                  <a:lnTo>
                    <a:pt x="25522" y="281305"/>
                  </a:lnTo>
                  <a:lnTo>
                    <a:pt x="6677" y="236647"/>
                  </a:lnTo>
                  <a:lnTo>
                    <a:pt x="0" y="186947"/>
                  </a:lnTo>
                  <a:lnTo>
                    <a:pt x="6677" y="137247"/>
                  </a:lnTo>
                  <a:lnTo>
                    <a:pt x="25522" y="92588"/>
                  </a:lnTo>
                  <a:lnTo>
                    <a:pt x="54753" y="54753"/>
                  </a:lnTo>
                  <a:lnTo>
                    <a:pt x="92588" y="25522"/>
                  </a:lnTo>
                  <a:lnTo>
                    <a:pt x="137247" y="6677"/>
                  </a:lnTo>
                  <a:lnTo>
                    <a:pt x="186947" y="0"/>
                  </a:lnTo>
                  <a:lnTo>
                    <a:pt x="236643" y="6677"/>
                  </a:lnTo>
                  <a:lnTo>
                    <a:pt x="281300" y="25522"/>
                  </a:lnTo>
                  <a:lnTo>
                    <a:pt x="319136" y="54753"/>
                  </a:lnTo>
                  <a:lnTo>
                    <a:pt x="348369" y="92588"/>
                  </a:lnTo>
                  <a:lnTo>
                    <a:pt x="367216" y="137247"/>
                  </a:lnTo>
                  <a:lnTo>
                    <a:pt x="373894" y="186947"/>
                  </a:lnTo>
                  <a:close/>
                </a:path>
              </a:pathLst>
            </a:custGeom>
            <a:ln w="6628">
              <a:solidFill>
                <a:srgbClr val="FFFFFF"/>
              </a:solidFill>
            </a:ln>
          </p:spPr>
          <p:txBody>
            <a:bodyPr wrap="square" lIns="0" tIns="0" rIns="0" bIns="0" rtlCol="0"/>
            <a:lstStyle/>
            <a:p>
              <a:endParaRPr sz="1092"/>
            </a:p>
          </p:txBody>
        </p:sp>
        <p:pic>
          <p:nvPicPr>
            <p:cNvPr id="14" name="object 14">
              <a:hlinkClick r:id="rId9"/>
              <a:extLst>
                <a:ext uri="{FF2B5EF4-FFF2-40B4-BE49-F238E27FC236}">
                  <a16:creationId xmlns:a16="http://schemas.microsoft.com/office/drawing/2014/main" id="{3AA8C15F-04F7-20E1-3B59-3FA3810245DC}"/>
                </a:ext>
              </a:extLst>
            </p:cNvPr>
            <p:cNvPicPr/>
            <p:nvPr/>
          </p:nvPicPr>
          <p:blipFill>
            <a:blip r:embed="rId10" cstate="print"/>
            <a:stretch>
              <a:fillRect/>
            </a:stretch>
          </p:blipFill>
          <p:spPr>
            <a:xfrm>
              <a:off x="2315103" y="9976052"/>
              <a:ext cx="192838" cy="197114"/>
            </a:xfrm>
            <a:prstGeom prst="rect">
              <a:avLst/>
            </a:prstGeom>
          </p:spPr>
        </p:pic>
        <p:sp>
          <p:nvSpPr>
            <p:cNvPr id="15" name="object 15">
              <a:hlinkClick r:id="rId11"/>
              <a:extLst>
                <a:ext uri="{FF2B5EF4-FFF2-40B4-BE49-F238E27FC236}">
                  <a16:creationId xmlns:a16="http://schemas.microsoft.com/office/drawing/2014/main" id="{EFEA40AE-6970-C567-7E64-44470805059A}"/>
                </a:ext>
              </a:extLst>
            </p:cNvPr>
            <p:cNvSpPr/>
            <p:nvPr/>
          </p:nvSpPr>
          <p:spPr>
            <a:xfrm>
              <a:off x="2807370" y="9889492"/>
              <a:ext cx="374015" cy="374015"/>
            </a:xfrm>
            <a:custGeom>
              <a:avLst/>
              <a:gdLst/>
              <a:ahLst/>
              <a:cxnLst/>
              <a:rect l="l" t="t" r="r" b="b"/>
              <a:pathLst>
                <a:path w="374014" h="374015">
                  <a:moveTo>
                    <a:pt x="373894" y="186947"/>
                  </a:moveTo>
                  <a:lnTo>
                    <a:pt x="367216" y="236647"/>
                  </a:lnTo>
                  <a:lnTo>
                    <a:pt x="348369" y="281305"/>
                  </a:lnTo>
                  <a:lnTo>
                    <a:pt x="319136" y="319140"/>
                  </a:lnTo>
                  <a:lnTo>
                    <a:pt x="281300" y="348371"/>
                  </a:lnTo>
                  <a:lnTo>
                    <a:pt x="236643" y="367216"/>
                  </a:lnTo>
                  <a:lnTo>
                    <a:pt x="186947" y="373894"/>
                  </a:lnTo>
                  <a:lnTo>
                    <a:pt x="137247" y="367216"/>
                  </a:lnTo>
                  <a:lnTo>
                    <a:pt x="92588" y="348371"/>
                  </a:lnTo>
                  <a:lnTo>
                    <a:pt x="54753" y="319140"/>
                  </a:lnTo>
                  <a:lnTo>
                    <a:pt x="25522" y="281305"/>
                  </a:lnTo>
                  <a:lnTo>
                    <a:pt x="6677" y="236647"/>
                  </a:lnTo>
                  <a:lnTo>
                    <a:pt x="0" y="186947"/>
                  </a:lnTo>
                  <a:lnTo>
                    <a:pt x="6677" y="137247"/>
                  </a:lnTo>
                  <a:lnTo>
                    <a:pt x="25522" y="92588"/>
                  </a:lnTo>
                  <a:lnTo>
                    <a:pt x="54753" y="54753"/>
                  </a:lnTo>
                  <a:lnTo>
                    <a:pt x="92588" y="25522"/>
                  </a:lnTo>
                  <a:lnTo>
                    <a:pt x="137247" y="6677"/>
                  </a:lnTo>
                  <a:lnTo>
                    <a:pt x="186947" y="0"/>
                  </a:lnTo>
                  <a:lnTo>
                    <a:pt x="236643" y="6677"/>
                  </a:lnTo>
                  <a:lnTo>
                    <a:pt x="281300" y="25522"/>
                  </a:lnTo>
                  <a:lnTo>
                    <a:pt x="319136" y="54753"/>
                  </a:lnTo>
                  <a:lnTo>
                    <a:pt x="348369" y="92588"/>
                  </a:lnTo>
                  <a:lnTo>
                    <a:pt x="367216" y="137247"/>
                  </a:lnTo>
                  <a:lnTo>
                    <a:pt x="373894" y="186947"/>
                  </a:lnTo>
                  <a:close/>
                </a:path>
              </a:pathLst>
            </a:custGeom>
            <a:ln w="6628">
              <a:solidFill>
                <a:srgbClr val="FFFFFF"/>
              </a:solidFill>
            </a:ln>
          </p:spPr>
          <p:txBody>
            <a:bodyPr wrap="square" lIns="0" tIns="0" rIns="0" bIns="0" rtlCol="0"/>
            <a:lstStyle/>
            <a:p>
              <a:endParaRPr sz="1092"/>
            </a:p>
          </p:txBody>
        </p:sp>
        <p:pic>
          <p:nvPicPr>
            <p:cNvPr id="16" name="object 16">
              <a:hlinkClick r:id="rId11"/>
              <a:extLst>
                <a:ext uri="{FF2B5EF4-FFF2-40B4-BE49-F238E27FC236}">
                  <a16:creationId xmlns:a16="http://schemas.microsoft.com/office/drawing/2014/main" id="{99DAC3C6-01F4-F324-1A3B-D57E3B9FBBEA}"/>
                </a:ext>
              </a:extLst>
            </p:cNvPr>
            <p:cNvPicPr/>
            <p:nvPr/>
          </p:nvPicPr>
          <p:blipFill>
            <a:blip r:embed="rId12" cstate="print"/>
            <a:stretch>
              <a:fillRect/>
            </a:stretch>
          </p:blipFill>
          <p:spPr>
            <a:xfrm>
              <a:off x="2889612" y="9966418"/>
              <a:ext cx="212496" cy="243840"/>
            </a:xfrm>
            <a:prstGeom prst="rect">
              <a:avLst/>
            </a:prstGeom>
          </p:spPr>
        </p:pic>
        <p:sp>
          <p:nvSpPr>
            <p:cNvPr id="17" name="object 17">
              <a:hlinkClick r:id="rId13"/>
              <a:extLst>
                <a:ext uri="{FF2B5EF4-FFF2-40B4-BE49-F238E27FC236}">
                  <a16:creationId xmlns:a16="http://schemas.microsoft.com/office/drawing/2014/main" id="{3E9EE32C-D3BC-19D1-EF9F-96E8AF03E046}"/>
                </a:ext>
              </a:extLst>
            </p:cNvPr>
            <p:cNvSpPr/>
            <p:nvPr/>
          </p:nvSpPr>
          <p:spPr>
            <a:xfrm>
              <a:off x="3393025" y="9889492"/>
              <a:ext cx="374015" cy="374015"/>
            </a:xfrm>
            <a:custGeom>
              <a:avLst/>
              <a:gdLst/>
              <a:ahLst/>
              <a:cxnLst/>
              <a:rect l="l" t="t" r="r" b="b"/>
              <a:pathLst>
                <a:path w="374014" h="374015">
                  <a:moveTo>
                    <a:pt x="373894" y="186947"/>
                  </a:moveTo>
                  <a:lnTo>
                    <a:pt x="367216" y="236647"/>
                  </a:lnTo>
                  <a:lnTo>
                    <a:pt x="348369" y="281305"/>
                  </a:lnTo>
                  <a:lnTo>
                    <a:pt x="319136" y="319140"/>
                  </a:lnTo>
                  <a:lnTo>
                    <a:pt x="281300" y="348371"/>
                  </a:lnTo>
                  <a:lnTo>
                    <a:pt x="236643" y="367216"/>
                  </a:lnTo>
                  <a:lnTo>
                    <a:pt x="186947" y="373894"/>
                  </a:lnTo>
                  <a:lnTo>
                    <a:pt x="137247" y="367216"/>
                  </a:lnTo>
                  <a:lnTo>
                    <a:pt x="92588" y="348371"/>
                  </a:lnTo>
                  <a:lnTo>
                    <a:pt x="54753" y="319140"/>
                  </a:lnTo>
                  <a:lnTo>
                    <a:pt x="25522" y="281305"/>
                  </a:lnTo>
                  <a:lnTo>
                    <a:pt x="6677" y="236647"/>
                  </a:lnTo>
                  <a:lnTo>
                    <a:pt x="0" y="186947"/>
                  </a:lnTo>
                  <a:lnTo>
                    <a:pt x="6677" y="137247"/>
                  </a:lnTo>
                  <a:lnTo>
                    <a:pt x="25522" y="92588"/>
                  </a:lnTo>
                  <a:lnTo>
                    <a:pt x="54753" y="54753"/>
                  </a:lnTo>
                  <a:lnTo>
                    <a:pt x="92588" y="25522"/>
                  </a:lnTo>
                  <a:lnTo>
                    <a:pt x="137247" y="6677"/>
                  </a:lnTo>
                  <a:lnTo>
                    <a:pt x="186947" y="0"/>
                  </a:lnTo>
                  <a:lnTo>
                    <a:pt x="236643" y="6677"/>
                  </a:lnTo>
                  <a:lnTo>
                    <a:pt x="281300" y="25522"/>
                  </a:lnTo>
                  <a:lnTo>
                    <a:pt x="319136" y="54753"/>
                  </a:lnTo>
                  <a:lnTo>
                    <a:pt x="348369" y="92588"/>
                  </a:lnTo>
                  <a:lnTo>
                    <a:pt x="367216" y="137247"/>
                  </a:lnTo>
                  <a:lnTo>
                    <a:pt x="373894" y="186947"/>
                  </a:lnTo>
                  <a:close/>
                </a:path>
              </a:pathLst>
            </a:custGeom>
            <a:ln w="6628">
              <a:solidFill>
                <a:srgbClr val="FFFFFF"/>
              </a:solidFill>
            </a:ln>
          </p:spPr>
          <p:txBody>
            <a:bodyPr wrap="square" lIns="0" tIns="0" rIns="0" bIns="0" rtlCol="0"/>
            <a:lstStyle/>
            <a:p>
              <a:endParaRPr sz="1092"/>
            </a:p>
          </p:txBody>
        </p:sp>
        <p:pic>
          <p:nvPicPr>
            <p:cNvPr id="18" name="object 18">
              <a:hlinkClick r:id="rId13"/>
              <a:extLst>
                <a:ext uri="{FF2B5EF4-FFF2-40B4-BE49-F238E27FC236}">
                  <a16:creationId xmlns:a16="http://schemas.microsoft.com/office/drawing/2014/main" id="{A33334CE-397A-8C28-203E-F2DE848C494A}"/>
                </a:ext>
              </a:extLst>
            </p:cNvPr>
            <p:cNvPicPr/>
            <p:nvPr/>
          </p:nvPicPr>
          <p:blipFill>
            <a:blip r:embed="rId14" cstate="print"/>
            <a:stretch>
              <a:fillRect/>
            </a:stretch>
          </p:blipFill>
          <p:spPr>
            <a:xfrm>
              <a:off x="3495939" y="9971010"/>
              <a:ext cx="183355" cy="214255"/>
            </a:xfrm>
            <a:prstGeom prst="rect">
              <a:avLst/>
            </a:prstGeom>
          </p:spPr>
        </p:pic>
        <p:sp>
          <p:nvSpPr>
            <p:cNvPr id="19" name="object 19">
              <a:hlinkClick r:id="rId15"/>
              <a:extLst>
                <a:ext uri="{FF2B5EF4-FFF2-40B4-BE49-F238E27FC236}">
                  <a16:creationId xmlns:a16="http://schemas.microsoft.com/office/drawing/2014/main" id="{86F418BD-1C00-60CC-3C25-87C27530DD34}"/>
                </a:ext>
              </a:extLst>
            </p:cNvPr>
            <p:cNvSpPr/>
            <p:nvPr/>
          </p:nvSpPr>
          <p:spPr>
            <a:xfrm>
              <a:off x="3978679" y="9889493"/>
              <a:ext cx="374015" cy="374015"/>
            </a:xfrm>
            <a:custGeom>
              <a:avLst/>
              <a:gdLst/>
              <a:ahLst/>
              <a:cxnLst/>
              <a:rect l="l" t="t" r="r" b="b"/>
              <a:pathLst>
                <a:path w="374014" h="374015">
                  <a:moveTo>
                    <a:pt x="373894" y="186947"/>
                  </a:moveTo>
                  <a:lnTo>
                    <a:pt x="367216" y="236647"/>
                  </a:lnTo>
                  <a:lnTo>
                    <a:pt x="348369" y="281305"/>
                  </a:lnTo>
                  <a:lnTo>
                    <a:pt x="319136" y="319140"/>
                  </a:lnTo>
                  <a:lnTo>
                    <a:pt x="281300" y="348371"/>
                  </a:lnTo>
                  <a:lnTo>
                    <a:pt x="236643" y="367216"/>
                  </a:lnTo>
                  <a:lnTo>
                    <a:pt x="186947" y="373894"/>
                  </a:lnTo>
                  <a:lnTo>
                    <a:pt x="137247" y="367216"/>
                  </a:lnTo>
                  <a:lnTo>
                    <a:pt x="92588" y="348371"/>
                  </a:lnTo>
                  <a:lnTo>
                    <a:pt x="54753" y="319140"/>
                  </a:lnTo>
                  <a:lnTo>
                    <a:pt x="25522" y="281305"/>
                  </a:lnTo>
                  <a:lnTo>
                    <a:pt x="6677" y="236647"/>
                  </a:lnTo>
                  <a:lnTo>
                    <a:pt x="0" y="186947"/>
                  </a:lnTo>
                  <a:lnTo>
                    <a:pt x="6677" y="137247"/>
                  </a:lnTo>
                  <a:lnTo>
                    <a:pt x="25522" y="92588"/>
                  </a:lnTo>
                  <a:lnTo>
                    <a:pt x="54753" y="54753"/>
                  </a:lnTo>
                  <a:lnTo>
                    <a:pt x="92588" y="25522"/>
                  </a:lnTo>
                  <a:lnTo>
                    <a:pt x="137247" y="6677"/>
                  </a:lnTo>
                  <a:lnTo>
                    <a:pt x="186947" y="0"/>
                  </a:lnTo>
                  <a:lnTo>
                    <a:pt x="236643" y="6677"/>
                  </a:lnTo>
                  <a:lnTo>
                    <a:pt x="281300" y="25522"/>
                  </a:lnTo>
                  <a:lnTo>
                    <a:pt x="319136" y="54753"/>
                  </a:lnTo>
                  <a:lnTo>
                    <a:pt x="348369" y="92588"/>
                  </a:lnTo>
                  <a:lnTo>
                    <a:pt x="367216" y="137247"/>
                  </a:lnTo>
                  <a:lnTo>
                    <a:pt x="373894" y="186947"/>
                  </a:lnTo>
                  <a:close/>
                </a:path>
              </a:pathLst>
            </a:custGeom>
            <a:ln w="6628">
              <a:solidFill>
                <a:srgbClr val="FFFFFF"/>
              </a:solidFill>
            </a:ln>
          </p:spPr>
          <p:txBody>
            <a:bodyPr wrap="square" lIns="0" tIns="0" rIns="0" bIns="0" rtlCol="0"/>
            <a:lstStyle/>
            <a:p>
              <a:endParaRPr sz="1092"/>
            </a:p>
          </p:txBody>
        </p:sp>
        <p:sp>
          <p:nvSpPr>
            <p:cNvPr id="20" name="object 20">
              <a:hlinkClick r:id="rId15"/>
              <a:extLst>
                <a:ext uri="{FF2B5EF4-FFF2-40B4-BE49-F238E27FC236}">
                  <a16:creationId xmlns:a16="http://schemas.microsoft.com/office/drawing/2014/main" id="{2F7AEAA9-DFE7-1A97-1260-65D225768E96}"/>
                </a:ext>
              </a:extLst>
            </p:cNvPr>
            <p:cNvSpPr/>
            <p:nvPr/>
          </p:nvSpPr>
          <p:spPr>
            <a:xfrm>
              <a:off x="4083907" y="9966031"/>
              <a:ext cx="44450" cy="183515"/>
            </a:xfrm>
            <a:custGeom>
              <a:avLst/>
              <a:gdLst/>
              <a:ahLst/>
              <a:cxnLst/>
              <a:rect l="l" t="t" r="r" b="b"/>
              <a:pathLst>
                <a:path w="44450" h="183515">
                  <a:moveTo>
                    <a:pt x="41045" y="60804"/>
                  </a:moveTo>
                  <a:lnTo>
                    <a:pt x="3015" y="60804"/>
                  </a:lnTo>
                  <a:lnTo>
                    <a:pt x="3015" y="183135"/>
                  </a:lnTo>
                  <a:lnTo>
                    <a:pt x="41045" y="183135"/>
                  </a:lnTo>
                  <a:lnTo>
                    <a:pt x="41045" y="60804"/>
                  </a:lnTo>
                  <a:close/>
                </a:path>
                <a:path w="44450" h="183515">
                  <a:moveTo>
                    <a:pt x="22030" y="0"/>
                  </a:moveTo>
                  <a:lnTo>
                    <a:pt x="13446" y="1734"/>
                  </a:lnTo>
                  <a:lnTo>
                    <a:pt x="6444" y="6464"/>
                  </a:lnTo>
                  <a:lnTo>
                    <a:pt x="1728" y="13477"/>
                  </a:lnTo>
                  <a:lnTo>
                    <a:pt x="0" y="22062"/>
                  </a:lnTo>
                  <a:lnTo>
                    <a:pt x="1728" y="30635"/>
                  </a:lnTo>
                  <a:lnTo>
                    <a:pt x="6444" y="37634"/>
                  </a:lnTo>
                  <a:lnTo>
                    <a:pt x="13446" y="42352"/>
                  </a:lnTo>
                  <a:lnTo>
                    <a:pt x="22030" y="44082"/>
                  </a:lnTo>
                  <a:lnTo>
                    <a:pt x="30601" y="42352"/>
                  </a:lnTo>
                  <a:lnTo>
                    <a:pt x="37604" y="37634"/>
                  </a:lnTo>
                  <a:lnTo>
                    <a:pt x="42328" y="30635"/>
                  </a:lnTo>
                  <a:lnTo>
                    <a:pt x="44061" y="22062"/>
                  </a:lnTo>
                  <a:lnTo>
                    <a:pt x="42328" y="13477"/>
                  </a:lnTo>
                  <a:lnTo>
                    <a:pt x="37604" y="6464"/>
                  </a:lnTo>
                  <a:lnTo>
                    <a:pt x="30601" y="1734"/>
                  </a:lnTo>
                  <a:lnTo>
                    <a:pt x="22030" y="0"/>
                  </a:lnTo>
                  <a:close/>
                </a:path>
              </a:pathLst>
            </a:custGeom>
            <a:solidFill>
              <a:srgbClr val="FFFFFF"/>
            </a:solidFill>
          </p:spPr>
          <p:txBody>
            <a:bodyPr wrap="square" lIns="0" tIns="0" rIns="0" bIns="0" rtlCol="0"/>
            <a:lstStyle/>
            <a:p>
              <a:endParaRPr sz="1092"/>
            </a:p>
          </p:txBody>
        </p:sp>
        <p:pic>
          <p:nvPicPr>
            <p:cNvPr id="21" name="object 21">
              <a:hlinkClick r:id="rId15"/>
              <a:extLst>
                <a:ext uri="{FF2B5EF4-FFF2-40B4-BE49-F238E27FC236}">
                  <a16:creationId xmlns:a16="http://schemas.microsoft.com/office/drawing/2014/main" id="{51213F3E-848A-A503-77B7-BA69BEF1394E}"/>
                </a:ext>
              </a:extLst>
            </p:cNvPr>
            <p:cNvPicPr/>
            <p:nvPr/>
          </p:nvPicPr>
          <p:blipFill>
            <a:blip r:embed="rId16" cstate="print"/>
            <a:stretch>
              <a:fillRect/>
            </a:stretch>
          </p:blipFill>
          <p:spPr>
            <a:xfrm>
              <a:off x="4148792" y="10023813"/>
              <a:ext cx="118582" cy="125357"/>
            </a:xfrm>
            <a:prstGeom prst="rect">
              <a:avLst/>
            </a:prstGeom>
          </p:spPr>
        </p:pic>
        <p:sp>
          <p:nvSpPr>
            <p:cNvPr id="22" name="object 22">
              <a:extLst>
                <a:ext uri="{FF2B5EF4-FFF2-40B4-BE49-F238E27FC236}">
                  <a16:creationId xmlns:a16="http://schemas.microsoft.com/office/drawing/2014/main" id="{BD4FDBF6-43A6-7DC5-01D0-E8DA423428A3}"/>
                </a:ext>
              </a:extLst>
            </p:cNvPr>
            <p:cNvSpPr/>
            <p:nvPr/>
          </p:nvSpPr>
          <p:spPr>
            <a:xfrm>
              <a:off x="1047088" y="8432955"/>
              <a:ext cx="14573250" cy="0"/>
            </a:xfrm>
            <a:custGeom>
              <a:avLst/>
              <a:gdLst/>
              <a:ahLst/>
              <a:cxnLst/>
              <a:rect l="l" t="t" r="r" b="b"/>
              <a:pathLst>
                <a:path w="14573250">
                  <a:moveTo>
                    <a:pt x="0" y="0"/>
                  </a:moveTo>
                  <a:lnTo>
                    <a:pt x="14572854" y="0"/>
                  </a:lnTo>
                </a:path>
              </a:pathLst>
            </a:custGeom>
            <a:ln w="5235">
              <a:solidFill>
                <a:srgbClr val="FFFFFF"/>
              </a:solidFill>
            </a:ln>
          </p:spPr>
          <p:txBody>
            <a:bodyPr wrap="square" lIns="0" tIns="0" rIns="0" bIns="0" rtlCol="0"/>
            <a:lstStyle/>
            <a:p>
              <a:endParaRPr sz="1092"/>
            </a:p>
          </p:txBody>
        </p:sp>
      </p:grpSp>
      <p:sp>
        <p:nvSpPr>
          <p:cNvPr id="23" name="Slide Number Placeholder 22">
            <a:extLst>
              <a:ext uri="{FF2B5EF4-FFF2-40B4-BE49-F238E27FC236}">
                <a16:creationId xmlns:a16="http://schemas.microsoft.com/office/drawing/2014/main" id="{1E2B269B-19F8-FB1A-1F82-711AD84A55D2}"/>
              </a:ext>
            </a:extLst>
          </p:cNvPr>
          <p:cNvSpPr>
            <a:spLocks noGrp="1"/>
          </p:cNvSpPr>
          <p:nvPr>
            <p:ph type="sldNum" sz="quarter" idx="7"/>
          </p:nvPr>
        </p:nvSpPr>
        <p:spPr/>
        <p:txBody>
          <a:bodyPr/>
          <a:lstStyle/>
          <a:p>
            <a:fld id="{B6F15528-21DE-4FAA-801E-634DDDAF4B2B}" type="slidenum">
              <a:rPr lang="en-GB" smtClean="0"/>
              <a:t>11</a:t>
            </a:fld>
            <a:endParaRPr lang="en-GB"/>
          </a:p>
        </p:txBody>
      </p:sp>
    </p:spTree>
    <p:extLst>
      <p:ext uri="{BB962C8B-B14F-4D97-AF65-F5344CB8AC3E}">
        <p14:creationId xmlns:p14="http://schemas.microsoft.com/office/powerpoint/2010/main" val="2928018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D35D2B0-2633-297C-7FC8-A62B36AD20D6}"/>
              </a:ext>
            </a:extLst>
          </p:cNvPr>
          <p:cNvSpPr>
            <a:spLocks noGrp="1"/>
          </p:cNvSpPr>
          <p:nvPr>
            <p:ph type="title"/>
          </p:nvPr>
        </p:nvSpPr>
        <p:spPr>
          <a:xfrm>
            <a:off x="578591" y="542307"/>
            <a:ext cx="10514862" cy="606567"/>
          </a:xfrm>
        </p:spPr>
        <p:txBody>
          <a:bodyPr>
            <a:normAutofit fontScale="90000"/>
          </a:bodyPr>
          <a:lstStyle/>
          <a:p>
            <a:r>
              <a:rPr lang="en-GB" sz="3942" spc="-121">
                <a:latin typeface="Fira Sans"/>
              </a:rPr>
              <a:t>Altogether brilliant</a:t>
            </a:r>
          </a:p>
        </p:txBody>
      </p:sp>
      <p:sp>
        <p:nvSpPr>
          <p:cNvPr id="4" name="Slide Number Placeholder 3">
            <a:extLst>
              <a:ext uri="{FF2B5EF4-FFF2-40B4-BE49-F238E27FC236}">
                <a16:creationId xmlns:a16="http://schemas.microsoft.com/office/drawing/2014/main" id="{86E468C5-8D11-74E3-02E3-C980C6AFD74F}"/>
              </a:ext>
            </a:extLst>
          </p:cNvPr>
          <p:cNvSpPr>
            <a:spLocks noGrp="1"/>
          </p:cNvSpPr>
          <p:nvPr>
            <p:ph type="sldNum" sz="quarter" idx="11"/>
          </p:nvPr>
        </p:nvSpPr>
        <p:spPr/>
        <p:txBody>
          <a:bodyPr/>
          <a:lstStyle/>
          <a:p>
            <a:fld id="{28504E16-0618-2842-B206-C701314F0E20}" type="slidenum">
              <a:rPr lang="en-US" smtClean="0"/>
              <a:pPr/>
              <a:t>2</a:t>
            </a:fld>
            <a:endParaRPr lang="en-US"/>
          </a:p>
        </p:txBody>
      </p:sp>
      <p:sp>
        <p:nvSpPr>
          <p:cNvPr id="9" name="Content Placeholder 8">
            <a:extLst>
              <a:ext uri="{FF2B5EF4-FFF2-40B4-BE49-F238E27FC236}">
                <a16:creationId xmlns:a16="http://schemas.microsoft.com/office/drawing/2014/main" id="{633B6FE7-3FBD-760C-A31E-56018EAEC787}"/>
              </a:ext>
            </a:extLst>
          </p:cNvPr>
          <p:cNvSpPr>
            <a:spLocks noGrp="1"/>
          </p:cNvSpPr>
          <p:nvPr>
            <p:ph sz="quarter" idx="13"/>
          </p:nvPr>
        </p:nvSpPr>
        <p:spPr>
          <a:xfrm>
            <a:off x="579749" y="1154278"/>
            <a:ext cx="10514861" cy="1108035"/>
          </a:xfrm>
        </p:spPr>
        <p:txBody>
          <a:bodyPr/>
          <a:lstStyle/>
          <a:p>
            <a:pPr marL="0" indent="0">
              <a:buNone/>
            </a:pPr>
            <a:r>
              <a:rPr lang="en-GB"/>
              <a:t>Glasgow 2026 will be a bridge to the Commonwealth Games of the future</a:t>
            </a:r>
          </a:p>
          <a:p>
            <a:endParaRPr lang="en-GB"/>
          </a:p>
          <a:p>
            <a:endParaRPr lang="en-GB"/>
          </a:p>
        </p:txBody>
      </p:sp>
      <p:sp>
        <p:nvSpPr>
          <p:cNvPr id="10" name="TextBox 9">
            <a:extLst>
              <a:ext uri="{FF2B5EF4-FFF2-40B4-BE49-F238E27FC236}">
                <a16:creationId xmlns:a16="http://schemas.microsoft.com/office/drawing/2014/main" id="{7BCD88C9-FDD2-977D-4A70-BB7EFDADB62A}"/>
              </a:ext>
            </a:extLst>
          </p:cNvPr>
          <p:cNvSpPr txBox="1"/>
          <p:nvPr/>
        </p:nvSpPr>
        <p:spPr>
          <a:xfrm>
            <a:off x="668238" y="1845431"/>
            <a:ext cx="7435485" cy="4495712"/>
          </a:xfrm>
          <a:prstGeom prst="rect">
            <a:avLst/>
          </a:prstGeom>
          <a:noFill/>
        </p:spPr>
        <p:txBody>
          <a:bodyPr wrap="square" lIns="91434" tIns="45717" rIns="91434" bIns="45717" rtlCol="0" anchor="t">
            <a:spAutoFit/>
          </a:bodyPr>
          <a:lstStyle/>
          <a:p>
            <a:pPr fontAlgn="base"/>
            <a:r>
              <a:rPr lang="en-GB" sz="1300">
                <a:latin typeface="Fira Sans Light" panose="020B0403050000020004" pitchFamily="34" charset="0"/>
              </a:rPr>
              <a:t>Taking place from 23 July to 2 August, Glasgow 2026 is an 11-day celebration that combines world-class sport with a future-focused vision, built and delivered by the vibrant spirit of Glasgow.  </a:t>
            </a:r>
          </a:p>
          <a:p>
            <a:pPr fontAlgn="base"/>
            <a:r>
              <a:rPr lang="en-GB" sz="1300">
                <a:latin typeface="Fira Sans Light" panose="020B0403050000020004" pitchFamily="34" charset="0"/>
              </a:rPr>
              <a:t>  </a:t>
            </a:r>
          </a:p>
          <a:p>
            <a:pPr fontAlgn="base"/>
            <a:r>
              <a:rPr lang="en-GB" sz="1300">
                <a:latin typeface="Fira Sans Light" panose="020B0403050000020004" pitchFamily="34" charset="0"/>
              </a:rPr>
              <a:t>Set within a concentrated, eight-mile corridor that brings the Games closer to the fans than ever before, Glasgow 2026 will deliver:  </a:t>
            </a:r>
          </a:p>
          <a:p>
            <a:pPr marL="285115" indent="-285115" fontAlgn="base">
              <a:buFont typeface="Arial" panose="020B0604020202020204" pitchFamily="34" charset="0"/>
              <a:buChar char="•"/>
            </a:pPr>
            <a:r>
              <a:rPr lang="en-GB" sz="1300">
                <a:latin typeface="Fira Sans Light" panose="020B0403050000020004" pitchFamily="34" charset="0"/>
              </a:rPr>
              <a:t>a record-breaking Para sport programme – 47 events across six sports </a:t>
            </a:r>
          </a:p>
          <a:p>
            <a:pPr marL="285115" indent="-285115" fontAlgn="base">
              <a:buFont typeface="Arial" panose="020B0604020202020204" pitchFamily="34" charset="0"/>
              <a:buChar char="•"/>
            </a:pPr>
            <a:r>
              <a:rPr lang="en-GB" sz="1300">
                <a:latin typeface="Fira Sans Light" panose="020B0403050000020004" pitchFamily="34" charset="0"/>
              </a:rPr>
              <a:t>the biggest Track Cycling and Swimming competitions seen at a Commonwealth Games </a:t>
            </a:r>
          </a:p>
          <a:p>
            <a:pPr marL="285115" indent="-285115" fontAlgn="base">
              <a:buFont typeface="Arial" panose="020B0604020202020204" pitchFamily="34" charset="0"/>
              <a:buChar char="•"/>
            </a:pPr>
            <a:r>
              <a:rPr lang="en-GB" sz="1300">
                <a:latin typeface="Fira Sans Light" panose="020B0403050000020004" pitchFamily="34" charset="0"/>
              </a:rPr>
              <a:t>groundbreaking events like the return of the Commonwealth Mile in Athletics </a:t>
            </a:r>
          </a:p>
          <a:p>
            <a:pPr fontAlgn="base"/>
            <a:r>
              <a:rPr lang="en-GB" sz="1300">
                <a:latin typeface="Fira Sans Light" panose="020B0403050000020004" pitchFamily="34" charset="0"/>
              </a:rPr>
              <a:t>  </a:t>
            </a:r>
          </a:p>
          <a:p>
            <a:pPr fontAlgn="base"/>
            <a:r>
              <a:rPr lang="en-GB" sz="1300">
                <a:latin typeface="Fira Sans Light" panose="020B0403050000020004" pitchFamily="34" charset="0"/>
              </a:rPr>
              <a:t>10 exhilarating sports across four of the city’s iconic venues; from Scotstoun Stadium to the Scottish Event Campus (SEC), the Sir Chris Hoy Velodrome and Arena, to Tollcross International Swimming Centre. </a:t>
            </a:r>
          </a:p>
          <a:p>
            <a:pPr fontAlgn="base"/>
            <a:r>
              <a:rPr lang="en-GB" sz="1300">
                <a:latin typeface="Fira Sans Light" panose="020B0403050000020004" pitchFamily="34" charset="0"/>
              </a:rPr>
              <a:t>  </a:t>
            </a:r>
          </a:p>
          <a:p>
            <a:pPr fontAlgn="base"/>
            <a:r>
              <a:rPr lang="en-GB" sz="1250">
                <a:latin typeface="Fira Sans Light"/>
              </a:rPr>
              <a:t>Where 3,000 volunteers, alongside thousands of fans, and communities from across the city join together to welcome 3,000 athletes from 74 nations and territories to the city.  </a:t>
            </a:r>
          </a:p>
          <a:p>
            <a:pPr fontAlgn="base"/>
            <a:r>
              <a:rPr lang="en-GB" sz="1300">
                <a:latin typeface="Fira Sans Light" panose="020B0403050000020004" pitchFamily="34" charset="0"/>
              </a:rPr>
              <a:t>  </a:t>
            </a:r>
          </a:p>
          <a:p>
            <a:pPr fontAlgn="base"/>
            <a:r>
              <a:rPr lang="en-GB" sz="1300">
                <a:latin typeface="Fira Sans Light" panose="020B0403050000020004" pitchFamily="34" charset="0"/>
              </a:rPr>
              <a:t>Glasgow 2026 invites you to be part of something unforgettable, where every brilliant moment is set to energise, excite and entertain. An opportunity to gather in Glasgow once again and to pioneer, shape, craft and experience an all-new version of The Games. </a:t>
            </a:r>
          </a:p>
          <a:p>
            <a:pPr fontAlgn="base"/>
            <a:endParaRPr lang="en-GB" sz="1300">
              <a:latin typeface="Fira Sans Light" panose="020B0403050000020004" pitchFamily="34" charset="0"/>
            </a:endParaRPr>
          </a:p>
          <a:p>
            <a:pPr fontAlgn="base"/>
            <a:r>
              <a:rPr lang="en-GB" sz="1300" b="1">
                <a:latin typeface="Fira Sans Light"/>
              </a:rPr>
              <a:t>We welcome your expertise in helping us create a world-class experience for athletes and spectators at this prestigious event.</a:t>
            </a:r>
          </a:p>
        </p:txBody>
      </p:sp>
    </p:spTree>
    <p:extLst>
      <p:ext uri="{BB962C8B-B14F-4D97-AF65-F5344CB8AC3E}">
        <p14:creationId xmlns:p14="http://schemas.microsoft.com/office/powerpoint/2010/main" val="565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DAA17-4455-15ED-B125-0B7A9FFC8FE1}"/>
              </a:ext>
            </a:extLst>
          </p:cNvPr>
          <p:cNvSpPr>
            <a:spLocks noGrp="1"/>
          </p:cNvSpPr>
          <p:nvPr>
            <p:ph type="title"/>
          </p:nvPr>
        </p:nvSpPr>
        <p:spPr>
          <a:xfrm>
            <a:off x="449451" y="256386"/>
            <a:ext cx="9677770" cy="1325563"/>
          </a:xfrm>
        </p:spPr>
        <p:txBody>
          <a:bodyPr>
            <a:normAutofit/>
          </a:bodyPr>
          <a:lstStyle/>
          <a:p>
            <a:r>
              <a:rPr lang="en-GB" sz="4002" spc="-30">
                <a:latin typeface="Fira Sans Black" panose="020B0A03050000020004" pitchFamily="34" charset="0"/>
              </a:rPr>
              <a:t>Expression of Interest Overview</a:t>
            </a:r>
            <a:endParaRPr lang="en-GB" sz="4002"/>
          </a:p>
        </p:txBody>
      </p:sp>
      <p:sp>
        <p:nvSpPr>
          <p:cNvPr id="3" name="Date Placeholder 2">
            <a:extLst>
              <a:ext uri="{FF2B5EF4-FFF2-40B4-BE49-F238E27FC236}">
                <a16:creationId xmlns:a16="http://schemas.microsoft.com/office/drawing/2014/main" id="{17E6EBF6-5B17-7BD4-D134-BCBC58829658}"/>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5370A17D-771F-7313-2914-128BB43DB588}"/>
              </a:ext>
            </a:extLst>
          </p:cNvPr>
          <p:cNvSpPr>
            <a:spLocks noGrp="1"/>
          </p:cNvSpPr>
          <p:nvPr>
            <p:ph type="sldNum" sz="quarter" idx="11"/>
          </p:nvPr>
        </p:nvSpPr>
        <p:spPr/>
        <p:txBody>
          <a:bodyPr/>
          <a:lstStyle/>
          <a:p>
            <a:fld id="{28504E16-0618-2842-B206-C701314F0E20}" type="slidenum">
              <a:rPr lang="en-US" smtClean="0"/>
              <a:pPr/>
              <a:t>3</a:t>
            </a:fld>
            <a:endParaRPr lang="en-US"/>
          </a:p>
        </p:txBody>
      </p:sp>
      <p:sp>
        <p:nvSpPr>
          <p:cNvPr id="6" name="Footer Placeholder 5">
            <a:extLst>
              <a:ext uri="{FF2B5EF4-FFF2-40B4-BE49-F238E27FC236}">
                <a16:creationId xmlns:a16="http://schemas.microsoft.com/office/drawing/2014/main" id="{FB1EEC3A-FD96-E48F-A6CC-F393002B7F35}"/>
              </a:ext>
            </a:extLst>
          </p:cNvPr>
          <p:cNvSpPr>
            <a:spLocks noGrp="1"/>
          </p:cNvSpPr>
          <p:nvPr>
            <p:ph type="ftr" sz="quarter" idx="14"/>
          </p:nvPr>
        </p:nvSpPr>
        <p:spPr/>
        <p:txBody>
          <a:bodyPr/>
          <a:lstStyle/>
          <a:p>
            <a:r>
              <a:rPr lang="en-US"/>
              <a:t>Glasgow 2026 Commonwealth Games</a:t>
            </a:r>
          </a:p>
        </p:txBody>
      </p:sp>
      <p:sp>
        <p:nvSpPr>
          <p:cNvPr id="7" name="object 4">
            <a:extLst>
              <a:ext uri="{FF2B5EF4-FFF2-40B4-BE49-F238E27FC236}">
                <a16:creationId xmlns:a16="http://schemas.microsoft.com/office/drawing/2014/main" id="{65829CC3-03AB-0897-1F6B-18E8EC4D9C6A}"/>
              </a:ext>
            </a:extLst>
          </p:cNvPr>
          <p:cNvSpPr txBox="1"/>
          <p:nvPr/>
        </p:nvSpPr>
        <p:spPr>
          <a:xfrm>
            <a:off x="594199" y="1551038"/>
            <a:ext cx="7752807" cy="752656"/>
          </a:xfrm>
          <a:prstGeom prst="rect">
            <a:avLst/>
          </a:prstGeom>
        </p:spPr>
        <p:txBody>
          <a:bodyPr vert="horz" wrap="square" lIns="0" tIns="7316" rIns="0" bIns="0" rtlCol="0" anchor="t">
            <a:spAutoFit/>
          </a:bodyPr>
          <a:lstStyle/>
          <a:p>
            <a:pPr marL="6985" marR="2540">
              <a:lnSpc>
                <a:spcPct val="113100"/>
              </a:lnSpc>
              <a:spcBef>
                <a:spcPts val="58"/>
              </a:spcBef>
            </a:pPr>
            <a:r>
              <a:rPr lang="en-GB" sz="1455" b="1">
                <a:solidFill>
                  <a:srgbClr val="94368C"/>
                </a:solidFill>
                <a:latin typeface="Fira Sans Light"/>
                <a:cs typeface="Trebuchet MS"/>
              </a:rPr>
              <a:t>Glasgow</a:t>
            </a:r>
            <a:r>
              <a:rPr lang="en-GB" sz="1455" b="1" spc="-33">
                <a:solidFill>
                  <a:srgbClr val="94368C"/>
                </a:solidFill>
                <a:latin typeface="Fira Sans Light"/>
                <a:cs typeface="Trebuchet MS"/>
              </a:rPr>
              <a:t> </a:t>
            </a:r>
            <a:r>
              <a:rPr lang="en-GB" sz="1455" b="1" spc="-39">
                <a:solidFill>
                  <a:srgbClr val="94368C"/>
                </a:solidFill>
                <a:latin typeface="Fira Sans Light"/>
                <a:cs typeface="Trebuchet MS"/>
              </a:rPr>
              <a:t>2026</a:t>
            </a:r>
            <a:r>
              <a:rPr lang="en-GB" sz="1455" b="1" spc="-33">
                <a:solidFill>
                  <a:srgbClr val="94368C"/>
                </a:solidFill>
                <a:latin typeface="Fira Sans Light"/>
                <a:cs typeface="Trebuchet MS"/>
              </a:rPr>
              <a:t> </a:t>
            </a:r>
            <a:r>
              <a:rPr lang="en-GB" sz="1455" b="1">
                <a:solidFill>
                  <a:srgbClr val="94368C"/>
                </a:solidFill>
                <a:latin typeface="Fira Sans Light"/>
                <a:cs typeface="Trebuchet MS"/>
              </a:rPr>
              <a:t>is</a:t>
            </a:r>
            <a:r>
              <a:rPr lang="en-GB" sz="1455" b="1" spc="-30">
                <a:solidFill>
                  <a:srgbClr val="94368C"/>
                </a:solidFill>
                <a:latin typeface="Fira Sans Light"/>
                <a:cs typeface="Trebuchet MS"/>
              </a:rPr>
              <a:t> </a:t>
            </a:r>
            <a:r>
              <a:rPr lang="en-GB" sz="1455" b="1">
                <a:solidFill>
                  <a:srgbClr val="94368C"/>
                </a:solidFill>
                <a:latin typeface="Fira Sans Light"/>
                <a:cs typeface="Trebuchet MS"/>
              </a:rPr>
              <a:t>setting</a:t>
            </a:r>
            <a:r>
              <a:rPr lang="en-GB" sz="1455" b="1" spc="-33">
                <a:solidFill>
                  <a:srgbClr val="94368C"/>
                </a:solidFill>
                <a:latin typeface="Fira Sans Light"/>
                <a:cs typeface="Trebuchet MS"/>
              </a:rPr>
              <a:t> </a:t>
            </a:r>
            <a:r>
              <a:rPr lang="en-GB" sz="1455" b="1">
                <a:solidFill>
                  <a:srgbClr val="94368C"/>
                </a:solidFill>
                <a:latin typeface="Fira Sans Light"/>
                <a:cs typeface="Trebuchet MS"/>
              </a:rPr>
              <a:t>out</a:t>
            </a:r>
            <a:r>
              <a:rPr lang="en-GB" sz="1455" b="1" spc="-30">
                <a:solidFill>
                  <a:srgbClr val="94368C"/>
                </a:solidFill>
                <a:latin typeface="Fira Sans Light"/>
                <a:cs typeface="Trebuchet MS"/>
              </a:rPr>
              <a:t> </a:t>
            </a:r>
            <a:r>
              <a:rPr lang="en-GB" sz="1455" b="1">
                <a:solidFill>
                  <a:srgbClr val="94368C"/>
                </a:solidFill>
                <a:latin typeface="Fira Sans Light"/>
                <a:cs typeface="Trebuchet MS"/>
              </a:rPr>
              <a:t>to</a:t>
            </a:r>
            <a:r>
              <a:rPr lang="en-GB" sz="1455" b="1" spc="-33">
                <a:solidFill>
                  <a:srgbClr val="94368C"/>
                </a:solidFill>
                <a:latin typeface="Fira Sans Light"/>
                <a:cs typeface="Trebuchet MS"/>
              </a:rPr>
              <a:t> </a:t>
            </a:r>
            <a:r>
              <a:rPr lang="en-GB" sz="1455" b="1">
                <a:solidFill>
                  <a:srgbClr val="94368C"/>
                </a:solidFill>
                <a:latin typeface="Fira Sans Light"/>
              </a:rPr>
              <a:t>deliver a Commonwealth Games within 9-months, with the competition scheduled from 23 July to 2 August 2026. A commitment </a:t>
            </a:r>
            <a:r>
              <a:rPr lang="en-GB" sz="1455" b="1" spc="-15">
                <a:solidFill>
                  <a:srgbClr val="94368C"/>
                </a:solidFill>
                <a:latin typeface="Fira Sans Light"/>
                <a:cs typeface="Trebuchet MS"/>
              </a:rPr>
              <a:t>to </a:t>
            </a:r>
            <a:r>
              <a:rPr lang="en-GB" sz="1455" b="1">
                <a:solidFill>
                  <a:srgbClr val="94368C"/>
                </a:solidFill>
                <a:latin typeface="Fira Sans Light"/>
                <a:cs typeface="Trebuchet MS"/>
              </a:rPr>
              <a:t>timelines</a:t>
            </a:r>
            <a:r>
              <a:rPr lang="en-GB" sz="1455" b="1" spc="-39">
                <a:solidFill>
                  <a:srgbClr val="94368C"/>
                </a:solidFill>
                <a:latin typeface="Fira Sans Light"/>
                <a:cs typeface="Trebuchet MS"/>
              </a:rPr>
              <a:t> </a:t>
            </a:r>
            <a:r>
              <a:rPr lang="en-GB" sz="1455" b="1">
                <a:solidFill>
                  <a:srgbClr val="94368C"/>
                </a:solidFill>
                <a:latin typeface="Fira Sans Light"/>
                <a:cs typeface="Trebuchet MS"/>
              </a:rPr>
              <a:t>is</a:t>
            </a:r>
            <a:r>
              <a:rPr lang="en-GB" sz="1455" b="1" spc="-39">
                <a:solidFill>
                  <a:srgbClr val="94368C"/>
                </a:solidFill>
                <a:latin typeface="Fira Sans Light"/>
                <a:cs typeface="Trebuchet MS"/>
              </a:rPr>
              <a:t> </a:t>
            </a:r>
            <a:r>
              <a:rPr lang="en-GB" sz="1455" b="1" spc="-18">
                <a:solidFill>
                  <a:srgbClr val="94368C"/>
                </a:solidFill>
                <a:latin typeface="Fira Sans Light"/>
                <a:cs typeface="Trebuchet MS"/>
              </a:rPr>
              <a:t>critical</a:t>
            </a:r>
            <a:r>
              <a:rPr lang="en-GB" sz="1455" b="1" spc="-36">
                <a:solidFill>
                  <a:srgbClr val="94368C"/>
                </a:solidFill>
                <a:latin typeface="Fira Sans Light"/>
                <a:cs typeface="Trebuchet MS"/>
              </a:rPr>
              <a:t> </a:t>
            </a:r>
            <a:r>
              <a:rPr lang="en-GB" sz="1455" b="1">
                <a:solidFill>
                  <a:srgbClr val="94368C"/>
                </a:solidFill>
                <a:latin typeface="Fira Sans Light"/>
                <a:cs typeface="Trebuchet MS"/>
              </a:rPr>
              <a:t>to</a:t>
            </a:r>
            <a:r>
              <a:rPr lang="en-GB" sz="1455" b="1" spc="-39">
                <a:solidFill>
                  <a:srgbClr val="94368C"/>
                </a:solidFill>
                <a:latin typeface="Fira Sans Light"/>
                <a:cs typeface="Trebuchet MS"/>
              </a:rPr>
              <a:t> </a:t>
            </a:r>
            <a:r>
              <a:rPr lang="en-GB" sz="1455" b="1">
                <a:solidFill>
                  <a:srgbClr val="94368C"/>
                </a:solidFill>
                <a:latin typeface="Fira Sans Light"/>
                <a:cs typeface="Trebuchet MS"/>
              </a:rPr>
              <a:t>our</a:t>
            </a:r>
            <a:r>
              <a:rPr lang="en-GB" sz="1455" b="1" spc="-39">
                <a:solidFill>
                  <a:srgbClr val="94368C"/>
                </a:solidFill>
                <a:latin typeface="Fira Sans Light"/>
                <a:cs typeface="Trebuchet MS"/>
              </a:rPr>
              <a:t> </a:t>
            </a:r>
            <a:r>
              <a:rPr lang="en-GB" sz="1455" b="1" spc="-12">
                <a:solidFill>
                  <a:srgbClr val="94368C"/>
                </a:solidFill>
                <a:latin typeface="Fira Sans Light"/>
                <a:cs typeface="Trebuchet MS"/>
              </a:rPr>
              <a:t>delivery</a:t>
            </a:r>
            <a:r>
              <a:rPr lang="en-GB" sz="1455" b="1" spc="-36">
                <a:solidFill>
                  <a:srgbClr val="94368C"/>
                </a:solidFill>
                <a:latin typeface="Fira Sans Light"/>
                <a:cs typeface="Trebuchet MS"/>
              </a:rPr>
              <a:t> </a:t>
            </a:r>
            <a:r>
              <a:rPr lang="en-GB" sz="1455" b="1">
                <a:solidFill>
                  <a:srgbClr val="94368C"/>
                </a:solidFill>
                <a:latin typeface="Fira Sans Light"/>
                <a:cs typeface="Trebuchet MS"/>
              </a:rPr>
              <a:t>and</a:t>
            </a:r>
            <a:r>
              <a:rPr lang="en-GB" sz="1455" b="1" spc="-39">
                <a:solidFill>
                  <a:srgbClr val="94368C"/>
                </a:solidFill>
                <a:latin typeface="Fira Sans Light"/>
                <a:cs typeface="Trebuchet MS"/>
              </a:rPr>
              <a:t> </a:t>
            </a:r>
            <a:r>
              <a:rPr lang="en-GB" sz="1455" b="1" spc="-15">
                <a:solidFill>
                  <a:srgbClr val="94368C"/>
                </a:solidFill>
                <a:latin typeface="Fira Sans Light"/>
                <a:cs typeface="Trebuchet MS"/>
              </a:rPr>
              <a:t>procurement</a:t>
            </a:r>
            <a:r>
              <a:rPr lang="en-GB" sz="1455" b="1" spc="-39">
                <a:solidFill>
                  <a:srgbClr val="94368C"/>
                </a:solidFill>
                <a:latin typeface="Fira Sans Light"/>
                <a:cs typeface="Trebuchet MS"/>
              </a:rPr>
              <a:t> </a:t>
            </a:r>
            <a:r>
              <a:rPr lang="en-GB" sz="1455" b="1" spc="-15">
                <a:solidFill>
                  <a:srgbClr val="94368C"/>
                </a:solidFill>
                <a:latin typeface="Fira Sans Light"/>
                <a:cs typeface="Trebuchet MS"/>
              </a:rPr>
              <a:t>process.</a:t>
            </a:r>
            <a:r>
              <a:rPr lang="en-GB" sz="1455" b="1" spc="-36">
                <a:solidFill>
                  <a:srgbClr val="94368C"/>
                </a:solidFill>
                <a:latin typeface="Fira Sans Light"/>
                <a:cs typeface="Trebuchet MS"/>
              </a:rPr>
              <a:t> </a:t>
            </a:r>
            <a:endParaRPr lang="en-US" sz="1455">
              <a:latin typeface="Fira Sans Light"/>
              <a:cs typeface="Trebuchet MS"/>
            </a:endParaRPr>
          </a:p>
        </p:txBody>
      </p:sp>
      <p:sp>
        <p:nvSpPr>
          <p:cNvPr id="5" name="object 5">
            <a:extLst>
              <a:ext uri="{FF2B5EF4-FFF2-40B4-BE49-F238E27FC236}">
                <a16:creationId xmlns:a16="http://schemas.microsoft.com/office/drawing/2014/main" id="{BBF318CC-7134-AED1-8811-A432CFEAA8F0}"/>
              </a:ext>
            </a:extLst>
          </p:cNvPr>
          <p:cNvSpPr txBox="1"/>
          <p:nvPr/>
        </p:nvSpPr>
        <p:spPr>
          <a:xfrm>
            <a:off x="594199" y="2577749"/>
            <a:ext cx="7752807" cy="3590099"/>
          </a:xfrm>
          <a:prstGeom prst="rect">
            <a:avLst/>
          </a:prstGeom>
        </p:spPr>
        <p:txBody>
          <a:bodyPr vert="horz" wrap="square" lIns="0" tIns="7316" rIns="0" bIns="0" rtlCol="0" anchor="t">
            <a:spAutoFit/>
          </a:bodyPr>
          <a:lstStyle/>
          <a:p>
            <a:pPr marL="7620" marR="2540">
              <a:lnSpc>
                <a:spcPct val="108000"/>
              </a:lnSpc>
              <a:spcBef>
                <a:spcPts val="58"/>
              </a:spcBef>
            </a:pPr>
            <a:r>
              <a:rPr lang="en-GB" sz="1300" b="1" dirty="0">
                <a:solidFill>
                  <a:srgbClr val="94368C"/>
                </a:solidFill>
                <a:latin typeface="Fira Sans SemiBold"/>
              </a:rPr>
              <a:t>Process</a:t>
            </a:r>
            <a:endParaRPr lang="en-GB" sz="1300" dirty="0">
              <a:latin typeface="Fira Sans SemiBold"/>
              <a:cs typeface="Trebuchet MS"/>
            </a:endParaRPr>
          </a:p>
          <a:p>
            <a:pPr marL="7620" marR="2540" algn="just">
              <a:lnSpc>
                <a:spcPct val="108000"/>
              </a:lnSpc>
              <a:spcBef>
                <a:spcPts val="58"/>
              </a:spcBef>
            </a:pPr>
            <a:r>
              <a:rPr lang="en-GB" sz="1300" dirty="0">
                <a:latin typeface="Fira Sans Light"/>
                <a:cs typeface="Trebuchet MS"/>
              </a:rPr>
              <a:t>We are seeking expressions of interest from organisations with a strong track record of delivering Third Part Logistics (3PL) services, preferably at major multi-sport events.</a:t>
            </a:r>
          </a:p>
          <a:p>
            <a:pPr marL="7620" marR="2540" algn="just">
              <a:lnSpc>
                <a:spcPct val="108000"/>
              </a:lnSpc>
              <a:spcBef>
                <a:spcPts val="58"/>
              </a:spcBef>
            </a:pPr>
            <a:endParaRPr lang="en-GB" sz="1300" dirty="0">
              <a:latin typeface="Fira Sans Light"/>
              <a:cs typeface="Trebuchet MS"/>
            </a:endParaRPr>
          </a:p>
          <a:p>
            <a:pPr marL="7620" marR="2540" algn="just">
              <a:lnSpc>
                <a:spcPct val="108000"/>
              </a:lnSpc>
              <a:spcBef>
                <a:spcPts val="58"/>
              </a:spcBef>
            </a:pPr>
            <a:r>
              <a:rPr lang="en-GB" sz="1300" dirty="0">
                <a:latin typeface="Fira Sans Light"/>
                <a:cs typeface="Trebuchet MS"/>
              </a:rPr>
              <a:t>To determine interest and to help us shortlist suppliers for a subsequent  tendering process, we require responses to the questions set out in this pack.</a:t>
            </a:r>
          </a:p>
          <a:p>
            <a:pPr marL="7620" marR="2540" algn="just">
              <a:lnSpc>
                <a:spcPct val="108000"/>
              </a:lnSpc>
              <a:spcBef>
                <a:spcPts val="58"/>
              </a:spcBef>
            </a:pPr>
            <a:endParaRPr lang="en-GB" sz="1300" dirty="0">
              <a:latin typeface="Fira Sans Light"/>
              <a:cs typeface="Trebuchet MS"/>
            </a:endParaRPr>
          </a:p>
          <a:p>
            <a:pPr marL="7620" marR="2540" algn="just">
              <a:lnSpc>
                <a:spcPct val="108000"/>
              </a:lnSpc>
              <a:spcBef>
                <a:spcPts val="58"/>
              </a:spcBef>
            </a:pPr>
            <a:r>
              <a:rPr lang="en-GB" sz="1300" dirty="0">
                <a:latin typeface="Fira Sans Light"/>
                <a:cs typeface="Trebuchet MS"/>
              </a:rPr>
              <a:t>Please review the information in this pack and return your responses to Procurement by </a:t>
            </a:r>
            <a:r>
              <a:rPr lang="en-GB" sz="1300" b="1" dirty="0">
                <a:latin typeface="Fira Sans Light"/>
                <a:cs typeface="Trebuchet MS"/>
              </a:rPr>
              <a:t>4pm on 11</a:t>
            </a:r>
            <a:r>
              <a:rPr lang="en-GB" sz="1300" b="1" baseline="30000" dirty="0">
                <a:latin typeface="Fira Sans Light"/>
                <a:cs typeface="Trebuchet MS"/>
              </a:rPr>
              <a:t>th</a:t>
            </a:r>
            <a:r>
              <a:rPr lang="en-GB" sz="1300" b="1" dirty="0">
                <a:latin typeface="Fira Sans Light"/>
                <a:cs typeface="Trebuchet MS"/>
              </a:rPr>
              <a:t> November 2025.</a:t>
            </a:r>
          </a:p>
          <a:p>
            <a:pPr marL="7620" marR="2540" algn="just">
              <a:lnSpc>
                <a:spcPct val="108000"/>
              </a:lnSpc>
              <a:spcBef>
                <a:spcPts val="58"/>
              </a:spcBef>
            </a:pPr>
            <a:endParaRPr lang="en-GB" sz="1300" b="1" dirty="0">
              <a:solidFill>
                <a:srgbClr val="94368C"/>
              </a:solidFill>
              <a:latin typeface="Fira Sans Light"/>
            </a:endParaRPr>
          </a:p>
          <a:p>
            <a:pPr marL="7620" marR="2540" algn="just">
              <a:lnSpc>
                <a:spcPct val="108000"/>
              </a:lnSpc>
              <a:spcBef>
                <a:spcPts val="58"/>
              </a:spcBef>
            </a:pPr>
            <a:r>
              <a:rPr lang="en-GB" sz="1300" b="1" dirty="0">
                <a:solidFill>
                  <a:srgbClr val="94368C"/>
                </a:solidFill>
                <a:latin typeface="Fira Sans SemiBold"/>
              </a:rPr>
              <a:t>Clarifications and Contacts</a:t>
            </a:r>
          </a:p>
          <a:p>
            <a:pPr marL="7620" marR="2540" algn="just">
              <a:lnSpc>
                <a:spcPct val="108000"/>
              </a:lnSpc>
              <a:spcBef>
                <a:spcPts val="58"/>
              </a:spcBef>
            </a:pPr>
            <a:r>
              <a:rPr lang="en-GB" sz="1300" dirty="0">
                <a:latin typeface="Fira Sans Light"/>
              </a:rPr>
              <a:t>We are creating a culture of collaboration and therefore are on hand to provide any support you require at any point in the procurement process.</a:t>
            </a:r>
          </a:p>
          <a:p>
            <a:pPr marL="7620" marR="2540" algn="just">
              <a:lnSpc>
                <a:spcPct val="108000"/>
              </a:lnSpc>
              <a:spcBef>
                <a:spcPts val="58"/>
              </a:spcBef>
            </a:pPr>
            <a:endParaRPr lang="en-GB" sz="1300" dirty="0">
              <a:latin typeface="Fira Sans Light"/>
            </a:endParaRPr>
          </a:p>
          <a:p>
            <a:pPr marL="7620" marR="2540" algn="just">
              <a:lnSpc>
                <a:spcPct val="108000"/>
              </a:lnSpc>
              <a:spcBef>
                <a:spcPts val="58"/>
              </a:spcBef>
            </a:pPr>
            <a:r>
              <a:rPr lang="en-GB" sz="1300" dirty="0">
                <a:latin typeface="Fira Sans Light"/>
              </a:rPr>
              <a:t>If you have any questions, please email them to us at: </a:t>
            </a:r>
            <a:r>
              <a:rPr lang="en-GB" sz="1300" dirty="0">
                <a:latin typeface="Fire sans light"/>
                <a:cs typeface="Trebuchet MS"/>
                <a:hlinkClick r:id="rId2"/>
              </a:rPr>
              <a:t>procurement@glasgow2026.com</a:t>
            </a:r>
            <a:r>
              <a:rPr lang="en-GB" sz="1300" dirty="0">
                <a:latin typeface="Fire sans light"/>
                <a:cs typeface="Trebuchet MS"/>
              </a:rPr>
              <a:t> </a:t>
            </a:r>
          </a:p>
          <a:p>
            <a:pPr marL="7620" marR="2540">
              <a:lnSpc>
                <a:spcPct val="108000"/>
              </a:lnSpc>
              <a:spcBef>
                <a:spcPts val="58"/>
              </a:spcBef>
            </a:pPr>
            <a:endParaRPr lang="en-GB" sz="1300" dirty="0">
              <a:latin typeface="Trebuchet MS"/>
              <a:cs typeface="Trebuchet MS"/>
            </a:endParaRPr>
          </a:p>
        </p:txBody>
      </p:sp>
    </p:spTree>
    <p:extLst>
      <p:ext uri="{BB962C8B-B14F-4D97-AF65-F5344CB8AC3E}">
        <p14:creationId xmlns:p14="http://schemas.microsoft.com/office/powerpoint/2010/main" val="904484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and pink gradient&#10;&#10;AI-generated content may be incorrect.">
            <a:extLst>
              <a:ext uri="{FF2B5EF4-FFF2-40B4-BE49-F238E27FC236}">
                <a16:creationId xmlns:a16="http://schemas.microsoft.com/office/drawing/2014/main" id="{F2362668-DF6A-2843-EF40-DE5C33CE6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0"/>
            <a:ext cx="12191135" cy="6858000"/>
          </a:xfrm>
          <a:prstGeom prst="rect">
            <a:avLst/>
          </a:prstGeom>
        </p:spPr>
      </p:pic>
      <p:sp>
        <p:nvSpPr>
          <p:cNvPr id="10" name="object 10"/>
          <p:cNvSpPr txBox="1"/>
          <p:nvPr/>
        </p:nvSpPr>
        <p:spPr>
          <a:xfrm>
            <a:off x="626748" y="2985414"/>
            <a:ext cx="4708416" cy="393908"/>
          </a:xfrm>
          <a:prstGeom prst="rect">
            <a:avLst/>
          </a:prstGeom>
        </p:spPr>
        <p:txBody>
          <a:bodyPr vert="horz" wrap="square" lIns="0" tIns="7701" rIns="0" bIns="0" rtlCol="0" anchor="t">
            <a:spAutoFit/>
          </a:bodyPr>
          <a:lstStyle/>
          <a:p>
            <a:pPr marL="180980" lvl="1" indent="-173279">
              <a:spcBef>
                <a:spcPts val="61"/>
              </a:spcBef>
              <a:buFont typeface="Wingdings" panose="05000000000000000000" pitchFamily="2" charset="2"/>
              <a:buChar char="Ø"/>
            </a:pPr>
            <a:endParaRPr lang="en-GB" sz="1213" spc="-52">
              <a:solidFill>
                <a:schemeClr val="bg1"/>
              </a:solidFill>
              <a:latin typeface="Fira Sans Light"/>
            </a:endParaRPr>
          </a:p>
          <a:p>
            <a:pPr marL="180980" lvl="1" indent="-173279">
              <a:spcBef>
                <a:spcPts val="61"/>
              </a:spcBef>
              <a:buFont typeface="Wingdings" panose="05000000000000000000" pitchFamily="2" charset="2"/>
              <a:buChar char="Ø"/>
            </a:pPr>
            <a:endParaRPr lang="en-GB" sz="1213" spc="-52">
              <a:solidFill>
                <a:schemeClr val="bg1"/>
              </a:solidFill>
              <a:latin typeface="Fira Sans Light"/>
            </a:endParaRPr>
          </a:p>
        </p:txBody>
      </p:sp>
      <p:sp>
        <p:nvSpPr>
          <p:cNvPr id="9" name="Slide Number Placeholder 8">
            <a:extLst>
              <a:ext uri="{FF2B5EF4-FFF2-40B4-BE49-F238E27FC236}">
                <a16:creationId xmlns:a16="http://schemas.microsoft.com/office/drawing/2014/main" id="{D47E544E-B7E6-919D-990A-04A157E03E77}"/>
              </a:ext>
            </a:extLst>
          </p:cNvPr>
          <p:cNvSpPr>
            <a:spLocks noGrp="1"/>
          </p:cNvSpPr>
          <p:nvPr>
            <p:ph type="sldNum" sz="quarter" idx="7"/>
          </p:nvPr>
        </p:nvSpPr>
        <p:spPr/>
        <p:txBody>
          <a:bodyPr/>
          <a:lstStyle/>
          <a:p>
            <a:fld id="{B6F15528-21DE-4FAA-801E-634DDDAF4B2B}" type="slidenum">
              <a:rPr lang="en-GB" smtClean="0"/>
              <a:t>4</a:t>
            </a:fld>
            <a:endParaRPr lang="en-GB"/>
          </a:p>
        </p:txBody>
      </p:sp>
      <p:sp>
        <p:nvSpPr>
          <p:cNvPr id="13" name="TextBox 12">
            <a:extLst>
              <a:ext uri="{FF2B5EF4-FFF2-40B4-BE49-F238E27FC236}">
                <a16:creationId xmlns:a16="http://schemas.microsoft.com/office/drawing/2014/main" id="{1B0090E2-C702-041F-73C4-3FBDC0083E54}"/>
              </a:ext>
            </a:extLst>
          </p:cNvPr>
          <p:cNvSpPr txBox="1"/>
          <p:nvPr/>
        </p:nvSpPr>
        <p:spPr>
          <a:xfrm>
            <a:off x="545510" y="434126"/>
            <a:ext cx="6745378" cy="658721"/>
          </a:xfrm>
          <a:prstGeom prst="rect">
            <a:avLst/>
          </a:prstGeom>
          <a:noFill/>
        </p:spPr>
        <p:txBody>
          <a:bodyPr wrap="square" lIns="55449" tIns="27725" rIns="55449" bIns="27725" rtlCol="0" anchor="t">
            <a:spAutoFit/>
          </a:bodyPr>
          <a:lstStyle/>
          <a:p>
            <a:pPr defTabSz="914358">
              <a:lnSpc>
                <a:spcPts val="4700"/>
              </a:lnSpc>
            </a:pPr>
            <a:r>
              <a:rPr lang="en-GB" sz="3942" b="1" spc="-121">
                <a:solidFill>
                  <a:srgbClr val="FFFFFF"/>
                </a:solidFill>
                <a:latin typeface="Fira Sans"/>
              </a:rPr>
              <a:t>LOGISTICS AT THE GAMES</a:t>
            </a:r>
          </a:p>
        </p:txBody>
      </p:sp>
      <p:sp>
        <p:nvSpPr>
          <p:cNvPr id="5" name="Content Placeholder 4">
            <a:extLst>
              <a:ext uri="{FF2B5EF4-FFF2-40B4-BE49-F238E27FC236}">
                <a16:creationId xmlns:a16="http://schemas.microsoft.com/office/drawing/2014/main" id="{95B9968C-52CC-2EAE-7A6D-FFF3F0155CCD}"/>
              </a:ext>
            </a:extLst>
          </p:cNvPr>
          <p:cNvSpPr>
            <a:spLocks noGrp="1"/>
          </p:cNvSpPr>
          <p:nvPr/>
        </p:nvSpPr>
        <p:spPr>
          <a:xfrm>
            <a:off x="432512" y="1523507"/>
            <a:ext cx="10515600" cy="50154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797C9"/>
              </a:buClr>
              <a:buFont typeface="Arial" panose="020B0604020202020204" pitchFamily="34" charset="0"/>
              <a:buChar char="•"/>
              <a:defRPr sz="2400" b="0" i="0" kern="1200" baseline="0">
                <a:solidFill>
                  <a:srgbClr val="000000"/>
                </a:solidFill>
                <a:latin typeface="Fira Sans Medium" panose="020B0503050000020004" pitchFamily="34" charset="0"/>
                <a:ea typeface="+mn-ea"/>
                <a:cs typeface="+mn-cs"/>
              </a:defRPr>
            </a:lvl1pPr>
            <a:lvl2pPr marL="685800" indent="-228600" algn="l" defTabSz="914400" rtl="0" eaLnBrk="1" latinLnBrk="0" hangingPunct="1">
              <a:lnSpc>
                <a:spcPct val="90000"/>
              </a:lnSpc>
              <a:spcBef>
                <a:spcPts val="500"/>
              </a:spcBef>
              <a:buClr>
                <a:srgbClr val="0797C9"/>
              </a:buClr>
              <a:buFont typeface="Arial" panose="020B0604020202020204" pitchFamily="34" charset="0"/>
              <a:buChar char="•"/>
              <a:defRPr sz="2400" b="0" i="0" kern="1200" baseline="0">
                <a:solidFill>
                  <a:srgbClr val="000000"/>
                </a:solidFill>
                <a:latin typeface="Fira Sans Medium" panose="020B0503050000020004" pitchFamily="34" charset="0"/>
                <a:ea typeface="+mn-ea"/>
                <a:cs typeface="+mn-cs"/>
              </a:defRPr>
            </a:lvl2pPr>
            <a:lvl3pPr marL="1143000" indent="-228600" algn="l" defTabSz="914400" rtl="0" eaLnBrk="1" latinLnBrk="0" hangingPunct="1">
              <a:lnSpc>
                <a:spcPct val="90000"/>
              </a:lnSpc>
              <a:spcBef>
                <a:spcPts val="500"/>
              </a:spcBef>
              <a:buClr>
                <a:srgbClr val="0797C9"/>
              </a:buClr>
              <a:buFont typeface="Arial" panose="020B0604020202020204" pitchFamily="34" charset="0"/>
              <a:buChar char="•"/>
              <a:defRPr sz="2000" b="0" i="0" kern="1200" baseline="0">
                <a:solidFill>
                  <a:srgbClr val="000000"/>
                </a:solidFill>
                <a:latin typeface="Fira Sans Medium" panose="020B0503050000020004" pitchFamily="34" charset="0"/>
                <a:ea typeface="+mn-ea"/>
                <a:cs typeface="+mn-cs"/>
              </a:defRPr>
            </a:lvl3pPr>
            <a:lvl4pPr marL="1600200" indent="-228600" algn="l" defTabSz="914400" rtl="0" eaLnBrk="1" latinLnBrk="0" hangingPunct="1">
              <a:lnSpc>
                <a:spcPct val="90000"/>
              </a:lnSpc>
              <a:spcBef>
                <a:spcPts val="500"/>
              </a:spcBef>
              <a:buClr>
                <a:srgbClr val="0797C9"/>
              </a:buClr>
              <a:buFont typeface="Arial" panose="020B0604020202020204" pitchFamily="34" charset="0"/>
              <a:buChar char="•"/>
              <a:defRPr sz="1800" b="0" i="0" kern="1200" baseline="0">
                <a:solidFill>
                  <a:srgbClr val="000000"/>
                </a:solidFill>
                <a:latin typeface="Fira Sans Medium" panose="020B0503050000020004" pitchFamily="34" charset="0"/>
                <a:ea typeface="+mn-ea"/>
                <a:cs typeface="+mn-cs"/>
              </a:defRPr>
            </a:lvl4pPr>
            <a:lvl5pPr marL="2057400" indent="-228600" algn="l" defTabSz="914400" rtl="0" eaLnBrk="1" latinLnBrk="0" hangingPunct="1">
              <a:lnSpc>
                <a:spcPct val="90000"/>
              </a:lnSpc>
              <a:spcBef>
                <a:spcPts val="500"/>
              </a:spcBef>
              <a:buClr>
                <a:srgbClr val="0797C9"/>
              </a:buClr>
              <a:buFont typeface="Arial" panose="020B0604020202020204" pitchFamily="34" charset="0"/>
              <a:buChar char="•"/>
              <a:defRPr sz="1800" b="0" i="0" kern="1200" baseline="0">
                <a:solidFill>
                  <a:srgbClr val="000000"/>
                </a:solidFill>
                <a:latin typeface="Fira Sans Medium" panose="020B05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spc="-85">
                <a:solidFill>
                  <a:schemeClr val="bg1"/>
                </a:solidFill>
                <a:latin typeface="Fira Sans Light"/>
              </a:rPr>
              <a:t>The Logistics (LOG) Functional Area (FA) is responsible for material planning, warehousing, distribution and Bump In of assets on venue. Following the Games, Logistics is responsible for removing these assets (Bump Out) and returning to the warehouse for their dissolution.</a:t>
            </a:r>
          </a:p>
          <a:p>
            <a:endParaRPr lang="en-US" kern="0" spc="-85">
              <a:solidFill>
                <a:schemeClr val="bg1"/>
              </a:solidFill>
              <a:latin typeface="Fira Sans SemiBold"/>
            </a:endParaRPr>
          </a:p>
          <a:p>
            <a:endParaRPr lang="en-GB">
              <a:solidFill>
                <a:schemeClr val="bg1"/>
              </a:solidFill>
            </a:endParaRPr>
          </a:p>
        </p:txBody>
      </p:sp>
      <p:sp>
        <p:nvSpPr>
          <p:cNvPr id="6" name="TextBox 13">
            <a:extLst>
              <a:ext uri="{FF2B5EF4-FFF2-40B4-BE49-F238E27FC236}">
                <a16:creationId xmlns:a16="http://schemas.microsoft.com/office/drawing/2014/main" id="{0B0423C2-63CB-3F2F-B588-00673007E1F4}"/>
              </a:ext>
            </a:extLst>
          </p:cNvPr>
          <p:cNvSpPr txBox="1"/>
          <p:nvPr/>
        </p:nvSpPr>
        <p:spPr>
          <a:xfrm>
            <a:off x="348967" y="3303033"/>
            <a:ext cx="263198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Material planning</a:t>
            </a:r>
          </a:p>
        </p:txBody>
      </p:sp>
      <p:sp>
        <p:nvSpPr>
          <p:cNvPr id="7" name="TextBox 14">
            <a:extLst>
              <a:ext uri="{FF2B5EF4-FFF2-40B4-BE49-F238E27FC236}">
                <a16:creationId xmlns:a16="http://schemas.microsoft.com/office/drawing/2014/main" id="{525B6FEF-0F86-434B-4761-57C31DBB3F26}"/>
              </a:ext>
            </a:extLst>
          </p:cNvPr>
          <p:cNvSpPr txBox="1"/>
          <p:nvPr/>
        </p:nvSpPr>
        <p:spPr>
          <a:xfrm>
            <a:off x="4179750" y="3754934"/>
            <a:ext cx="263198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Warehousing </a:t>
            </a:r>
          </a:p>
        </p:txBody>
      </p:sp>
      <p:sp>
        <p:nvSpPr>
          <p:cNvPr id="11" name="TextBox 16">
            <a:extLst>
              <a:ext uri="{FF2B5EF4-FFF2-40B4-BE49-F238E27FC236}">
                <a16:creationId xmlns:a16="http://schemas.microsoft.com/office/drawing/2014/main" id="{18F92823-1C44-62C4-E48D-A7D095386989}"/>
              </a:ext>
            </a:extLst>
          </p:cNvPr>
          <p:cNvSpPr txBox="1"/>
          <p:nvPr/>
        </p:nvSpPr>
        <p:spPr>
          <a:xfrm>
            <a:off x="8322289" y="4699933"/>
            <a:ext cx="3319822"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Bump In and venue operations </a:t>
            </a:r>
          </a:p>
        </p:txBody>
      </p:sp>
      <p:sp>
        <p:nvSpPr>
          <p:cNvPr id="12" name="TextBox 19">
            <a:extLst>
              <a:ext uri="{FF2B5EF4-FFF2-40B4-BE49-F238E27FC236}">
                <a16:creationId xmlns:a16="http://schemas.microsoft.com/office/drawing/2014/main" id="{FE854419-FCD5-EEA6-D1AC-3CA3047DFF6B}"/>
              </a:ext>
            </a:extLst>
          </p:cNvPr>
          <p:cNvSpPr txBox="1"/>
          <p:nvPr/>
        </p:nvSpPr>
        <p:spPr>
          <a:xfrm>
            <a:off x="2229960" y="5498932"/>
            <a:ext cx="263198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Dissolution </a:t>
            </a:r>
          </a:p>
        </p:txBody>
      </p:sp>
      <p:sp>
        <p:nvSpPr>
          <p:cNvPr id="14" name="TextBox 18">
            <a:extLst>
              <a:ext uri="{FF2B5EF4-FFF2-40B4-BE49-F238E27FC236}">
                <a16:creationId xmlns:a16="http://schemas.microsoft.com/office/drawing/2014/main" id="{5B62941B-9F77-2844-4167-E69A51F9BA76}"/>
              </a:ext>
            </a:extLst>
          </p:cNvPr>
          <p:cNvSpPr txBox="1"/>
          <p:nvPr/>
        </p:nvSpPr>
        <p:spPr>
          <a:xfrm>
            <a:off x="4374318" y="5638069"/>
            <a:ext cx="263198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Return </a:t>
            </a:r>
          </a:p>
        </p:txBody>
      </p:sp>
      <p:sp>
        <p:nvSpPr>
          <p:cNvPr id="15" name="TextBox 17">
            <a:extLst>
              <a:ext uri="{FF2B5EF4-FFF2-40B4-BE49-F238E27FC236}">
                <a16:creationId xmlns:a16="http://schemas.microsoft.com/office/drawing/2014/main" id="{F65FB4FF-530F-02B7-A9D8-A811534ECD9B}"/>
              </a:ext>
            </a:extLst>
          </p:cNvPr>
          <p:cNvSpPr txBox="1"/>
          <p:nvPr/>
        </p:nvSpPr>
        <p:spPr>
          <a:xfrm>
            <a:off x="6305207" y="5849947"/>
            <a:ext cx="263198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Bump Out </a:t>
            </a:r>
          </a:p>
        </p:txBody>
      </p:sp>
      <p:sp>
        <p:nvSpPr>
          <p:cNvPr id="16" name="Arrow: Curved Down 15">
            <a:extLst>
              <a:ext uri="{FF2B5EF4-FFF2-40B4-BE49-F238E27FC236}">
                <a16:creationId xmlns:a16="http://schemas.microsoft.com/office/drawing/2014/main" id="{47FE89B5-5A87-E1E6-9B05-623ABCD7C6CD}"/>
              </a:ext>
            </a:extLst>
          </p:cNvPr>
          <p:cNvSpPr/>
          <p:nvPr/>
        </p:nvSpPr>
        <p:spPr>
          <a:xfrm rot="2081357">
            <a:off x="5931402" y="3529337"/>
            <a:ext cx="619254" cy="369332"/>
          </a:xfrm>
          <a:prstGeom prst="curvedDownArrow">
            <a:avLst/>
          </a:prstGeom>
          <a:solidFill>
            <a:srgbClr val="BE42A9"/>
          </a:solidFill>
          <a:ln>
            <a:solidFill>
              <a:srgbClr val="BE42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Arrow: Curved Down 16">
            <a:extLst>
              <a:ext uri="{FF2B5EF4-FFF2-40B4-BE49-F238E27FC236}">
                <a16:creationId xmlns:a16="http://schemas.microsoft.com/office/drawing/2014/main" id="{7756C033-5EA0-911E-0206-D1C4D1ED18D3}"/>
              </a:ext>
            </a:extLst>
          </p:cNvPr>
          <p:cNvSpPr/>
          <p:nvPr/>
        </p:nvSpPr>
        <p:spPr>
          <a:xfrm rot="2081357">
            <a:off x="8380167" y="4064594"/>
            <a:ext cx="619254" cy="369332"/>
          </a:xfrm>
          <a:prstGeom prst="curvedDownArrow">
            <a:avLst/>
          </a:prstGeom>
          <a:solidFill>
            <a:srgbClr val="BE42A9"/>
          </a:solidFill>
          <a:ln>
            <a:solidFill>
              <a:srgbClr val="BE42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Arrow: Curved Down 17">
            <a:extLst>
              <a:ext uri="{FF2B5EF4-FFF2-40B4-BE49-F238E27FC236}">
                <a16:creationId xmlns:a16="http://schemas.microsoft.com/office/drawing/2014/main" id="{C6A55785-9712-F311-3BDB-6859781E9D6C}"/>
              </a:ext>
            </a:extLst>
          </p:cNvPr>
          <p:cNvSpPr/>
          <p:nvPr/>
        </p:nvSpPr>
        <p:spPr>
          <a:xfrm rot="13191457">
            <a:off x="3431988" y="5816312"/>
            <a:ext cx="619254" cy="369332"/>
          </a:xfrm>
          <a:prstGeom prst="curvedDownArrow">
            <a:avLst/>
          </a:prstGeom>
          <a:solidFill>
            <a:srgbClr val="BE42A9"/>
          </a:solidFill>
          <a:ln>
            <a:solidFill>
              <a:srgbClr val="BE42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Arrow: Curved Down 18">
            <a:extLst>
              <a:ext uri="{FF2B5EF4-FFF2-40B4-BE49-F238E27FC236}">
                <a16:creationId xmlns:a16="http://schemas.microsoft.com/office/drawing/2014/main" id="{6A73886D-0648-32EA-0B04-0BC1DE8F8562}"/>
              </a:ext>
            </a:extLst>
          </p:cNvPr>
          <p:cNvSpPr/>
          <p:nvPr/>
        </p:nvSpPr>
        <p:spPr>
          <a:xfrm rot="13191457">
            <a:off x="7468974" y="6203936"/>
            <a:ext cx="619254" cy="369332"/>
          </a:xfrm>
          <a:prstGeom prst="curvedDownArrow">
            <a:avLst/>
          </a:prstGeom>
          <a:solidFill>
            <a:srgbClr val="BE42A9"/>
          </a:solidFill>
          <a:ln>
            <a:solidFill>
              <a:srgbClr val="BE42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Box 19">
            <a:extLst>
              <a:ext uri="{FF2B5EF4-FFF2-40B4-BE49-F238E27FC236}">
                <a16:creationId xmlns:a16="http://schemas.microsoft.com/office/drawing/2014/main" id="{6E013026-F207-7682-2E53-C15DDED464F1}"/>
              </a:ext>
            </a:extLst>
          </p:cNvPr>
          <p:cNvSpPr txBox="1"/>
          <p:nvPr/>
        </p:nvSpPr>
        <p:spPr>
          <a:xfrm>
            <a:off x="6604448" y="4093399"/>
            <a:ext cx="2631989" cy="369332"/>
          </a:xfrm>
          <a:prstGeom prst="rect">
            <a:avLst/>
          </a:prstGeom>
          <a:noFill/>
        </p:spPr>
        <p:txBody>
          <a:bodyPr wrap="square" rtlCol="0">
            <a:spAutoFit/>
          </a:bodyPr>
          <a:lstStyle/>
          <a:p>
            <a:r>
              <a:rPr lang="en-GB">
                <a:solidFill>
                  <a:schemeClr val="bg1"/>
                </a:solidFill>
              </a:rPr>
              <a:t>Distribution </a:t>
            </a:r>
          </a:p>
        </p:txBody>
      </p:sp>
      <p:pic>
        <p:nvPicPr>
          <p:cNvPr id="21" name="Picture 2">
            <a:extLst>
              <a:ext uri="{FF2B5EF4-FFF2-40B4-BE49-F238E27FC236}">
                <a16:creationId xmlns:a16="http://schemas.microsoft.com/office/drawing/2014/main" id="{350583AF-E850-519D-7130-54DD406B2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68" y="3790443"/>
            <a:ext cx="2477398" cy="15198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98D8A2D4-961D-9908-1CB2-EC83E0B09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141" y="4341020"/>
            <a:ext cx="1989977" cy="11642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2CBE9FA-CCFB-6F27-0BFE-C01C7288D524}"/>
              </a:ext>
            </a:extLst>
          </p:cNvPr>
          <p:cNvPicPr>
            <a:picLocks noChangeAspect="1"/>
          </p:cNvPicPr>
          <p:nvPr/>
        </p:nvPicPr>
        <p:blipFill>
          <a:blip r:embed="rId5"/>
          <a:stretch>
            <a:fillRect/>
          </a:stretch>
        </p:blipFill>
        <p:spPr>
          <a:xfrm>
            <a:off x="8271714" y="5386009"/>
            <a:ext cx="3750193" cy="124469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716AA33-1909-65BF-C08F-75F1E358E884}"/>
              </a:ext>
            </a:extLst>
          </p:cNvPr>
          <p:cNvSpPr>
            <a:spLocks noGrp="1"/>
          </p:cNvSpPr>
          <p:nvPr>
            <p:ph type="sldNum" sz="quarter" idx="12"/>
          </p:nvPr>
        </p:nvSpPr>
        <p:spPr/>
        <p:txBody>
          <a:bodyPr/>
          <a:lstStyle/>
          <a:p>
            <a:fld id="{28504E16-0618-2842-B206-C701314F0E20}" type="slidenum">
              <a:rPr lang="en-US" smtClean="0"/>
              <a:pPr/>
              <a:t>5</a:t>
            </a:fld>
            <a:endParaRPr lang="en-US"/>
          </a:p>
        </p:txBody>
      </p:sp>
      <p:sp>
        <p:nvSpPr>
          <p:cNvPr id="8" name="TextBox 7">
            <a:extLst>
              <a:ext uri="{FF2B5EF4-FFF2-40B4-BE49-F238E27FC236}">
                <a16:creationId xmlns:a16="http://schemas.microsoft.com/office/drawing/2014/main" id="{C3AF2AE4-FF62-99A6-66A5-38BA6BEF76F9}"/>
              </a:ext>
            </a:extLst>
          </p:cNvPr>
          <p:cNvSpPr txBox="1"/>
          <p:nvPr/>
        </p:nvSpPr>
        <p:spPr>
          <a:xfrm>
            <a:off x="579814" y="200109"/>
            <a:ext cx="6096000" cy="695062"/>
          </a:xfrm>
          <a:prstGeom prst="rect">
            <a:avLst/>
          </a:prstGeom>
          <a:noFill/>
        </p:spPr>
        <p:txBody>
          <a:bodyPr wrap="square">
            <a:spAutoFit/>
          </a:bodyPr>
          <a:lstStyle/>
          <a:p>
            <a:pPr defTabSz="914358">
              <a:lnSpc>
                <a:spcPts val="4700"/>
              </a:lnSpc>
            </a:pPr>
            <a:r>
              <a:rPr lang="en-GB" sz="3942" b="1" spc="-121">
                <a:solidFill>
                  <a:srgbClr val="FFFFFF"/>
                </a:solidFill>
                <a:latin typeface="Fira Sans"/>
              </a:rPr>
              <a:t>High-Level Scope</a:t>
            </a:r>
          </a:p>
        </p:txBody>
      </p:sp>
      <p:sp>
        <p:nvSpPr>
          <p:cNvPr id="2" name="Content Placeholder 4">
            <a:extLst>
              <a:ext uri="{FF2B5EF4-FFF2-40B4-BE49-F238E27FC236}">
                <a16:creationId xmlns:a16="http://schemas.microsoft.com/office/drawing/2014/main" id="{C26E9BD5-3748-5BAA-91F6-895D780350C7}"/>
              </a:ext>
            </a:extLst>
          </p:cNvPr>
          <p:cNvSpPr txBox="1">
            <a:spLocks/>
          </p:cNvSpPr>
          <p:nvPr/>
        </p:nvSpPr>
        <p:spPr>
          <a:xfrm>
            <a:off x="579814" y="921297"/>
            <a:ext cx="11268075" cy="5015405"/>
          </a:xfrm>
          <a:prstGeom prst="rect">
            <a:avLst/>
          </a:prstGeom>
        </p:spPr>
        <p:txBody>
          <a:bodyPr>
            <a:noAutofit/>
          </a:bodyPr>
          <a:lstStyle>
            <a:lvl1pPr marL="228600" indent="-228600" algn="l" defTabSz="914400" rtl="0" eaLnBrk="1" latinLnBrk="0" hangingPunct="1">
              <a:lnSpc>
                <a:spcPct val="90000"/>
              </a:lnSpc>
              <a:spcBef>
                <a:spcPts val="1000"/>
              </a:spcBef>
              <a:buClr>
                <a:srgbClr val="0797C9"/>
              </a:buClr>
              <a:buFont typeface="Arial" panose="020B0604020202020204" pitchFamily="34" charset="0"/>
              <a:buChar char="•"/>
              <a:defRPr sz="2800" b="0" i="0" kern="1200" baseline="0">
                <a:solidFill>
                  <a:srgbClr val="000000"/>
                </a:solidFill>
                <a:latin typeface="Fira Sans Medium" panose="020B0503050000020004" pitchFamily="34" charset="0"/>
                <a:ea typeface="+mn-ea"/>
                <a:cs typeface="+mn-cs"/>
              </a:defRPr>
            </a:lvl1pPr>
            <a:lvl2pPr marL="685800" indent="-228600" algn="l" defTabSz="914400" rtl="0" eaLnBrk="1" latinLnBrk="0" hangingPunct="1">
              <a:lnSpc>
                <a:spcPct val="90000"/>
              </a:lnSpc>
              <a:spcBef>
                <a:spcPts val="500"/>
              </a:spcBef>
              <a:buClr>
                <a:srgbClr val="0797C9"/>
              </a:buClr>
              <a:buFont typeface="Arial" panose="020B0604020202020204" pitchFamily="34" charset="0"/>
              <a:buChar char="•"/>
              <a:defRPr sz="2400" b="0" i="0" kern="1200" baseline="0">
                <a:solidFill>
                  <a:srgbClr val="000000"/>
                </a:solidFill>
                <a:latin typeface="Fira Sans Medium" panose="020B0503050000020004" pitchFamily="34" charset="0"/>
                <a:ea typeface="+mn-ea"/>
                <a:cs typeface="+mn-cs"/>
              </a:defRPr>
            </a:lvl2pPr>
            <a:lvl3pPr marL="1143000" indent="-228600" algn="l" defTabSz="914400" rtl="0" eaLnBrk="1" latinLnBrk="0" hangingPunct="1">
              <a:lnSpc>
                <a:spcPct val="90000"/>
              </a:lnSpc>
              <a:spcBef>
                <a:spcPts val="500"/>
              </a:spcBef>
              <a:buClr>
                <a:srgbClr val="0797C9"/>
              </a:buClr>
              <a:buFont typeface="Arial" panose="020B0604020202020204" pitchFamily="34" charset="0"/>
              <a:buChar char="•"/>
              <a:defRPr sz="2000" b="0" i="0" kern="1200" baseline="0">
                <a:solidFill>
                  <a:srgbClr val="000000"/>
                </a:solidFill>
                <a:latin typeface="Fira Sans Medium" panose="020B0503050000020004" pitchFamily="34" charset="0"/>
                <a:ea typeface="+mn-ea"/>
                <a:cs typeface="+mn-cs"/>
              </a:defRPr>
            </a:lvl3pPr>
            <a:lvl4pPr marL="1600200" indent="-228600" algn="l" defTabSz="914400" rtl="0" eaLnBrk="1" latinLnBrk="0" hangingPunct="1">
              <a:lnSpc>
                <a:spcPct val="90000"/>
              </a:lnSpc>
              <a:spcBef>
                <a:spcPts val="500"/>
              </a:spcBef>
              <a:buClr>
                <a:srgbClr val="0797C9"/>
              </a:buClr>
              <a:buFont typeface="Arial" panose="020B0604020202020204" pitchFamily="34" charset="0"/>
              <a:buChar char="•"/>
              <a:defRPr sz="1800" b="0" i="0" kern="1200" baseline="0">
                <a:solidFill>
                  <a:srgbClr val="000000"/>
                </a:solidFill>
                <a:latin typeface="Fira Sans Medium" panose="020B0503050000020004" pitchFamily="34" charset="0"/>
                <a:ea typeface="+mn-ea"/>
                <a:cs typeface="+mn-cs"/>
              </a:defRPr>
            </a:lvl4pPr>
            <a:lvl5pPr marL="2057400" indent="-228600" algn="l" defTabSz="914400" rtl="0" eaLnBrk="1" latinLnBrk="0" hangingPunct="1">
              <a:lnSpc>
                <a:spcPct val="90000"/>
              </a:lnSpc>
              <a:spcBef>
                <a:spcPts val="500"/>
              </a:spcBef>
              <a:buClr>
                <a:srgbClr val="0797C9"/>
              </a:buClr>
              <a:buFont typeface="Arial" panose="020B0604020202020204" pitchFamily="34" charset="0"/>
              <a:buChar char="•"/>
              <a:defRPr sz="1800" b="0" i="0" kern="1200" baseline="0">
                <a:solidFill>
                  <a:srgbClr val="000000"/>
                </a:solidFill>
                <a:latin typeface="Fira Sans Medium" panose="020B05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spc="-52">
                <a:solidFill>
                  <a:srgbClr val="FFFFFF"/>
                </a:solidFill>
                <a:latin typeface="Fira Sans SemiBold" panose="020B0603050000020004" pitchFamily="34" charset="0"/>
              </a:rPr>
              <a:t>We are seeking to engage a full-service 3PL Supplier. A full scope will be provided in the Invitation to Tender documentation – an overview is provided below: </a:t>
            </a:r>
          </a:p>
          <a:p>
            <a:pPr marL="0" indent="0">
              <a:lnSpc>
                <a:spcPct val="100000"/>
              </a:lnSpc>
              <a:buNone/>
            </a:pPr>
            <a:endParaRPr lang="en-US" sz="1600" spc="-52">
              <a:solidFill>
                <a:srgbClr val="FFFFFF"/>
              </a:solidFill>
              <a:latin typeface="Fira Sans SemiBold" panose="020B0603050000020004" pitchFamily="34" charset="0"/>
            </a:endParaRPr>
          </a:p>
          <a:p>
            <a:pPr marL="0" indent="0">
              <a:lnSpc>
                <a:spcPct val="100000"/>
              </a:lnSpc>
              <a:spcBef>
                <a:spcPts val="0"/>
              </a:spcBef>
              <a:buNone/>
            </a:pPr>
            <a:r>
              <a:rPr lang="en-US" sz="1400" spc="-85">
                <a:solidFill>
                  <a:schemeClr val="bg1"/>
                </a:solidFill>
                <a:latin typeface="Fira Sans Light"/>
              </a:rPr>
              <a:t>Glasgow 2026 Commonwealth Games is seeking to engage a qualified and experienced Third Party </a:t>
            </a:r>
          </a:p>
          <a:p>
            <a:pPr marL="0" indent="0">
              <a:lnSpc>
                <a:spcPct val="100000"/>
              </a:lnSpc>
              <a:spcBef>
                <a:spcPts val="0"/>
              </a:spcBef>
              <a:buFont typeface="Arial" panose="020B0604020202020204" pitchFamily="34" charset="0"/>
              <a:buNone/>
            </a:pPr>
            <a:r>
              <a:rPr lang="en-US" sz="1400" spc="-85">
                <a:solidFill>
                  <a:schemeClr val="bg1"/>
                </a:solidFill>
                <a:latin typeface="Fira Sans Light"/>
              </a:rPr>
              <a:t>Logistics (3PL) Provider.</a:t>
            </a:r>
            <a:endParaRPr lang="en-GB" sz="1400" spc="-85">
              <a:solidFill>
                <a:schemeClr val="bg1"/>
              </a:solidFill>
              <a:latin typeface="Fira Sans Light"/>
            </a:endParaRPr>
          </a:p>
          <a:p>
            <a:pPr marL="0" indent="0">
              <a:lnSpc>
                <a:spcPct val="100000"/>
              </a:lnSpc>
              <a:buFont typeface="Arial" panose="020B0604020202020204" pitchFamily="34" charset="0"/>
              <a:buNone/>
            </a:pPr>
            <a:r>
              <a:rPr lang="en-GB" sz="1400" spc="-85">
                <a:solidFill>
                  <a:schemeClr val="bg1"/>
                </a:solidFill>
                <a:latin typeface="Fira Sans Light"/>
              </a:rPr>
              <a:t>The 3PL Provider will work with the LOG FA to deliver the overall planning, management and </a:t>
            </a:r>
          </a:p>
          <a:p>
            <a:pPr marL="0" indent="0">
              <a:lnSpc>
                <a:spcPct val="100000"/>
              </a:lnSpc>
              <a:buFont typeface="Arial" panose="020B0604020202020204" pitchFamily="34" charset="0"/>
              <a:buNone/>
            </a:pPr>
            <a:r>
              <a:rPr lang="en-GB" sz="1400" spc="-85">
                <a:solidFill>
                  <a:schemeClr val="bg1"/>
                </a:solidFill>
                <a:latin typeface="Fira Sans Light"/>
              </a:rPr>
              <a:t>delivery of the following goods and services:</a:t>
            </a:r>
          </a:p>
          <a:p>
            <a:pPr marL="342900" indent="-342900">
              <a:lnSpc>
                <a:spcPct val="100000"/>
              </a:lnSpc>
            </a:pPr>
            <a:r>
              <a:rPr lang="en-GB" sz="1400" b="1" u="sng" spc="-85">
                <a:solidFill>
                  <a:schemeClr val="bg1"/>
                </a:solidFill>
                <a:latin typeface="Fira Sans Light"/>
              </a:rPr>
              <a:t>Warehouse Operations</a:t>
            </a:r>
          </a:p>
          <a:p>
            <a:pPr marL="800100" lvl="1" indent="-342900">
              <a:lnSpc>
                <a:spcPct val="100000"/>
              </a:lnSpc>
            </a:pPr>
            <a:r>
              <a:rPr lang="en-GB" sz="1400" spc="-85">
                <a:solidFill>
                  <a:schemeClr val="bg1"/>
                </a:solidFill>
                <a:latin typeface="Fira Sans Light"/>
              </a:rPr>
              <a:t>Local storage, if required, from contract award on a per pallet basis</a:t>
            </a:r>
          </a:p>
          <a:p>
            <a:pPr marL="800100" lvl="1" indent="-342900">
              <a:lnSpc>
                <a:spcPct val="100000"/>
              </a:lnSpc>
            </a:pPr>
            <a:r>
              <a:rPr lang="en-GB" sz="1400" spc="-85">
                <a:solidFill>
                  <a:schemeClr val="bg1"/>
                </a:solidFill>
                <a:latin typeface="Fira Sans Light"/>
              </a:rPr>
              <a:t>Central Logistics Warehouse, up to 50,000 </a:t>
            </a:r>
            <a:r>
              <a:rPr lang="en-GB" sz="1400" spc="-85" err="1">
                <a:solidFill>
                  <a:schemeClr val="bg1"/>
                </a:solidFill>
                <a:latin typeface="Fira Sans Light"/>
              </a:rPr>
              <a:t>sq</a:t>
            </a:r>
            <a:r>
              <a:rPr lang="en-GB" sz="1400" spc="-85">
                <a:solidFill>
                  <a:schemeClr val="bg1"/>
                </a:solidFill>
                <a:latin typeface="Fira Sans Light"/>
              </a:rPr>
              <a:t> ft, from June to August 2026</a:t>
            </a:r>
          </a:p>
          <a:p>
            <a:pPr marL="342900" indent="-342900">
              <a:lnSpc>
                <a:spcPct val="100000"/>
              </a:lnSpc>
            </a:pPr>
            <a:r>
              <a:rPr lang="en-GB" sz="1400" b="1" u="sng" spc="-85">
                <a:solidFill>
                  <a:schemeClr val="bg1"/>
                </a:solidFill>
                <a:latin typeface="Fira Sans Light"/>
              </a:rPr>
              <a:t>Distribution</a:t>
            </a:r>
          </a:p>
          <a:p>
            <a:pPr marL="800100" lvl="1" indent="-342900">
              <a:lnSpc>
                <a:spcPct val="100000"/>
              </a:lnSpc>
            </a:pPr>
            <a:r>
              <a:rPr lang="en-GB" sz="1400" spc="-85">
                <a:solidFill>
                  <a:schemeClr val="bg1"/>
                </a:solidFill>
                <a:latin typeface="Fira Sans Light"/>
              </a:rPr>
              <a:t>Approximately 130 movements  </a:t>
            </a:r>
          </a:p>
          <a:p>
            <a:pPr marL="800100" lvl="1" indent="-342900">
              <a:lnSpc>
                <a:spcPct val="100000"/>
              </a:lnSpc>
            </a:pPr>
            <a:r>
              <a:rPr lang="en-GB" sz="1400" spc="-85">
                <a:solidFill>
                  <a:schemeClr val="bg1"/>
                </a:solidFill>
                <a:latin typeface="Fira Sans Light"/>
              </a:rPr>
              <a:t>Using a fleet comprising of </a:t>
            </a:r>
            <a:r>
              <a:rPr lang="en-GB" sz="1400" spc="-85" err="1">
                <a:solidFill>
                  <a:schemeClr val="bg1"/>
                </a:solidFill>
                <a:latin typeface="Fira Sans Light"/>
              </a:rPr>
              <a:t>artics</a:t>
            </a:r>
            <a:r>
              <a:rPr lang="en-GB" sz="1400" spc="-85">
                <a:solidFill>
                  <a:schemeClr val="bg1"/>
                </a:solidFill>
                <a:latin typeface="Fira Sans Light"/>
              </a:rPr>
              <a:t> to vans</a:t>
            </a:r>
          </a:p>
          <a:p>
            <a:pPr marL="342900" indent="-342900">
              <a:lnSpc>
                <a:spcPct val="100000"/>
              </a:lnSpc>
            </a:pPr>
            <a:r>
              <a:rPr lang="en-GB" sz="1400" b="1" u="sng" spc="-85">
                <a:solidFill>
                  <a:schemeClr val="bg1"/>
                </a:solidFill>
                <a:latin typeface="Fira Sans Light"/>
              </a:rPr>
              <a:t>Venue Workforce</a:t>
            </a:r>
          </a:p>
          <a:p>
            <a:pPr marL="800100" lvl="1" indent="-342900">
              <a:lnSpc>
                <a:spcPct val="100000"/>
              </a:lnSpc>
            </a:pPr>
            <a:r>
              <a:rPr lang="en-GB" sz="1400" spc="-85">
                <a:solidFill>
                  <a:schemeClr val="bg1"/>
                </a:solidFill>
                <a:latin typeface="Fira Sans Light"/>
              </a:rPr>
              <a:t>Approximately 10 x general labour and 4 x forklift operators</a:t>
            </a:r>
          </a:p>
          <a:p>
            <a:pPr marL="342900" indent="-342900">
              <a:lnSpc>
                <a:spcPct val="100000"/>
              </a:lnSpc>
            </a:pPr>
            <a:r>
              <a:rPr lang="en-GB" sz="1400" b="1" u="sng" spc="-85">
                <a:solidFill>
                  <a:schemeClr val="bg1"/>
                </a:solidFill>
                <a:latin typeface="Fira Sans Light"/>
              </a:rPr>
              <a:t>Venue Material Handling Equipment (MHE)</a:t>
            </a:r>
          </a:p>
          <a:p>
            <a:pPr marL="800100" lvl="1" indent="-342900">
              <a:lnSpc>
                <a:spcPct val="100000"/>
              </a:lnSpc>
            </a:pPr>
            <a:r>
              <a:rPr lang="en-GB" sz="1400" spc="-85">
                <a:solidFill>
                  <a:schemeClr val="bg1"/>
                </a:solidFill>
                <a:latin typeface="Fira Sans Light"/>
              </a:rPr>
              <a:t>Forklifts (including fuel), pallet jacks and trolleys</a:t>
            </a:r>
          </a:p>
          <a:p>
            <a:pPr marL="800100" lvl="1" indent="-342900">
              <a:lnSpc>
                <a:spcPct val="100000"/>
              </a:lnSpc>
            </a:pPr>
            <a:r>
              <a:rPr lang="en-GB" sz="1400" spc="-85">
                <a:solidFill>
                  <a:schemeClr val="bg1"/>
                </a:solidFill>
                <a:latin typeface="Fira Sans Light"/>
              </a:rPr>
              <a:t>Freight forwarding and customs clearance services and courier services, if required on a user pays basis</a:t>
            </a:r>
          </a:p>
          <a:p>
            <a:pPr marL="12700">
              <a:lnSpc>
                <a:spcPct val="100000"/>
              </a:lnSpc>
              <a:spcBef>
                <a:spcPts val="360"/>
              </a:spcBef>
              <a:spcAft>
                <a:spcPts val="600"/>
              </a:spcAft>
              <a:defRPr/>
            </a:pPr>
            <a:endParaRPr lang="en-US" sz="1400" spc="-85">
              <a:solidFill>
                <a:schemeClr val="bg1"/>
              </a:solidFill>
              <a:latin typeface="Fira Sans Light"/>
            </a:endParaRPr>
          </a:p>
          <a:p>
            <a:pPr>
              <a:lnSpc>
                <a:spcPct val="100000"/>
              </a:lnSpc>
            </a:pPr>
            <a:endParaRPr lang="en-GB" sz="1600">
              <a:solidFill>
                <a:schemeClr val="bg1"/>
              </a:solidFill>
            </a:endParaRPr>
          </a:p>
        </p:txBody>
      </p:sp>
    </p:spTree>
    <p:extLst>
      <p:ext uri="{BB962C8B-B14F-4D97-AF65-F5344CB8AC3E}">
        <p14:creationId xmlns:p14="http://schemas.microsoft.com/office/powerpoint/2010/main" val="3200654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D67DD-0DA9-E4F5-D5E7-11C2D4DB9B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A31454B-0371-0ED5-E207-322701972615}"/>
              </a:ext>
            </a:extLst>
          </p:cNvPr>
          <p:cNvSpPr>
            <a:spLocks noGrp="1"/>
          </p:cNvSpPr>
          <p:nvPr>
            <p:ph type="title"/>
          </p:nvPr>
        </p:nvSpPr>
        <p:spPr>
          <a:xfrm>
            <a:off x="336048" y="155456"/>
            <a:ext cx="10515600" cy="1325563"/>
          </a:xfrm>
        </p:spPr>
        <p:txBody>
          <a:bodyPr>
            <a:normAutofit/>
          </a:bodyPr>
          <a:lstStyle/>
          <a:p>
            <a:r>
              <a:rPr lang="en-GB" sz="3942" spc="-121">
                <a:solidFill>
                  <a:schemeClr val="tx1"/>
                </a:solidFill>
                <a:latin typeface="Fira Sans"/>
                <a:ea typeface="+mn-ea"/>
                <a:cs typeface="+mn-cs"/>
              </a:rPr>
              <a:t>Indicative games assets</a:t>
            </a:r>
          </a:p>
        </p:txBody>
      </p:sp>
      <p:sp>
        <p:nvSpPr>
          <p:cNvPr id="6" name="Slide Number Placeholder 5">
            <a:extLst>
              <a:ext uri="{FF2B5EF4-FFF2-40B4-BE49-F238E27FC236}">
                <a16:creationId xmlns:a16="http://schemas.microsoft.com/office/drawing/2014/main" id="{3FF28F5B-1B8C-6C30-2219-C4D6E060FE19}"/>
              </a:ext>
            </a:extLst>
          </p:cNvPr>
          <p:cNvSpPr>
            <a:spLocks noGrp="1"/>
          </p:cNvSpPr>
          <p:nvPr>
            <p:ph type="sldNum" sz="quarter" idx="11"/>
          </p:nvPr>
        </p:nvSpPr>
        <p:spPr/>
        <p:txBody>
          <a:bodyPr/>
          <a:lstStyle/>
          <a:p>
            <a:fld id="{28504E16-0618-2842-B206-C701314F0E20}" type="slidenum">
              <a:rPr lang="en-US" smtClean="0"/>
              <a:pPr/>
              <a:t>6</a:t>
            </a:fld>
            <a:endParaRPr lang="en-US"/>
          </a:p>
        </p:txBody>
      </p:sp>
      <p:sp>
        <p:nvSpPr>
          <p:cNvPr id="4" name="Content Placeholder 3">
            <a:extLst>
              <a:ext uri="{FF2B5EF4-FFF2-40B4-BE49-F238E27FC236}">
                <a16:creationId xmlns:a16="http://schemas.microsoft.com/office/drawing/2014/main" id="{89A947CF-3DFE-031F-5E7B-19DBA8ABD59E}"/>
              </a:ext>
            </a:extLst>
          </p:cNvPr>
          <p:cNvSpPr>
            <a:spLocks noGrp="1"/>
          </p:cNvSpPr>
          <p:nvPr>
            <p:ph sz="quarter" idx="13"/>
          </p:nvPr>
        </p:nvSpPr>
        <p:spPr/>
        <p:txBody>
          <a:bodyPr/>
          <a:lstStyle/>
          <a:p>
            <a:endParaRPr lang="en-GB"/>
          </a:p>
        </p:txBody>
      </p:sp>
      <p:pic>
        <p:nvPicPr>
          <p:cNvPr id="5" name="Picture 4" descr="A close-up of several arrows&#10;&#10;AI-generated content may be incorrect.">
            <a:extLst>
              <a:ext uri="{FF2B5EF4-FFF2-40B4-BE49-F238E27FC236}">
                <a16:creationId xmlns:a16="http://schemas.microsoft.com/office/drawing/2014/main" id="{DB929EF0-B77F-B22B-08D7-948925534B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5749"/>
          <a:stretch>
            <a:fillRect/>
          </a:stretch>
        </p:blipFill>
        <p:spPr bwMode="auto">
          <a:xfrm>
            <a:off x="121894" y="4450253"/>
            <a:ext cx="4698673" cy="19060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Pallets wrapped in plastic in a warehouse&#10;&#10;AI-generated content may be incorrect.">
            <a:extLst>
              <a:ext uri="{FF2B5EF4-FFF2-40B4-BE49-F238E27FC236}">
                <a16:creationId xmlns:a16="http://schemas.microsoft.com/office/drawing/2014/main" id="{01A8FE45-EDA5-814A-EE6F-8392E763C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808" y="4450253"/>
            <a:ext cx="280035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 trailer with a load of wood&#10;&#10;AI-generated content may be incorrect.">
            <a:extLst>
              <a:ext uri="{FF2B5EF4-FFF2-40B4-BE49-F238E27FC236}">
                <a16:creationId xmlns:a16="http://schemas.microsoft.com/office/drawing/2014/main" id="{24418297-FD4C-3050-BF0A-7893DC9D4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399" y="4877713"/>
            <a:ext cx="4009637" cy="14786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0B41034A-D882-9971-9723-FE6618ECBD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9706" y="1823172"/>
            <a:ext cx="3098774" cy="23137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ollage of office furniture&#10;&#10;Description automatically generated">
            <a:extLst>
              <a:ext uri="{FF2B5EF4-FFF2-40B4-BE49-F238E27FC236}">
                <a16:creationId xmlns:a16="http://schemas.microsoft.com/office/drawing/2014/main" id="{996E4E10-7DA5-C334-9A42-21AD546434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723" y="1462015"/>
            <a:ext cx="504825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A truck with a large truck loaded with colorful plastic tubes&#10;&#10;AI-generated content may be incorrect.">
            <a:extLst>
              <a:ext uri="{FF2B5EF4-FFF2-40B4-BE49-F238E27FC236}">
                <a16:creationId xmlns:a16="http://schemas.microsoft.com/office/drawing/2014/main" id="{43E7AC9B-CA6B-C67F-A0A0-DE17B312ED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3848" y="1823173"/>
            <a:ext cx="2943996" cy="2383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694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9D0BF-05DD-A60E-B68F-17C659A8FBE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1CF1B6-F274-1ED2-2A45-B711B8F9F2C8}"/>
              </a:ext>
            </a:extLst>
          </p:cNvPr>
          <p:cNvSpPr>
            <a:spLocks noGrp="1"/>
          </p:cNvSpPr>
          <p:nvPr>
            <p:ph type="title"/>
          </p:nvPr>
        </p:nvSpPr>
        <p:spPr>
          <a:xfrm>
            <a:off x="838200" y="219458"/>
            <a:ext cx="10515600" cy="1325563"/>
          </a:xfrm>
        </p:spPr>
        <p:txBody>
          <a:bodyPr>
            <a:normAutofit/>
          </a:bodyPr>
          <a:lstStyle/>
          <a:p>
            <a:r>
              <a:rPr lang="en-GB" sz="3942" spc="-121">
                <a:solidFill>
                  <a:schemeClr val="tx1"/>
                </a:solidFill>
                <a:latin typeface="Fira Sans"/>
                <a:ea typeface="+mn-ea"/>
                <a:cs typeface="+mn-cs"/>
              </a:rPr>
              <a:t>WHAT Does it look like when installed and when packaged?</a:t>
            </a:r>
          </a:p>
        </p:txBody>
      </p:sp>
      <p:sp>
        <p:nvSpPr>
          <p:cNvPr id="6" name="Slide Number Placeholder 5">
            <a:extLst>
              <a:ext uri="{FF2B5EF4-FFF2-40B4-BE49-F238E27FC236}">
                <a16:creationId xmlns:a16="http://schemas.microsoft.com/office/drawing/2014/main" id="{1ECCA296-418C-A6E5-42E0-9837CFD52EA8}"/>
              </a:ext>
            </a:extLst>
          </p:cNvPr>
          <p:cNvSpPr>
            <a:spLocks noGrp="1"/>
          </p:cNvSpPr>
          <p:nvPr>
            <p:ph type="sldNum" sz="quarter" idx="11"/>
          </p:nvPr>
        </p:nvSpPr>
        <p:spPr/>
        <p:txBody>
          <a:bodyPr/>
          <a:lstStyle/>
          <a:p>
            <a:fld id="{28504E16-0618-2842-B206-C701314F0E20}" type="slidenum">
              <a:rPr lang="en-US" smtClean="0"/>
              <a:pPr/>
              <a:t>7</a:t>
            </a:fld>
            <a:endParaRPr lang="en-US"/>
          </a:p>
        </p:txBody>
      </p:sp>
      <p:pic>
        <p:nvPicPr>
          <p:cNvPr id="8" name="Picture 2" descr="A white rectangular frame with a green and yellow background&#10;&#10;AI-generated content may be incorrect.">
            <a:extLst>
              <a:ext uri="{FF2B5EF4-FFF2-40B4-BE49-F238E27FC236}">
                <a16:creationId xmlns:a16="http://schemas.microsoft.com/office/drawing/2014/main" id="{05365EF5-D594-2AA6-2FBB-1E3C78B83E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99"/>
          <a:stretch>
            <a:fillRect/>
          </a:stretch>
        </p:blipFill>
        <p:spPr bwMode="auto">
          <a:xfrm>
            <a:off x="969142" y="1545021"/>
            <a:ext cx="9013058" cy="22872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 collage of several pallets&#10;&#10;AI-generated content may be incorrect.">
            <a:extLst>
              <a:ext uri="{FF2B5EF4-FFF2-40B4-BE49-F238E27FC236}">
                <a16:creationId xmlns:a16="http://schemas.microsoft.com/office/drawing/2014/main" id="{5CA24168-9360-41AC-4BC3-5E10A20DE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142" y="4030909"/>
            <a:ext cx="9099555" cy="2690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11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87AC6D6-B43A-6316-FA4A-9BFC530462B7}"/>
              </a:ext>
            </a:extLst>
          </p:cNvPr>
          <p:cNvSpPr>
            <a:spLocks noGrp="1"/>
          </p:cNvSpPr>
          <p:nvPr>
            <p:ph type="dt" sz="half" idx="10"/>
          </p:nvPr>
        </p:nvSpPr>
        <p:spPr/>
        <p:txBody>
          <a:bodyPr/>
          <a:lstStyle/>
          <a:p>
            <a:fld id="{FC5379E3-5222-FA4A-AE65-C9A019715D12}" type="datetime3">
              <a:rPr lang="en-GB" smtClean="0"/>
              <a:pPr/>
              <a:t>4 November, 2025</a:t>
            </a:fld>
            <a:endParaRPr lang="en-US"/>
          </a:p>
        </p:txBody>
      </p:sp>
      <p:sp>
        <p:nvSpPr>
          <p:cNvPr id="4" name="Slide Number Placeholder 3">
            <a:extLst>
              <a:ext uri="{FF2B5EF4-FFF2-40B4-BE49-F238E27FC236}">
                <a16:creationId xmlns:a16="http://schemas.microsoft.com/office/drawing/2014/main" id="{F571F4D1-4AF7-3E9E-B565-664A4024F986}"/>
              </a:ext>
            </a:extLst>
          </p:cNvPr>
          <p:cNvSpPr>
            <a:spLocks noGrp="1"/>
          </p:cNvSpPr>
          <p:nvPr>
            <p:ph type="sldNum" sz="quarter" idx="11"/>
          </p:nvPr>
        </p:nvSpPr>
        <p:spPr/>
        <p:txBody>
          <a:bodyPr/>
          <a:lstStyle/>
          <a:p>
            <a:fld id="{28504E16-0618-2842-B206-C701314F0E20}" type="slidenum">
              <a:rPr lang="en-US" smtClean="0"/>
              <a:pPr/>
              <a:t>8</a:t>
            </a:fld>
            <a:endParaRPr lang="en-US"/>
          </a:p>
        </p:txBody>
      </p:sp>
      <p:sp>
        <p:nvSpPr>
          <p:cNvPr id="6" name="Footer Placeholder 5">
            <a:extLst>
              <a:ext uri="{FF2B5EF4-FFF2-40B4-BE49-F238E27FC236}">
                <a16:creationId xmlns:a16="http://schemas.microsoft.com/office/drawing/2014/main" id="{A04BED6E-4B27-D1F5-6A48-8954316A8077}"/>
              </a:ext>
            </a:extLst>
          </p:cNvPr>
          <p:cNvSpPr>
            <a:spLocks noGrp="1"/>
          </p:cNvSpPr>
          <p:nvPr>
            <p:ph type="ftr" sz="quarter" idx="14"/>
          </p:nvPr>
        </p:nvSpPr>
        <p:spPr/>
        <p:txBody>
          <a:bodyPr/>
          <a:lstStyle/>
          <a:p>
            <a:r>
              <a:rPr lang="en-US"/>
              <a:t>Glasgow 2026 Commonwealth Games</a:t>
            </a:r>
          </a:p>
        </p:txBody>
      </p:sp>
      <p:sp>
        <p:nvSpPr>
          <p:cNvPr id="12" name="TextBox 11">
            <a:extLst>
              <a:ext uri="{FF2B5EF4-FFF2-40B4-BE49-F238E27FC236}">
                <a16:creationId xmlns:a16="http://schemas.microsoft.com/office/drawing/2014/main" id="{0917C0A7-475D-27A2-4959-43438678B080}"/>
              </a:ext>
            </a:extLst>
          </p:cNvPr>
          <p:cNvSpPr txBox="1"/>
          <p:nvPr/>
        </p:nvSpPr>
        <p:spPr>
          <a:xfrm>
            <a:off x="422356" y="136525"/>
            <a:ext cx="7843684" cy="978538"/>
          </a:xfrm>
          <a:prstGeom prst="rect">
            <a:avLst/>
          </a:prstGeom>
          <a:noFill/>
        </p:spPr>
        <p:txBody>
          <a:bodyPr wrap="square">
            <a:spAutoFit/>
          </a:bodyPr>
          <a:lstStyle/>
          <a:p>
            <a:pPr algn="l" defTabSz="1507846" rtl="0">
              <a:lnSpc>
                <a:spcPts val="7750"/>
              </a:lnSpc>
            </a:pPr>
            <a:r>
              <a:rPr lang="en-GB" sz="4002" b="1" i="1" cap="all" spc="-30">
                <a:solidFill>
                  <a:srgbClr val="000000"/>
                </a:solidFill>
                <a:latin typeface="Fira Sans Black" panose="020B0A03050000020004" pitchFamily="34" charset="0"/>
                <a:ea typeface="+mj-ea"/>
                <a:cs typeface="+mj-cs"/>
              </a:rPr>
              <a:t>EOI Qualification Questions</a:t>
            </a:r>
          </a:p>
        </p:txBody>
      </p:sp>
      <p:sp>
        <p:nvSpPr>
          <p:cNvPr id="13" name="object 7">
            <a:extLst>
              <a:ext uri="{FF2B5EF4-FFF2-40B4-BE49-F238E27FC236}">
                <a16:creationId xmlns:a16="http://schemas.microsoft.com/office/drawing/2014/main" id="{CF183B7E-F468-33B2-94B5-17DA4D42821B}"/>
              </a:ext>
            </a:extLst>
          </p:cNvPr>
          <p:cNvSpPr txBox="1"/>
          <p:nvPr/>
        </p:nvSpPr>
        <p:spPr>
          <a:xfrm>
            <a:off x="422356" y="1115063"/>
            <a:ext cx="7843684" cy="4331955"/>
          </a:xfrm>
          <a:prstGeom prst="rect">
            <a:avLst/>
          </a:prstGeom>
        </p:spPr>
        <p:txBody>
          <a:bodyPr vert="horz" wrap="square" lIns="0" tIns="45720" rIns="0" bIns="0" rtlCol="0" anchor="t">
            <a:spAutoFit/>
          </a:bodyPr>
          <a:lstStyle/>
          <a:p>
            <a:pPr marL="12700">
              <a:spcBef>
                <a:spcPts val="254"/>
              </a:spcBef>
            </a:pPr>
            <a:r>
              <a:rPr lang="en-US" sz="1600" spc="-40">
                <a:latin typeface="Fira Sans Light"/>
                <a:cs typeface="Trebuchet MS"/>
              </a:rPr>
              <a:t>To qualify for inclusion in the next stages of the procurement process you must be able </a:t>
            </a:r>
            <a:r>
              <a:rPr lang="en-US" sz="1600" b="1" u="sng" spc="-40">
                <a:latin typeface="Fira Sans Light"/>
                <a:cs typeface="Trebuchet MS"/>
              </a:rPr>
              <a:t>PASS</a:t>
            </a:r>
            <a:r>
              <a:rPr lang="en-US" sz="1600" spc="-40">
                <a:latin typeface="Fira Sans Light"/>
                <a:cs typeface="Trebuchet MS"/>
              </a:rPr>
              <a:t> the following questions. Please note that the OC </a:t>
            </a:r>
            <a:r>
              <a:rPr lang="en-US" sz="1600" spc="-40">
                <a:latin typeface="Fira Sans Light"/>
              </a:rPr>
              <a:t>may exclude you from participating further in the procurement process if you cannot answer YES to the following questions:</a:t>
            </a:r>
            <a:endParaRPr lang="en-US" sz="1600" spc="-40">
              <a:latin typeface="Fira Sans Light"/>
              <a:cs typeface="Trebuchet MS"/>
            </a:endParaRPr>
          </a:p>
          <a:p>
            <a:pPr marL="12700" algn="l">
              <a:spcBef>
                <a:spcPts val="254"/>
              </a:spcBef>
            </a:pPr>
            <a:endParaRPr lang="en-US" sz="1600" spc="-40">
              <a:latin typeface="Fira Sans Light" panose="020B0403050000020004" pitchFamily="34" charset="0"/>
              <a:cs typeface="Trebuchet MS"/>
            </a:endParaRPr>
          </a:p>
          <a:p>
            <a:pPr marL="12700" algn="l">
              <a:spcBef>
                <a:spcPts val="254"/>
              </a:spcBef>
            </a:pPr>
            <a:r>
              <a:rPr lang="en-US" sz="1600" spc="-40">
                <a:latin typeface="Fira Sans Light"/>
                <a:cs typeface="Trebuchet MS"/>
              </a:rPr>
              <a:t>1. Can your oragnisation provide a warehouse space up to 50,000 sq ft from 1 June to 31 August within 50 miles of Games Headquarters (Bothwell Street, Glasgow) (YES/NO)?</a:t>
            </a:r>
          </a:p>
          <a:p>
            <a:pPr marL="12700" algn="l">
              <a:spcBef>
                <a:spcPts val="254"/>
              </a:spcBef>
            </a:pPr>
            <a:endParaRPr lang="en-US" sz="1600" spc="-40">
              <a:latin typeface="Fira Sans Light" panose="020B0403050000020004" pitchFamily="34" charset="0"/>
              <a:cs typeface="Trebuchet MS"/>
            </a:endParaRPr>
          </a:p>
          <a:p>
            <a:pPr marL="12700">
              <a:spcBef>
                <a:spcPts val="254"/>
              </a:spcBef>
            </a:pPr>
            <a:r>
              <a:rPr lang="en-US" sz="1600" spc="-40">
                <a:latin typeface="Fira Sans Light"/>
                <a:cs typeface="Trebuchet MS"/>
              </a:rPr>
              <a:t>2. Can your </a:t>
            </a:r>
            <a:r>
              <a:rPr lang="en-US" sz="1600" spc="-40" err="1">
                <a:latin typeface="Fira Sans Light"/>
                <a:cs typeface="Trebuchet MS"/>
              </a:rPr>
              <a:t>organisation</a:t>
            </a:r>
            <a:r>
              <a:rPr lang="en-US" sz="1600" spc="-40">
                <a:latin typeface="Fira Sans Light"/>
                <a:cs typeface="Trebuchet MS"/>
              </a:rPr>
              <a:t> meet the distribution requirements of approximately 130 movements during the Games period with a fleet of vehicles ranging from an artic to a van (YES/NO)?</a:t>
            </a:r>
          </a:p>
          <a:p>
            <a:pPr marL="12700" algn="l">
              <a:spcBef>
                <a:spcPts val="254"/>
              </a:spcBef>
            </a:pPr>
            <a:endParaRPr lang="en-US" sz="1600" spc="-40">
              <a:latin typeface="Fira Sans Light" panose="020B0403050000020004" pitchFamily="34" charset="0"/>
              <a:cs typeface="Trebuchet MS"/>
            </a:endParaRPr>
          </a:p>
          <a:p>
            <a:pPr marL="12700">
              <a:spcBef>
                <a:spcPts val="254"/>
              </a:spcBef>
            </a:pPr>
            <a:r>
              <a:rPr lang="en-US" sz="1600" spc="-40">
                <a:latin typeface="Fira Sans Light"/>
                <a:cs typeface="Trebuchet MS"/>
              </a:rPr>
              <a:t>3. Can your oragnisation demonstrate that you have relevant and comparable experience? (YES/NO)?</a:t>
            </a:r>
          </a:p>
          <a:p>
            <a:pPr marL="12700" algn="l">
              <a:spcBef>
                <a:spcPts val="254"/>
              </a:spcBef>
            </a:pPr>
            <a:endParaRPr lang="en-US" sz="1600" spc="-40">
              <a:latin typeface="Fira Sans Light" panose="020B0403050000020004" pitchFamily="34" charset="0"/>
              <a:cs typeface="Trebuchet MS"/>
            </a:endParaRPr>
          </a:p>
          <a:p>
            <a:pPr marL="12700">
              <a:spcBef>
                <a:spcPts val="254"/>
              </a:spcBef>
            </a:pPr>
            <a:r>
              <a:rPr lang="en-US" sz="1600" spc="-40">
                <a:latin typeface="Fira Sans Light"/>
                <a:cs typeface="Trebuchet MS"/>
              </a:rPr>
              <a:t>4. Can your </a:t>
            </a:r>
            <a:r>
              <a:rPr lang="en-US" sz="1600" spc="-40" err="1">
                <a:latin typeface="Fira Sans Light"/>
                <a:cs typeface="Trebuchet MS"/>
              </a:rPr>
              <a:t>organisation</a:t>
            </a:r>
            <a:r>
              <a:rPr lang="en-US" sz="1600" spc="-40">
                <a:latin typeface="Fira Sans Light"/>
                <a:cs typeface="Trebuchet MS"/>
              </a:rPr>
              <a:t> provide a suitable and experienced 3PL Account </a:t>
            </a:r>
          </a:p>
          <a:p>
            <a:pPr marL="12700">
              <a:spcBef>
                <a:spcPts val="254"/>
              </a:spcBef>
            </a:pPr>
            <a:r>
              <a:rPr lang="en-US" sz="1600" spc="-40">
                <a:latin typeface="Fira Sans Light"/>
                <a:cs typeface="Trebuchet MS"/>
              </a:rPr>
              <a:t>Manager? (YES/NO)?</a:t>
            </a:r>
          </a:p>
        </p:txBody>
      </p:sp>
      <p:sp>
        <p:nvSpPr>
          <p:cNvPr id="15" name="TextBox 14">
            <a:extLst>
              <a:ext uri="{FF2B5EF4-FFF2-40B4-BE49-F238E27FC236}">
                <a16:creationId xmlns:a16="http://schemas.microsoft.com/office/drawing/2014/main" id="{28202B03-EDD4-4AE4-54C0-B665533824D3}"/>
              </a:ext>
            </a:extLst>
          </p:cNvPr>
          <p:cNvSpPr txBox="1"/>
          <p:nvPr/>
        </p:nvSpPr>
        <p:spPr>
          <a:xfrm>
            <a:off x="561939" y="5524104"/>
            <a:ext cx="6568440" cy="646331"/>
          </a:xfrm>
          <a:prstGeom prst="rect">
            <a:avLst/>
          </a:prstGeom>
          <a:noFill/>
        </p:spPr>
        <p:txBody>
          <a:bodyPr wrap="square">
            <a:spAutoFit/>
          </a:bodyPr>
          <a:lstStyle/>
          <a:p>
            <a:pPr algn="ctr"/>
            <a:r>
              <a:rPr lang="en-US" sz="1800" b="1" spc="-40" dirty="0">
                <a:latin typeface="Fira Sans ExtraBold" panose="020B0903050000020004" pitchFamily="34" charset="0"/>
              </a:rPr>
              <a:t>Please send your completed responses to </a:t>
            </a:r>
            <a:r>
              <a:rPr lang="en-US" sz="1800" b="1" spc="-40" dirty="0">
                <a:latin typeface="Fira Sans ExtraBold" panose="020B0903050000020004" pitchFamily="34" charset="0"/>
                <a:hlinkClick r:id="rId2">
                  <a:extLst>
                    <a:ext uri="{A12FA001-AC4F-418D-AE19-62706E023703}">
                      <ahyp:hlinkClr xmlns:ahyp="http://schemas.microsoft.com/office/drawing/2018/hyperlinkcolor" val="tx"/>
                    </a:ext>
                  </a:extLst>
                </a:hlinkClick>
              </a:rPr>
              <a:t>procurement@glasgow2026.com</a:t>
            </a:r>
            <a:r>
              <a:rPr lang="en-US" sz="1800" b="1" spc="-40" dirty="0">
                <a:latin typeface="Fira Sans ExtraBold" panose="020B0903050000020004" pitchFamily="34" charset="0"/>
              </a:rPr>
              <a:t> by</a:t>
            </a:r>
            <a:r>
              <a:rPr lang="en-US" b="1" spc="-40" dirty="0">
                <a:latin typeface="Fira Sans ExtraBold" panose="020B0903050000020004" pitchFamily="34" charset="0"/>
              </a:rPr>
              <a:t> </a:t>
            </a:r>
            <a:r>
              <a:rPr lang="en-US" b="1" spc="-40">
                <a:latin typeface="Fira Sans ExtraBold" panose="020B0903050000020004" pitchFamily="34" charset="0"/>
              </a:rPr>
              <a:t>4pm 11</a:t>
            </a:r>
            <a:r>
              <a:rPr lang="en-US" b="1" spc="-40" baseline="30000">
                <a:latin typeface="Fira Sans ExtraBold" panose="020B0903050000020004" pitchFamily="34" charset="0"/>
              </a:rPr>
              <a:t>th</a:t>
            </a:r>
            <a:r>
              <a:rPr lang="en-US" b="1" spc="-40">
                <a:latin typeface="Fira Sans ExtraBold" panose="020B0903050000020004" pitchFamily="34" charset="0"/>
              </a:rPr>
              <a:t> </a:t>
            </a:r>
            <a:r>
              <a:rPr lang="en-US" b="1" spc="-40" dirty="0">
                <a:latin typeface="Fira Sans ExtraBold" panose="020B0903050000020004" pitchFamily="34" charset="0"/>
              </a:rPr>
              <a:t>November 2025</a:t>
            </a:r>
            <a:endParaRPr lang="en-US" sz="1800" b="1" spc="-40" dirty="0">
              <a:latin typeface="Fira Sans ExtraBold" panose="020B0903050000020004" pitchFamily="34" charset="0"/>
              <a:cs typeface="Trebuchet MS"/>
            </a:endParaRPr>
          </a:p>
        </p:txBody>
      </p:sp>
    </p:spTree>
    <p:extLst>
      <p:ext uri="{BB962C8B-B14F-4D97-AF65-F5344CB8AC3E}">
        <p14:creationId xmlns:p14="http://schemas.microsoft.com/office/powerpoint/2010/main" val="2372453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50589D4-7F1F-220E-0294-A753F5C87CF1}"/>
              </a:ext>
            </a:extLst>
          </p:cNvPr>
          <p:cNvSpPr>
            <a:spLocks noGrp="1"/>
          </p:cNvSpPr>
          <p:nvPr>
            <p:ph type="sldNum" sz="quarter" idx="12"/>
          </p:nvPr>
        </p:nvSpPr>
        <p:spPr/>
        <p:txBody>
          <a:bodyPr/>
          <a:lstStyle/>
          <a:p>
            <a:fld id="{28504E16-0618-2842-B206-C701314F0E20}" type="slidenum">
              <a:rPr lang="en-US" smtClean="0"/>
              <a:pPr/>
              <a:t>9</a:t>
            </a:fld>
            <a:endParaRPr lang="en-US"/>
          </a:p>
        </p:txBody>
      </p:sp>
      <p:sp>
        <p:nvSpPr>
          <p:cNvPr id="8" name="Title 1">
            <a:extLst>
              <a:ext uri="{FF2B5EF4-FFF2-40B4-BE49-F238E27FC236}">
                <a16:creationId xmlns:a16="http://schemas.microsoft.com/office/drawing/2014/main" id="{FF514926-98B7-FBA7-09D8-CA0EA93E69B1}"/>
              </a:ext>
            </a:extLst>
          </p:cNvPr>
          <p:cNvSpPr>
            <a:spLocks noGrp="1"/>
          </p:cNvSpPr>
          <p:nvPr>
            <p:ph type="title"/>
          </p:nvPr>
        </p:nvSpPr>
        <p:spPr>
          <a:xfrm>
            <a:off x="511713" y="373407"/>
            <a:ext cx="10515600" cy="668931"/>
          </a:xfrm>
        </p:spPr>
        <p:txBody>
          <a:bodyPr>
            <a:normAutofit fontScale="90000"/>
          </a:bodyPr>
          <a:lstStyle/>
          <a:p>
            <a:r>
              <a:rPr lang="en-GB"/>
              <a:t>Indicative timeline</a:t>
            </a:r>
          </a:p>
        </p:txBody>
      </p:sp>
      <p:grpSp>
        <p:nvGrpSpPr>
          <p:cNvPr id="10" name="Group 9">
            <a:extLst>
              <a:ext uri="{FF2B5EF4-FFF2-40B4-BE49-F238E27FC236}">
                <a16:creationId xmlns:a16="http://schemas.microsoft.com/office/drawing/2014/main" id="{5339EE3A-19F6-0D2D-ABE1-C0BC33541109}"/>
              </a:ext>
            </a:extLst>
          </p:cNvPr>
          <p:cNvGrpSpPr/>
          <p:nvPr/>
        </p:nvGrpSpPr>
        <p:grpSpPr>
          <a:xfrm>
            <a:off x="255516" y="1567288"/>
            <a:ext cx="788843" cy="658982"/>
            <a:chOff x="12072932" y="1722381"/>
            <a:chExt cx="857250" cy="841375"/>
          </a:xfrm>
        </p:grpSpPr>
        <p:grpSp>
          <p:nvGrpSpPr>
            <p:cNvPr id="11" name="object 45">
              <a:extLst>
                <a:ext uri="{FF2B5EF4-FFF2-40B4-BE49-F238E27FC236}">
                  <a16:creationId xmlns:a16="http://schemas.microsoft.com/office/drawing/2014/main" id="{977B6C61-0EC3-9394-A807-BFEFF0500A5C}"/>
                </a:ext>
              </a:extLst>
            </p:cNvPr>
            <p:cNvGrpSpPr/>
            <p:nvPr/>
          </p:nvGrpSpPr>
          <p:grpSpPr>
            <a:xfrm>
              <a:off x="12072932" y="1722381"/>
              <a:ext cx="857250" cy="841375"/>
              <a:chOff x="12072932" y="1722381"/>
              <a:chExt cx="857250" cy="841375"/>
            </a:xfrm>
          </p:grpSpPr>
          <p:sp>
            <p:nvSpPr>
              <p:cNvPr id="13" name="object 46">
                <a:extLst>
                  <a:ext uri="{FF2B5EF4-FFF2-40B4-BE49-F238E27FC236}">
                    <a16:creationId xmlns:a16="http://schemas.microsoft.com/office/drawing/2014/main" id="{C4C451FD-1F53-0DE1-4E89-C3103594510F}"/>
                  </a:ext>
                </a:extLst>
              </p:cNvPr>
              <p:cNvSpPr/>
              <p:nvPr/>
            </p:nvSpPr>
            <p:spPr>
              <a:xfrm>
                <a:off x="12072932" y="1785077"/>
                <a:ext cx="778510" cy="778510"/>
              </a:xfrm>
              <a:custGeom>
                <a:avLst/>
                <a:gdLst/>
                <a:ahLst/>
                <a:cxnLst/>
                <a:rect l="l" t="t" r="r" b="b"/>
                <a:pathLst>
                  <a:path w="778509" h="778510">
                    <a:moveTo>
                      <a:pt x="598452" y="0"/>
                    </a:moveTo>
                    <a:lnTo>
                      <a:pt x="0" y="0"/>
                    </a:lnTo>
                    <a:lnTo>
                      <a:pt x="0" y="778405"/>
                    </a:lnTo>
                    <a:lnTo>
                      <a:pt x="778405" y="778405"/>
                    </a:lnTo>
                    <a:lnTo>
                      <a:pt x="778405" y="179942"/>
                    </a:lnTo>
                    <a:lnTo>
                      <a:pt x="771977" y="132106"/>
                    </a:lnTo>
                    <a:lnTo>
                      <a:pt x="753837" y="89121"/>
                    </a:lnTo>
                    <a:lnTo>
                      <a:pt x="725700" y="52703"/>
                    </a:lnTo>
                    <a:lnTo>
                      <a:pt x="689280" y="24567"/>
                    </a:lnTo>
                    <a:lnTo>
                      <a:pt x="646293" y="6427"/>
                    </a:lnTo>
                    <a:lnTo>
                      <a:pt x="598452" y="0"/>
                    </a:lnTo>
                    <a:close/>
                  </a:path>
                </a:pathLst>
              </a:custGeom>
              <a:solidFill>
                <a:srgbClr val="94368C"/>
              </a:solidFill>
            </p:spPr>
            <p:txBody>
              <a:bodyPr wrap="square" lIns="0" tIns="0" rIns="0" bIns="0" rtlCol="0"/>
              <a:lstStyle/>
              <a:p>
                <a:endParaRPr/>
              </a:p>
            </p:txBody>
          </p:sp>
          <p:sp>
            <p:nvSpPr>
              <p:cNvPr id="14" name="object 47">
                <a:extLst>
                  <a:ext uri="{FF2B5EF4-FFF2-40B4-BE49-F238E27FC236}">
                    <a16:creationId xmlns:a16="http://schemas.microsoft.com/office/drawing/2014/main" id="{BAFBAB50-08BB-4922-4F62-90D009DD4C14}"/>
                  </a:ext>
                </a:extLst>
              </p:cNvPr>
              <p:cNvSpPr/>
              <p:nvPr/>
            </p:nvSpPr>
            <p:spPr>
              <a:xfrm>
                <a:off x="12146391" y="1727616"/>
                <a:ext cx="778510" cy="778510"/>
              </a:xfrm>
              <a:custGeom>
                <a:avLst/>
                <a:gdLst/>
                <a:ahLst/>
                <a:cxnLst/>
                <a:rect l="l" t="t" r="r" b="b"/>
                <a:pathLst>
                  <a:path w="778509" h="778510">
                    <a:moveTo>
                      <a:pt x="598463" y="0"/>
                    </a:moveTo>
                    <a:lnTo>
                      <a:pt x="0" y="0"/>
                    </a:lnTo>
                    <a:lnTo>
                      <a:pt x="0" y="778405"/>
                    </a:lnTo>
                    <a:lnTo>
                      <a:pt x="778405" y="778405"/>
                    </a:lnTo>
                    <a:lnTo>
                      <a:pt x="778405" y="179952"/>
                    </a:lnTo>
                    <a:lnTo>
                      <a:pt x="771977" y="132112"/>
                    </a:lnTo>
                    <a:lnTo>
                      <a:pt x="753838" y="89125"/>
                    </a:lnTo>
                    <a:lnTo>
                      <a:pt x="725701" y="52705"/>
                    </a:lnTo>
                    <a:lnTo>
                      <a:pt x="689283" y="24567"/>
                    </a:lnTo>
                    <a:lnTo>
                      <a:pt x="646299" y="6427"/>
                    </a:lnTo>
                    <a:lnTo>
                      <a:pt x="598463" y="0"/>
                    </a:lnTo>
                    <a:close/>
                  </a:path>
                </a:pathLst>
              </a:custGeom>
              <a:solidFill>
                <a:srgbClr val="FFFFFF"/>
              </a:solidFill>
            </p:spPr>
            <p:txBody>
              <a:bodyPr wrap="square" lIns="0" tIns="0" rIns="0" bIns="0" rtlCol="0"/>
              <a:lstStyle/>
              <a:p>
                <a:endParaRPr/>
              </a:p>
            </p:txBody>
          </p:sp>
          <p:sp>
            <p:nvSpPr>
              <p:cNvPr id="15" name="object 48">
                <a:extLst>
                  <a:ext uri="{FF2B5EF4-FFF2-40B4-BE49-F238E27FC236}">
                    <a16:creationId xmlns:a16="http://schemas.microsoft.com/office/drawing/2014/main" id="{7B28E7D8-1074-D6AB-BBEE-61351CDA3963}"/>
                  </a:ext>
                </a:extLst>
              </p:cNvPr>
              <p:cNvSpPr/>
              <p:nvPr/>
            </p:nvSpPr>
            <p:spPr>
              <a:xfrm>
                <a:off x="12146391" y="1727616"/>
                <a:ext cx="778510" cy="778510"/>
              </a:xfrm>
              <a:custGeom>
                <a:avLst/>
                <a:gdLst/>
                <a:ahLst/>
                <a:cxnLst/>
                <a:rect l="l" t="t" r="r" b="b"/>
                <a:pathLst>
                  <a:path w="778509" h="778510">
                    <a:moveTo>
                      <a:pt x="778405" y="778405"/>
                    </a:moveTo>
                    <a:lnTo>
                      <a:pt x="0" y="778405"/>
                    </a:lnTo>
                    <a:lnTo>
                      <a:pt x="0" y="0"/>
                    </a:lnTo>
                    <a:lnTo>
                      <a:pt x="598463" y="0"/>
                    </a:lnTo>
                    <a:lnTo>
                      <a:pt x="646299" y="6427"/>
                    </a:lnTo>
                    <a:lnTo>
                      <a:pt x="689283" y="24567"/>
                    </a:lnTo>
                    <a:lnTo>
                      <a:pt x="725701" y="52705"/>
                    </a:lnTo>
                    <a:lnTo>
                      <a:pt x="753838" y="89125"/>
                    </a:lnTo>
                    <a:lnTo>
                      <a:pt x="771977" y="132112"/>
                    </a:lnTo>
                    <a:lnTo>
                      <a:pt x="778405" y="179952"/>
                    </a:lnTo>
                    <a:lnTo>
                      <a:pt x="778405" y="778405"/>
                    </a:lnTo>
                    <a:close/>
                  </a:path>
                </a:pathLst>
              </a:custGeom>
              <a:ln w="10470">
                <a:solidFill>
                  <a:srgbClr val="94368C"/>
                </a:solidFill>
              </a:ln>
            </p:spPr>
            <p:txBody>
              <a:bodyPr wrap="square" lIns="0" tIns="0" rIns="0" bIns="0" rtlCol="0"/>
              <a:lstStyle/>
              <a:p>
                <a:endParaRPr/>
              </a:p>
            </p:txBody>
          </p:sp>
        </p:grpSp>
        <p:sp>
          <p:nvSpPr>
            <p:cNvPr id="12" name="object 49">
              <a:extLst>
                <a:ext uri="{FF2B5EF4-FFF2-40B4-BE49-F238E27FC236}">
                  <a16:creationId xmlns:a16="http://schemas.microsoft.com/office/drawing/2014/main" id="{936C3364-D0CE-8CA0-14AC-AA911A3B0FED}"/>
                </a:ext>
              </a:extLst>
            </p:cNvPr>
            <p:cNvSpPr txBox="1"/>
            <p:nvPr/>
          </p:nvSpPr>
          <p:spPr>
            <a:xfrm>
              <a:off x="12393290" y="1753084"/>
              <a:ext cx="285750" cy="672465"/>
            </a:xfrm>
            <a:prstGeom prst="rect">
              <a:avLst/>
            </a:prstGeom>
          </p:spPr>
          <p:txBody>
            <a:bodyPr vert="horz" wrap="square" lIns="0" tIns="11430" rIns="0" bIns="0" rtlCol="0">
              <a:spAutoFit/>
            </a:bodyPr>
            <a:lstStyle/>
            <a:p>
              <a:pPr marL="12700">
                <a:lnSpc>
                  <a:spcPct val="100000"/>
                </a:lnSpc>
                <a:spcBef>
                  <a:spcPts val="90"/>
                </a:spcBef>
              </a:pPr>
              <a:r>
                <a:rPr sz="4250" b="1" spc="-500">
                  <a:solidFill>
                    <a:srgbClr val="94368C"/>
                  </a:solidFill>
                  <a:latin typeface="Trebuchet MS"/>
                  <a:cs typeface="Trebuchet MS"/>
                </a:rPr>
                <a:t>1</a:t>
              </a:r>
              <a:endParaRPr sz="4250">
                <a:latin typeface="Trebuchet MS"/>
                <a:cs typeface="Trebuchet MS"/>
              </a:endParaRPr>
            </a:p>
          </p:txBody>
        </p:sp>
      </p:grpSp>
      <p:grpSp>
        <p:nvGrpSpPr>
          <p:cNvPr id="16" name="Group 15">
            <a:extLst>
              <a:ext uri="{FF2B5EF4-FFF2-40B4-BE49-F238E27FC236}">
                <a16:creationId xmlns:a16="http://schemas.microsoft.com/office/drawing/2014/main" id="{500FFEF3-15E5-4676-ADE0-1DAA02C9329A}"/>
              </a:ext>
            </a:extLst>
          </p:cNvPr>
          <p:cNvGrpSpPr/>
          <p:nvPr/>
        </p:nvGrpSpPr>
        <p:grpSpPr>
          <a:xfrm>
            <a:off x="271782" y="2332086"/>
            <a:ext cx="767274" cy="691693"/>
            <a:chOff x="12072932" y="1722381"/>
            <a:chExt cx="857250" cy="841375"/>
          </a:xfrm>
        </p:grpSpPr>
        <p:grpSp>
          <p:nvGrpSpPr>
            <p:cNvPr id="17" name="object 45">
              <a:extLst>
                <a:ext uri="{FF2B5EF4-FFF2-40B4-BE49-F238E27FC236}">
                  <a16:creationId xmlns:a16="http://schemas.microsoft.com/office/drawing/2014/main" id="{009B8846-24D9-67E2-CF19-2DF004277FB6}"/>
                </a:ext>
              </a:extLst>
            </p:cNvPr>
            <p:cNvGrpSpPr/>
            <p:nvPr/>
          </p:nvGrpSpPr>
          <p:grpSpPr>
            <a:xfrm>
              <a:off x="12072932" y="1722381"/>
              <a:ext cx="857250" cy="841375"/>
              <a:chOff x="12072932" y="1722381"/>
              <a:chExt cx="857250" cy="841375"/>
            </a:xfrm>
          </p:grpSpPr>
          <p:sp>
            <p:nvSpPr>
              <p:cNvPr id="19" name="object 46">
                <a:extLst>
                  <a:ext uri="{FF2B5EF4-FFF2-40B4-BE49-F238E27FC236}">
                    <a16:creationId xmlns:a16="http://schemas.microsoft.com/office/drawing/2014/main" id="{CA344E4E-183E-4178-9968-4EB7654D3175}"/>
                  </a:ext>
                </a:extLst>
              </p:cNvPr>
              <p:cNvSpPr/>
              <p:nvPr/>
            </p:nvSpPr>
            <p:spPr>
              <a:xfrm>
                <a:off x="12072932" y="1785077"/>
                <a:ext cx="778510" cy="778510"/>
              </a:xfrm>
              <a:custGeom>
                <a:avLst/>
                <a:gdLst/>
                <a:ahLst/>
                <a:cxnLst/>
                <a:rect l="l" t="t" r="r" b="b"/>
                <a:pathLst>
                  <a:path w="778509" h="778510">
                    <a:moveTo>
                      <a:pt x="598452" y="0"/>
                    </a:moveTo>
                    <a:lnTo>
                      <a:pt x="0" y="0"/>
                    </a:lnTo>
                    <a:lnTo>
                      <a:pt x="0" y="778405"/>
                    </a:lnTo>
                    <a:lnTo>
                      <a:pt x="778405" y="778405"/>
                    </a:lnTo>
                    <a:lnTo>
                      <a:pt x="778405" y="179942"/>
                    </a:lnTo>
                    <a:lnTo>
                      <a:pt x="771977" y="132106"/>
                    </a:lnTo>
                    <a:lnTo>
                      <a:pt x="753837" y="89121"/>
                    </a:lnTo>
                    <a:lnTo>
                      <a:pt x="725700" y="52703"/>
                    </a:lnTo>
                    <a:lnTo>
                      <a:pt x="689280" y="24567"/>
                    </a:lnTo>
                    <a:lnTo>
                      <a:pt x="646293" y="6427"/>
                    </a:lnTo>
                    <a:lnTo>
                      <a:pt x="598452" y="0"/>
                    </a:lnTo>
                    <a:close/>
                  </a:path>
                </a:pathLst>
              </a:custGeom>
              <a:solidFill>
                <a:srgbClr val="94368C"/>
              </a:solidFill>
            </p:spPr>
            <p:txBody>
              <a:bodyPr wrap="square" lIns="0" tIns="0" rIns="0" bIns="0" rtlCol="0"/>
              <a:lstStyle/>
              <a:p>
                <a:endParaRPr/>
              </a:p>
            </p:txBody>
          </p:sp>
          <p:sp>
            <p:nvSpPr>
              <p:cNvPr id="20" name="object 47">
                <a:extLst>
                  <a:ext uri="{FF2B5EF4-FFF2-40B4-BE49-F238E27FC236}">
                    <a16:creationId xmlns:a16="http://schemas.microsoft.com/office/drawing/2014/main" id="{C8136A57-6318-2441-7F20-3EB50BA7B212}"/>
                  </a:ext>
                </a:extLst>
              </p:cNvPr>
              <p:cNvSpPr/>
              <p:nvPr/>
            </p:nvSpPr>
            <p:spPr>
              <a:xfrm>
                <a:off x="12146391" y="1727616"/>
                <a:ext cx="778510" cy="778510"/>
              </a:xfrm>
              <a:custGeom>
                <a:avLst/>
                <a:gdLst/>
                <a:ahLst/>
                <a:cxnLst/>
                <a:rect l="l" t="t" r="r" b="b"/>
                <a:pathLst>
                  <a:path w="778509" h="778510">
                    <a:moveTo>
                      <a:pt x="598463" y="0"/>
                    </a:moveTo>
                    <a:lnTo>
                      <a:pt x="0" y="0"/>
                    </a:lnTo>
                    <a:lnTo>
                      <a:pt x="0" y="778405"/>
                    </a:lnTo>
                    <a:lnTo>
                      <a:pt x="778405" y="778405"/>
                    </a:lnTo>
                    <a:lnTo>
                      <a:pt x="778405" y="179952"/>
                    </a:lnTo>
                    <a:lnTo>
                      <a:pt x="771977" y="132112"/>
                    </a:lnTo>
                    <a:lnTo>
                      <a:pt x="753838" y="89125"/>
                    </a:lnTo>
                    <a:lnTo>
                      <a:pt x="725701" y="52705"/>
                    </a:lnTo>
                    <a:lnTo>
                      <a:pt x="689283" y="24567"/>
                    </a:lnTo>
                    <a:lnTo>
                      <a:pt x="646299" y="6427"/>
                    </a:lnTo>
                    <a:lnTo>
                      <a:pt x="598463" y="0"/>
                    </a:lnTo>
                    <a:close/>
                  </a:path>
                </a:pathLst>
              </a:custGeom>
              <a:solidFill>
                <a:srgbClr val="FFFFFF"/>
              </a:solidFill>
            </p:spPr>
            <p:txBody>
              <a:bodyPr wrap="square" lIns="0" tIns="0" rIns="0" bIns="0" rtlCol="0"/>
              <a:lstStyle/>
              <a:p>
                <a:endParaRPr/>
              </a:p>
            </p:txBody>
          </p:sp>
          <p:sp>
            <p:nvSpPr>
              <p:cNvPr id="21" name="object 48">
                <a:extLst>
                  <a:ext uri="{FF2B5EF4-FFF2-40B4-BE49-F238E27FC236}">
                    <a16:creationId xmlns:a16="http://schemas.microsoft.com/office/drawing/2014/main" id="{E2EB2A40-568A-EB22-B2B1-D2C3B2605F13}"/>
                  </a:ext>
                </a:extLst>
              </p:cNvPr>
              <p:cNvSpPr/>
              <p:nvPr/>
            </p:nvSpPr>
            <p:spPr>
              <a:xfrm>
                <a:off x="12146391" y="1727616"/>
                <a:ext cx="778510" cy="778510"/>
              </a:xfrm>
              <a:custGeom>
                <a:avLst/>
                <a:gdLst/>
                <a:ahLst/>
                <a:cxnLst/>
                <a:rect l="l" t="t" r="r" b="b"/>
                <a:pathLst>
                  <a:path w="778509" h="778510">
                    <a:moveTo>
                      <a:pt x="778405" y="778405"/>
                    </a:moveTo>
                    <a:lnTo>
                      <a:pt x="0" y="778405"/>
                    </a:lnTo>
                    <a:lnTo>
                      <a:pt x="0" y="0"/>
                    </a:lnTo>
                    <a:lnTo>
                      <a:pt x="598463" y="0"/>
                    </a:lnTo>
                    <a:lnTo>
                      <a:pt x="646299" y="6427"/>
                    </a:lnTo>
                    <a:lnTo>
                      <a:pt x="689283" y="24567"/>
                    </a:lnTo>
                    <a:lnTo>
                      <a:pt x="725701" y="52705"/>
                    </a:lnTo>
                    <a:lnTo>
                      <a:pt x="753838" y="89125"/>
                    </a:lnTo>
                    <a:lnTo>
                      <a:pt x="771977" y="132112"/>
                    </a:lnTo>
                    <a:lnTo>
                      <a:pt x="778405" y="179952"/>
                    </a:lnTo>
                    <a:lnTo>
                      <a:pt x="778405" y="778405"/>
                    </a:lnTo>
                    <a:close/>
                  </a:path>
                </a:pathLst>
              </a:custGeom>
              <a:ln w="10470">
                <a:solidFill>
                  <a:srgbClr val="94368C"/>
                </a:solidFill>
              </a:ln>
            </p:spPr>
            <p:txBody>
              <a:bodyPr wrap="square" lIns="0" tIns="0" rIns="0" bIns="0" rtlCol="0"/>
              <a:lstStyle/>
              <a:p>
                <a:endParaRPr/>
              </a:p>
            </p:txBody>
          </p:sp>
        </p:grpSp>
        <p:sp>
          <p:nvSpPr>
            <p:cNvPr id="18" name="object 49">
              <a:extLst>
                <a:ext uri="{FF2B5EF4-FFF2-40B4-BE49-F238E27FC236}">
                  <a16:creationId xmlns:a16="http://schemas.microsoft.com/office/drawing/2014/main" id="{0A843674-3C5F-4B7C-D39B-307C468C887E}"/>
                </a:ext>
              </a:extLst>
            </p:cNvPr>
            <p:cNvSpPr txBox="1"/>
            <p:nvPr/>
          </p:nvSpPr>
          <p:spPr>
            <a:xfrm>
              <a:off x="12393290" y="1753084"/>
              <a:ext cx="285750" cy="774606"/>
            </a:xfrm>
            <a:prstGeom prst="rect">
              <a:avLst/>
            </a:prstGeom>
          </p:spPr>
          <p:txBody>
            <a:bodyPr vert="horz" wrap="square" lIns="0" tIns="11430" rIns="0" bIns="0" rtlCol="0">
              <a:spAutoFit/>
            </a:bodyPr>
            <a:lstStyle/>
            <a:p>
              <a:pPr marL="12700">
                <a:lnSpc>
                  <a:spcPct val="100000"/>
                </a:lnSpc>
                <a:spcBef>
                  <a:spcPts val="90"/>
                </a:spcBef>
              </a:pPr>
              <a:r>
                <a:rPr lang="en-GB" sz="4250" b="1" spc="-500">
                  <a:solidFill>
                    <a:srgbClr val="94368C"/>
                  </a:solidFill>
                  <a:latin typeface="Trebuchet MS"/>
                  <a:cs typeface="Trebuchet MS"/>
                </a:rPr>
                <a:t>2</a:t>
              </a:r>
              <a:endParaRPr sz="4250">
                <a:latin typeface="Trebuchet MS"/>
                <a:cs typeface="Trebuchet MS"/>
              </a:endParaRPr>
            </a:p>
          </p:txBody>
        </p:sp>
      </p:grpSp>
      <p:grpSp>
        <p:nvGrpSpPr>
          <p:cNvPr id="22" name="Group 21">
            <a:extLst>
              <a:ext uri="{FF2B5EF4-FFF2-40B4-BE49-F238E27FC236}">
                <a16:creationId xmlns:a16="http://schemas.microsoft.com/office/drawing/2014/main" id="{AC5CEC99-FEAC-CEB3-BD52-7E4B14EE4766}"/>
              </a:ext>
            </a:extLst>
          </p:cNvPr>
          <p:cNvGrpSpPr/>
          <p:nvPr/>
        </p:nvGrpSpPr>
        <p:grpSpPr>
          <a:xfrm>
            <a:off x="271781" y="3963740"/>
            <a:ext cx="772579" cy="652530"/>
            <a:chOff x="12072932" y="1722381"/>
            <a:chExt cx="857250" cy="841375"/>
          </a:xfrm>
        </p:grpSpPr>
        <p:grpSp>
          <p:nvGrpSpPr>
            <p:cNvPr id="23" name="object 45">
              <a:extLst>
                <a:ext uri="{FF2B5EF4-FFF2-40B4-BE49-F238E27FC236}">
                  <a16:creationId xmlns:a16="http://schemas.microsoft.com/office/drawing/2014/main" id="{FF1B9262-EB55-625A-96E0-C209AB22E8DA}"/>
                </a:ext>
              </a:extLst>
            </p:cNvPr>
            <p:cNvGrpSpPr/>
            <p:nvPr/>
          </p:nvGrpSpPr>
          <p:grpSpPr>
            <a:xfrm>
              <a:off x="12072932" y="1722381"/>
              <a:ext cx="857250" cy="841375"/>
              <a:chOff x="12072932" y="1722381"/>
              <a:chExt cx="857250" cy="841375"/>
            </a:xfrm>
          </p:grpSpPr>
          <p:sp>
            <p:nvSpPr>
              <p:cNvPr id="25" name="object 46">
                <a:extLst>
                  <a:ext uri="{FF2B5EF4-FFF2-40B4-BE49-F238E27FC236}">
                    <a16:creationId xmlns:a16="http://schemas.microsoft.com/office/drawing/2014/main" id="{AE6F679E-F6C9-16D8-A6D2-46CB24E3E10D}"/>
                  </a:ext>
                </a:extLst>
              </p:cNvPr>
              <p:cNvSpPr/>
              <p:nvPr/>
            </p:nvSpPr>
            <p:spPr>
              <a:xfrm>
                <a:off x="12072932" y="1785077"/>
                <a:ext cx="778510" cy="778510"/>
              </a:xfrm>
              <a:custGeom>
                <a:avLst/>
                <a:gdLst/>
                <a:ahLst/>
                <a:cxnLst/>
                <a:rect l="l" t="t" r="r" b="b"/>
                <a:pathLst>
                  <a:path w="778509" h="778510">
                    <a:moveTo>
                      <a:pt x="598452" y="0"/>
                    </a:moveTo>
                    <a:lnTo>
                      <a:pt x="0" y="0"/>
                    </a:lnTo>
                    <a:lnTo>
                      <a:pt x="0" y="778405"/>
                    </a:lnTo>
                    <a:lnTo>
                      <a:pt x="778405" y="778405"/>
                    </a:lnTo>
                    <a:lnTo>
                      <a:pt x="778405" y="179942"/>
                    </a:lnTo>
                    <a:lnTo>
                      <a:pt x="771977" y="132106"/>
                    </a:lnTo>
                    <a:lnTo>
                      <a:pt x="753837" y="89121"/>
                    </a:lnTo>
                    <a:lnTo>
                      <a:pt x="725700" y="52703"/>
                    </a:lnTo>
                    <a:lnTo>
                      <a:pt x="689280" y="24567"/>
                    </a:lnTo>
                    <a:lnTo>
                      <a:pt x="646293" y="6427"/>
                    </a:lnTo>
                    <a:lnTo>
                      <a:pt x="598452" y="0"/>
                    </a:lnTo>
                    <a:close/>
                  </a:path>
                </a:pathLst>
              </a:custGeom>
              <a:solidFill>
                <a:srgbClr val="94368C"/>
              </a:solidFill>
            </p:spPr>
            <p:txBody>
              <a:bodyPr wrap="square" lIns="0" tIns="0" rIns="0" bIns="0" rtlCol="0"/>
              <a:lstStyle/>
              <a:p>
                <a:endParaRPr/>
              </a:p>
            </p:txBody>
          </p:sp>
          <p:sp>
            <p:nvSpPr>
              <p:cNvPr id="26" name="object 47">
                <a:extLst>
                  <a:ext uri="{FF2B5EF4-FFF2-40B4-BE49-F238E27FC236}">
                    <a16:creationId xmlns:a16="http://schemas.microsoft.com/office/drawing/2014/main" id="{5AD896EA-BF58-7B6D-0405-B2569425D0EF}"/>
                  </a:ext>
                </a:extLst>
              </p:cNvPr>
              <p:cNvSpPr/>
              <p:nvPr/>
            </p:nvSpPr>
            <p:spPr>
              <a:xfrm>
                <a:off x="12146391" y="1727616"/>
                <a:ext cx="778510" cy="778510"/>
              </a:xfrm>
              <a:custGeom>
                <a:avLst/>
                <a:gdLst/>
                <a:ahLst/>
                <a:cxnLst/>
                <a:rect l="l" t="t" r="r" b="b"/>
                <a:pathLst>
                  <a:path w="778509" h="778510">
                    <a:moveTo>
                      <a:pt x="598463" y="0"/>
                    </a:moveTo>
                    <a:lnTo>
                      <a:pt x="0" y="0"/>
                    </a:lnTo>
                    <a:lnTo>
                      <a:pt x="0" y="778405"/>
                    </a:lnTo>
                    <a:lnTo>
                      <a:pt x="778405" y="778405"/>
                    </a:lnTo>
                    <a:lnTo>
                      <a:pt x="778405" y="179952"/>
                    </a:lnTo>
                    <a:lnTo>
                      <a:pt x="771977" y="132112"/>
                    </a:lnTo>
                    <a:lnTo>
                      <a:pt x="753838" y="89125"/>
                    </a:lnTo>
                    <a:lnTo>
                      <a:pt x="725701" y="52705"/>
                    </a:lnTo>
                    <a:lnTo>
                      <a:pt x="689283" y="24567"/>
                    </a:lnTo>
                    <a:lnTo>
                      <a:pt x="646299" y="6427"/>
                    </a:lnTo>
                    <a:lnTo>
                      <a:pt x="598463" y="0"/>
                    </a:lnTo>
                    <a:close/>
                  </a:path>
                </a:pathLst>
              </a:custGeom>
              <a:solidFill>
                <a:srgbClr val="FFFFFF"/>
              </a:solidFill>
            </p:spPr>
            <p:txBody>
              <a:bodyPr wrap="square" lIns="0" tIns="0" rIns="0" bIns="0" rtlCol="0"/>
              <a:lstStyle/>
              <a:p>
                <a:endParaRPr/>
              </a:p>
            </p:txBody>
          </p:sp>
          <p:sp>
            <p:nvSpPr>
              <p:cNvPr id="27" name="object 48">
                <a:extLst>
                  <a:ext uri="{FF2B5EF4-FFF2-40B4-BE49-F238E27FC236}">
                    <a16:creationId xmlns:a16="http://schemas.microsoft.com/office/drawing/2014/main" id="{EBCDD8B8-57E6-1284-70E9-D132D6BBF2A6}"/>
                  </a:ext>
                </a:extLst>
              </p:cNvPr>
              <p:cNvSpPr/>
              <p:nvPr/>
            </p:nvSpPr>
            <p:spPr>
              <a:xfrm>
                <a:off x="12146391" y="1727616"/>
                <a:ext cx="778510" cy="778510"/>
              </a:xfrm>
              <a:custGeom>
                <a:avLst/>
                <a:gdLst/>
                <a:ahLst/>
                <a:cxnLst/>
                <a:rect l="l" t="t" r="r" b="b"/>
                <a:pathLst>
                  <a:path w="778509" h="778510">
                    <a:moveTo>
                      <a:pt x="778405" y="778405"/>
                    </a:moveTo>
                    <a:lnTo>
                      <a:pt x="0" y="778405"/>
                    </a:lnTo>
                    <a:lnTo>
                      <a:pt x="0" y="0"/>
                    </a:lnTo>
                    <a:lnTo>
                      <a:pt x="598463" y="0"/>
                    </a:lnTo>
                    <a:lnTo>
                      <a:pt x="646299" y="6427"/>
                    </a:lnTo>
                    <a:lnTo>
                      <a:pt x="689283" y="24567"/>
                    </a:lnTo>
                    <a:lnTo>
                      <a:pt x="725701" y="52705"/>
                    </a:lnTo>
                    <a:lnTo>
                      <a:pt x="753838" y="89125"/>
                    </a:lnTo>
                    <a:lnTo>
                      <a:pt x="771977" y="132112"/>
                    </a:lnTo>
                    <a:lnTo>
                      <a:pt x="778405" y="179952"/>
                    </a:lnTo>
                    <a:lnTo>
                      <a:pt x="778405" y="778405"/>
                    </a:lnTo>
                    <a:close/>
                  </a:path>
                </a:pathLst>
              </a:custGeom>
              <a:ln w="10470">
                <a:solidFill>
                  <a:srgbClr val="94368C"/>
                </a:solidFill>
              </a:ln>
            </p:spPr>
            <p:txBody>
              <a:bodyPr wrap="square" lIns="0" tIns="0" rIns="0" bIns="0" rtlCol="0"/>
              <a:lstStyle/>
              <a:p>
                <a:endParaRPr/>
              </a:p>
            </p:txBody>
          </p:sp>
        </p:grpSp>
        <p:sp>
          <p:nvSpPr>
            <p:cNvPr id="24" name="object 49">
              <a:extLst>
                <a:ext uri="{FF2B5EF4-FFF2-40B4-BE49-F238E27FC236}">
                  <a16:creationId xmlns:a16="http://schemas.microsoft.com/office/drawing/2014/main" id="{8B429523-22EB-C4C3-93AF-AD432D42E64A}"/>
                </a:ext>
              </a:extLst>
            </p:cNvPr>
            <p:cNvSpPr txBox="1"/>
            <p:nvPr/>
          </p:nvSpPr>
          <p:spPr>
            <a:xfrm>
              <a:off x="12393290" y="1753084"/>
              <a:ext cx="285750" cy="743698"/>
            </a:xfrm>
            <a:prstGeom prst="rect">
              <a:avLst/>
            </a:prstGeom>
          </p:spPr>
          <p:txBody>
            <a:bodyPr vert="horz" wrap="square" lIns="0" tIns="11430" rIns="0" bIns="0" rtlCol="0">
              <a:spAutoFit/>
            </a:bodyPr>
            <a:lstStyle/>
            <a:p>
              <a:pPr marL="12700">
                <a:lnSpc>
                  <a:spcPct val="100000"/>
                </a:lnSpc>
                <a:spcBef>
                  <a:spcPts val="90"/>
                </a:spcBef>
              </a:pPr>
              <a:r>
                <a:rPr lang="en-GB" sz="4250" b="1" spc="-500">
                  <a:solidFill>
                    <a:srgbClr val="94368C"/>
                  </a:solidFill>
                  <a:latin typeface="Trebuchet MS"/>
                  <a:cs typeface="Trebuchet MS"/>
                </a:rPr>
                <a:t>4</a:t>
              </a:r>
              <a:endParaRPr sz="4250">
                <a:latin typeface="Trebuchet MS"/>
                <a:cs typeface="Trebuchet MS"/>
              </a:endParaRPr>
            </a:p>
          </p:txBody>
        </p:sp>
      </p:grpSp>
      <p:grpSp>
        <p:nvGrpSpPr>
          <p:cNvPr id="28" name="Group 27">
            <a:extLst>
              <a:ext uri="{FF2B5EF4-FFF2-40B4-BE49-F238E27FC236}">
                <a16:creationId xmlns:a16="http://schemas.microsoft.com/office/drawing/2014/main" id="{AE08868D-96C0-53D9-59A9-A1C66D5DC4B6}"/>
              </a:ext>
            </a:extLst>
          </p:cNvPr>
          <p:cNvGrpSpPr/>
          <p:nvPr/>
        </p:nvGrpSpPr>
        <p:grpSpPr>
          <a:xfrm>
            <a:off x="271782" y="4792955"/>
            <a:ext cx="757449" cy="634056"/>
            <a:chOff x="12072932" y="1722381"/>
            <a:chExt cx="857250" cy="841375"/>
          </a:xfrm>
        </p:grpSpPr>
        <p:grpSp>
          <p:nvGrpSpPr>
            <p:cNvPr id="29" name="object 45">
              <a:extLst>
                <a:ext uri="{FF2B5EF4-FFF2-40B4-BE49-F238E27FC236}">
                  <a16:creationId xmlns:a16="http://schemas.microsoft.com/office/drawing/2014/main" id="{2D27DF2D-8959-0A8E-7950-E8498884C194}"/>
                </a:ext>
              </a:extLst>
            </p:cNvPr>
            <p:cNvGrpSpPr/>
            <p:nvPr/>
          </p:nvGrpSpPr>
          <p:grpSpPr>
            <a:xfrm>
              <a:off x="12072932" y="1722381"/>
              <a:ext cx="857250" cy="841375"/>
              <a:chOff x="12072932" y="1722381"/>
              <a:chExt cx="857250" cy="841375"/>
            </a:xfrm>
          </p:grpSpPr>
          <p:sp>
            <p:nvSpPr>
              <p:cNvPr id="31" name="object 46">
                <a:extLst>
                  <a:ext uri="{FF2B5EF4-FFF2-40B4-BE49-F238E27FC236}">
                    <a16:creationId xmlns:a16="http://schemas.microsoft.com/office/drawing/2014/main" id="{5E4F8ED0-C41A-C904-2CF3-E416D76DB1CD}"/>
                  </a:ext>
                </a:extLst>
              </p:cNvPr>
              <p:cNvSpPr/>
              <p:nvPr/>
            </p:nvSpPr>
            <p:spPr>
              <a:xfrm>
                <a:off x="12072932" y="1785077"/>
                <a:ext cx="778510" cy="778510"/>
              </a:xfrm>
              <a:custGeom>
                <a:avLst/>
                <a:gdLst/>
                <a:ahLst/>
                <a:cxnLst/>
                <a:rect l="l" t="t" r="r" b="b"/>
                <a:pathLst>
                  <a:path w="778509" h="778510">
                    <a:moveTo>
                      <a:pt x="598452" y="0"/>
                    </a:moveTo>
                    <a:lnTo>
                      <a:pt x="0" y="0"/>
                    </a:lnTo>
                    <a:lnTo>
                      <a:pt x="0" y="778405"/>
                    </a:lnTo>
                    <a:lnTo>
                      <a:pt x="778405" y="778405"/>
                    </a:lnTo>
                    <a:lnTo>
                      <a:pt x="778405" y="179942"/>
                    </a:lnTo>
                    <a:lnTo>
                      <a:pt x="771977" y="132106"/>
                    </a:lnTo>
                    <a:lnTo>
                      <a:pt x="753837" y="89121"/>
                    </a:lnTo>
                    <a:lnTo>
                      <a:pt x="725700" y="52703"/>
                    </a:lnTo>
                    <a:lnTo>
                      <a:pt x="689280" y="24567"/>
                    </a:lnTo>
                    <a:lnTo>
                      <a:pt x="646293" y="6427"/>
                    </a:lnTo>
                    <a:lnTo>
                      <a:pt x="598452" y="0"/>
                    </a:lnTo>
                    <a:close/>
                  </a:path>
                </a:pathLst>
              </a:custGeom>
              <a:solidFill>
                <a:srgbClr val="94368C"/>
              </a:solidFill>
            </p:spPr>
            <p:txBody>
              <a:bodyPr wrap="square" lIns="0" tIns="0" rIns="0" bIns="0" rtlCol="0"/>
              <a:lstStyle/>
              <a:p>
                <a:endParaRPr/>
              </a:p>
            </p:txBody>
          </p:sp>
          <p:sp>
            <p:nvSpPr>
              <p:cNvPr id="32" name="object 47">
                <a:extLst>
                  <a:ext uri="{FF2B5EF4-FFF2-40B4-BE49-F238E27FC236}">
                    <a16:creationId xmlns:a16="http://schemas.microsoft.com/office/drawing/2014/main" id="{B28B7AB0-E9B7-CD7E-6C48-BDFF146FA715}"/>
                  </a:ext>
                </a:extLst>
              </p:cNvPr>
              <p:cNvSpPr/>
              <p:nvPr/>
            </p:nvSpPr>
            <p:spPr>
              <a:xfrm>
                <a:off x="12146391" y="1727616"/>
                <a:ext cx="778510" cy="778510"/>
              </a:xfrm>
              <a:custGeom>
                <a:avLst/>
                <a:gdLst/>
                <a:ahLst/>
                <a:cxnLst/>
                <a:rect l="l" t="t" r="r" b="b"/>
                <a:pathLst>
                  <a:path w="778509" h="778510">
                    <a:moveTo>
                      <a:pt x="598463" y="0"/>
                    </a:moveTo>
                    <a:lnTo>
                      <a:pt x="0" y="0"/>
                    </a:lnTo>
                    <a:lnTo>
                      <a:pt x="0" y="778405"/>
                    </a:lnTo>
                    <a:lnTo>
                      <a:pt x="778405" y="778405"/>
                    </a:lnTo>
                    <a:lnTo>
                      <a:pt x="778405" y="179952"/>
                    </a:lnTo>
                    <a:lnTo>
                      <a:pt x="771977" y="132112"/>
                    </a:lnTo>
                    <a:lnTo>
                      <a:pt x="753838" y="89125"/>
                    </a:lnTo>
                    <a:lnTo>
                      <a:pt x="725701" y="52705"/>
                    </a:lnTo>
                    <a:lnTo>
                      <a:pt x="689283" y="24567"/>
                    </a:lnTo>
                    <a:lnTo>
                      <a:pt x="646299" y="6427"/>
                    </a:lnTo>
                    <a:lnTo>
                      <a:pt x="598463" y="0"/>
                    </a:lnTo>
                    <a:close/>
                  </a:path>
                </a:pathLst>
              </a:custGeom>
              <a:solidFill>
                <a:srgbClr val="FFFFFF"/>
              </a:solidFill>
            </p:spPr>
            <p:txBody>
              <a:bodyPr wrap="square" lIns="0" tIns="0" rIns="0" bIns="0" rtlCol="0"/>
              <a:lstStyle/>
              <a:p>
                <a:endParaRPr/>
              </a:p>
            </p:txBody>
          </p:sp>
          <p:sp>
            <p:nvSpPr>
              <p:cNvPr id="33" name="object 48">
                <a:extLst>
                  <a:ext uri="{FF2B5EF4-FFF2-40B4-BE49-F238E27FC236}">
                    <a16:creationId xmlns:a16="http://schemas.microsoft.com/office/drawing/2014/main" id="{774F6699-4DFB-6542-5D11-6A5EC23C7A0A}"/>
                  </a:ext>
                </a:extLst>
              </p:cNvPr>
              <p:cNvSpPr/>
              <p:nvPr/>
            </p:nvSpPr>
            <p:spPr>
              <a:xfrm>
                <a:off x="12146391" y="1727616"/>
                <a:ext cx="778510" cy="778510"/>
              </a:xfrm>
              <a:custGeom>
                <a:avLst/>
                <a:gdLst/>
                <a:ahLst/>
                <a:cxnLst/>
                <a:rect l="l" t="t" r="r" b="b"/>
                <a:pathLst>
                  <a:path w="778509" h="778510">
                    <a:moveTo>
                      <a:pt x="778405" y="778405"/>
                    </a:moveTo>
                    <a:lnTo>
                      <a:pt x="0" y="778405"/>
                    </a:lnTo>
                    <a:lnTo>
                      <a:pt x="0" y="0"/>
                    </a:lnTo>
                    <a:lnTo>
                      <a:pt x="598463" y="0"/>
                    </a:lnTo>
                    <a:lnTo>
                      <a:pt x="646299" y="6427"/>
                    </a:lnTo>
                    <a:lnTo>
                      <a:pt x="689283" y="24567"/>
                    </a:lnTo>
                    <a:lnTo>
                      <a:pt x="725701" y="52705"/>
                    </a:lnTo>
                    <a:lnTo>
                      <a:pt x="753838" y="89125"/>
                    </a:lnTo>
                    <a:lnTo>
                      <a:pt x="771977" y="132112"/>
                    </a:lnTo>
                    <a:lnTo>
                      <a:pt x="778405" y="179952"/>
                    </a:lnTo>
                    <a:lnTo>
                      <a:pt x="778405" y="778405"/>
                    </a:lnTo>
                    <a:close/>
                  </a:path>
                </a:pathLst>
              </a:custGeom>
              <a:ln w="10470">
                <a:solidFill>
                  <a:srgbClr val="94368C"/>
                </a:solidFill>
              </a:ln>
            </p:spPr>
            <p:txBody>
              <a:bodyPr wrap="square" lIns="0" tIns="0" rIns="0" bIns="0" rtlCol="0"/>
              <a:lstStyle/>
              <a:p>
                <a:endParaRPr/>
              </a:p>
            </p:txBody>
          </p:sp>
        </p:grpSp>
        <p:sp>
          <p:nvSpPr>
            <p:cNvPr id="30" name="object 49">
              <a:extLst>
                <a:ext uri="{FF2B5EF4-FFF2-40B4-BE49-F238E27FC236}">
                  <a16:creationId xmlns:a16="http://schemas.microsoft.com/office/drawing/2014/main" id="{C5B62B5D-5A0B-D949-5E4B-B4F031FCEF94}"/>
                </a:ext>
              </a:extLst>
            </p:cNvPr>
            <p:cNvSpPr txBox="1"/>
            <p:nvPr/>
          </p:nvSpPr>
          <p:spPr>
            <a:xfrm>
              <a:off x="12393290" y="1753084"/>
              <a:ext cx="285750" cy="734261"/>
            </a:xfrm>
            <a:prstGeom prst="rect">
              <a:avLst/>
            </a:prstGeom>
          </p:spPr>
          <p:txBody>
            <a:bodyPr vert="horz" wrap="square" lIns="0" tIns="11430" rIns="0" bIns="0" rtlCol="0">
              <a:spAutoFit/>
            </a:bodyPr>
            <a:lstStyle/>
            <a:p>
              <a:pPr marL="12700">
                <a:lnSpc>
                  <a:spcPct val="100000"/>
                </a:lnSpc>
                <a:spcBef>
                  <a:spcPts val="90"/>
                </a:spcBef>
              </a:pPr>
              <a:r>
                <a:rPr lang="en-GB" sz="4250" b="1" spc="-500">
                  <a:solidFill>
                    <a:srgbClr val="94368C"/>
                  </a:solidFill>
                  <a:latin typeface="Trebuchet MS"/>
                  <a:cs typeface="Trebuchet MS"/>
                </a:rPr>
                <a:t>5</a:t>
              </a:r>
              <a:endParaRPr sz="4250">
                <a:latin typeface="Trebuchet MS"/>
                <a:cs typeface="Trebuchet MS"/>
              </a:endParaRPr>
            </a:p>
          </p:txBody>
        </p:sp>
      </p:grpSp>
      <p:grpSp>
        <p:nvGrpSpPr>
          <p:cNvPr id="40" name="Group 39">
            <a:extLst>
              <a:ext uri="{FF2B5EF4-FFF2-40B4-BE49-F238E27FC236}">
                <a16:creationId xmlns:a16="http://schemas.microsoft.com/office/drawing/2014/main" id="{AD48C481-61A3-1BB0-F386-E90B39E20CC4}"/>
              </a:ext>
            </a:extLst>
          </p:cNvPr>
          <p:cNvGrpSpPr/>
          <p:nvPr/>
        </p:nvGrpSpPr>
        <p:grpSpPr>
          <a:xfrm>
            <a:off x="266501" y="5541946"/>
            <a:ext cx="777343" cy="734612"/>
            <a:chOff x="12072932" y="1722381"/>
            <a:chExt cx="857250" cy="867858"/>
          </a:xfrm>
        </p:grpSpPr>
        <p:grpSp>
          <p:nvGrpSpPr>
            <p:cNvPr id="41" name="object 45">
              <a:extLst>
                <a:ext uri="{FF2B5EF4-FFF2-40B4-BE49-F238E27FC236}">
                  <a16:creationId xmlns:a16="http://schemas.microsoft.com/office/drawing/2014/main" id="{44AAE12E-503D-4388-4A88-2EEA2D2F538F}"/>
                </a:ext>
              </a:extLst>
            </p:cNvPr>
            <p:cNvGrpSpPr/>
            <p:nvPr/>
          </p:nvGrpSpPr>
          <p:grpSpPr>
            <a:xfrm>
              <a:off x="12072932" y="1722381"/>
              <a:ext cx="857250" cy="841375"/>
              <a:chOff x="12072932" y="1722381"/>
              <a:chExt cx="857250" cy="841375"/>
            </a:xfrm>
          </p:grpSpPr>
          <p:sp>
            <p:nvSpPr>
              <p:cNvPr id="43" name="object 46">
                <a:extLst>
                  <a:ext uri="{FF2B5EF4-FFF2-40B4-BE49-F238E27FC236}">
                    <a16:creationId xmlns:a16="http://schemas.microsoft.com/office/drawing/2014/main" id="{E16742FB-0A00-F310-9C98-0066D4EAD7D5}"/>
                  </a:ext>
                </a:extLst>
              </p:cNvPr>
              <p:cNvSpPr/>
              <p:nvPr/>
            </p:nvSpPr>
            <p:spPr>
              <a:xfrm>
                <a:off x="12072932" y="1785077"/>
                <a:ext cx="778510" cy="778510"/>
              </a:xfrm>
              <a:custGeom>
                <a:avLst/>
                <a:gdLst/>
                <a:ahLst/>
                <a:cxnLst/>
                <a:rect l="l" t="t" r="r" b="b"/>
                <a:pathLst>
                  <a:path w="778509" h="778510">
                    <a:moveTo>
                      <a:pt x="598452" y="0"/>
                    </a:moveTo>
                    <a:lnTo>
                      <a:pt x="0" y="0"/>
                    </a:lnTo>
                    <a:lnTo>
                      <a:pt x="0" y="778405"/>
                    </a:lnTo>
                    <a:lnTo>
                      <a:pt x="778405" y="778405"/>
                    </a:lnTo>
                    <a:lnTo>
                      <a:pt x="778405" y="179942"/>
                    </a:lnTo>
                    <a:lnTo>
                      <a:pt x="771977" y="132106"/>
                    </a:lnTo>
                    <a:lnTo>
                      <a:pt x="753837" y="89121"/>
                    </a:lnTo>
                    <a:lnTo>
                      <a:pt x="725700" y="52703"/>
                    </a:lnTo>
                    <a:lnTo>
                      <a:pt x="689280" y="24567"/>
                    </a:lnTo>
                    <a:lnTo>
                      <a:pt x="646293" y="6427"/>
                    </a:lnTo>
                    <a:lnTo>
                      <a:pt x="598452" y="0"/>
                    </a:lnTo>
                    <a:close/>
                  </a:path>
                </a:pathLst>
              </a:custGeom>
              <a:solidFill>
                <a:srgbClr val="94368C"/>
              </a:solidFill>
            </p:spPr>
            <p:txBody>
              <a:bodyPr wrap="square" lIns="0" tIns="0" rIns="0" bIns="0" rtlCol="0"/>
              <a:lstStyle/>
              <a:p>
                <a:endParaRPr/>
              </a:p>
            </p:txBody>
          </p:sp>
          <p:sp>
            <p:nvSpPr>
              <p:cNvPr id="44" name="object 47">
                <a:extLst>
                  <a:ext uri="{FF2B5EF4-FFF2-40B4-BE49-F238E27FC236}">
                    <a16:creationId xmlns:a16="http://schemas.microsoft.com/office/drawing/2014/main" id="{2D5CA5C0-0935-E0D6-10CF-45281E6F1641}"/>
                  </a:ext>
                </a:extLst>
              </p:cNvPr>
              <p:cNvSpPr/>
              <p:nvPr/>
            </p:nvSpPr>
            <p:spPr>
              <a:xfrm>
                <a:off x="12146391" y="1727616"/>
                <a:ext cx="778510" cy="778510"/>
              </a:xfrm>
              <a:custGeom>
                <a:avLst/>
                <a:gdLst/>
                <a:ahLst/>
                <a:cxnLst/>
                <a:rect l="l" t="t" r="r" b="b"/>
                <a:pathLst>
                  <a:path w="778509" h="778510">
                    <a:moveTo>
                      <a:pt x="598463" y="0"/>
                    </a:moveTo>
                    <a:lnTo>
                      <a:pt x="0" y="0"/>
                    </a:lnTo>
                    <a:lnTo>
                      <a:pt x="0" y="778405"/>
                    </a:lnTo>
                    <a:lnTo>
                      <a:pt x="778405" y="778405"/>
                    </a:lnTo>
                    <a:lnTo>
                      <a:pt x="778405" y="179952"/>
                    </a:lnTo>
                    <a:lnTo>
                      <a:pt x="771977" y="132112"/>
                    </a:lnTo>
                    <a:lnTo>
                      <a:pt x="753838" y="89125"/>
                    </a:lnTo>
                    <a:lnTo>
                      <a:pt x="725701" y="52705"/>
                    </a:lnTo>
                    <a:lnTo>
                      <a:pt x="689283" y="24567"/>
                    </a:lnTo>
                    <a:lnTo>
                      <a:pt x="646299" y="6427"/>
                    </a:lnTo>
                    <a:lnTo>
                      <a:pt x="598463" y="0"/>
                    </a:lnTo>
                    <a:close/>
                  </a:path>
                </a:pathLst>
              </a:custGeom>
              <a:solidFill>
                <a:srgbClr val="FFFFFF"/>
              </a:solidFill>
            </p:spPr>
            <p:txBody>
              <a:bodyPr wrap="square" lIns="0" tIns="0" rIns="0" bIns="0" rtlCol="0"/>
              <a:lstStyle/>
              <a:p>
                <a:endParaRPr/>
              </a:p>
            </p:txBody>
          </p:sp>
          <p:sp>
            <p:nvSpPr>
              <p:cNvPr id="45" name="object 48">
                <a:extLst>
                  <a:ext uri="{FF2B5EF4-FFF2-40B4-BE49-F238E27FC236}">
                    <a16:creationId xmlns:a16="http://schemas.microsoft.com/office/drawing/2014/main" id="{81C51F31-893A-91B9-5EAB-E380E6989268}"/>
                  </a:ext>
                </a:extLst>
              </p:cNvPr>
              <p:cNvSpPr/>
              <p:nvPr/>
            </p:nvSpPr>
            <p:spPr>
              <a:xfrm>
                <a:off x="12146391" y="1727616"/>
                <a:ext cx="778510" cy="778510"/>
              </a:xfrm>
              <a:custGeom>
                <a:avLst/>
                <a:gdLst/>
                <a:ahLst/>
                <a:cxnLst/>
                <a:rect l="l" t="t" r="r" b="b"/>
                <a:pathLst>
                  <a:path w="778509" h="778510">
                    <a:moveTo>
                      <a:pt x="778405" y="778405"/>
                    </a:moveTo>
                    <a:lnTo>
                      <a:pt x="0" y="778405"/>
                    </a:lnTo>
                    <a:lnTo>
                      <a:pt x="0" y="0"/>
                    </a:lnTo>
                    <a:lnTo>
                      <a:pt x="598463" y="0"/>
                    </a:lnTo>
                    <a:lnTo>
                      <a:pt x="646299" y="6427"/>
                    </a:lnTo>
                    <a:lnTo>
                      <a:pt x="689283" y="24567"/>
                    </a:lnTo>
                    <a:lnTo>
                      <a:pt x="725701" y="52705"/>
                    </a:lnTo>
                    <a:lnTo>
                      <a:pt x="753838" y="89125"/>
                    </a:lnTo>
                    <a:lnTo>
                      <a:pt x="771977" y="132112"/>
                    </a:lnTo>
                    <a:lnTo>
                      <a:pt x="778405" y="179952"/>
                    </a:lnTo>
                    <a:lnTo>
                      <a:pt x="778405" y="778405"/>
                    </a:lnTo>
                    <a:close/>
                  </a:path>
                </a:pathLst>
              </a:custGeom>
              <a:ln w="10470">
                <a:solidFill>
                  <a:srgbClr val="94368C"/>
                </a:solidFill>
              </a:ln>
            </p:spPr>
            <p:txBody>
              <a:bodyPr wrap="square" lIns="0" tIns="0" rIns="0" bIns="0" rtlCol="0"/>
              <a:lstStyle/>
              <a:p>
                <a:endParaRPr/>
              </a:p>
            </p:txBody>
          </p:sp>
        </p:grpSp>
        <p:sp>
          <p:nvSpPr>
            <p:cNvPr id="42" name="object 49">
              <a:extLst>
                <a:ext uri="{FF2B5EF4-FFF2-40B4-BE49-F238E27FC236}">
                  <a16:creationId xmlns:a16="http://schemas.microsoft.com/office/drawing/2014/main" id="{F6C8FB3F-A31E-AEA0-A28A-01FFCE043914}"/>
                </a:ext>
              </a:extLst>
            </p:cNvPr>
            <p:cNvSpPr txBox="1"/>
            <p:nvPr/>
          </p:nvSpPr>
          <p:spPr>
            <a:xfrm>
              <a:off x="12393290" y="1753084"/>
              <a:ext cx="285750" cy="837155"/>
            </a:xfrm>
            <a:prstGeom prst="rect">
              <a:avLst/>
            </a:prstGeom>
          </p:spPr>
          <p:txBody>
            <a:bodyPr vert="horz" wrap="square" lIns="0" tIns="11430" rIns="0" bIns="0" rtlCol="0">
              <a:spAutoFit/>
            </a:bodyPr>
            <a:lstStyle/>
            <a:p>
              <a:pPr marL="12700">
                <a:lnSpc>
                  <a:spcPct val="100000"/>
                </a:lnSpc>
                <a:spcBef>
                  <a:spcPts val="90"/>
                </a:spcBef>
              </a:pPr>
              <a:r>
                <a:rPr lang="en-GB" sz="4250" b="1" spc="-500">
                  <a:solidFill>
                    <a:srgbClr val="94368C"/>
                  </a:solidFill>
                  <a:latin typeface="Trebuchet MS"/>
                  <a:cs typeface="Trebuchet MS"/>
                </a:rPr>
                <a:t>6</a:t>
              </a:r>
              <a:endParaRPr sz="4250">
                <a:latin typeface="Trebuchet MS"/>
                <a:cs typeface="Trebuchet MS"/>
              </a:endParaRPr>
            </a:p>
          </p:txBody>
        </p:sp>
      </p:grpSp>
      <p:grpSp>
        <p:nvGrpSpPr>
          <p:cNvPr id="46" name="Group 45">
            <a:extLst>
              <a:ext uri="{FF2B5EF4-FFF2-40B4-BE49-F238E27FC236}">
                <a16:creationId xmlns:a16="http://schemas.microsoft.com/office/drawing/2014/main" id="{68EADDBD-88B2-D5FA-F768-5BC5A12907B6}"/>
              </a:ext>
            </a:extLst>
          </p:cNvPr>
          <p:cNvGrpSpPr/>
          <p:nvPr/>
        </p:nvGrpSpPr>
        <p:grpSpPr>
          <a:xfrm>
            <a:off x="271783" y="3173650"/>
            <a:ext cx="777684" cy="654749"/>
            <a:chOff x="12072932" y="1722381"/>
            <a:chExt cx="857250" cy="841375"/>
          </a:xfrm>
        </p:grpSpPr>
        <p:grpSp>
          <p:nvGrpSpPr>
            <p:cNvPr id="47" name="object 45">
              <a:extLst>
                <a:ext uri="{FF2B5EF4-FFF2-40B4-BE49-F238E27FC236}">
                  <a16:creationId xmlns:a16="http://schemas.microsoft.com/office/drawing/2014/main" id="{06271D91-1838-E03E-0715-4E071BEDE3F3}"/>
                </a:ext>
              </a:extLst>
            </p:cNvPr>
            <p:cNvGrpSpPr/>
            <p:nvPr/>
          </p:nvGrpSpPr>
          <p:grpSpPr>
            <a:xfrm>
              <a:off x="12072932" y="1722381"/>
              <a:ext cx="857250" cy="841375"/>
              <a:chOff x="12072932" y="1722381"/>
              <a:chExt cx="857250" cy="841375"/>
            </a:xfrm>
          </p:grpSpPr>
          <p:sp>
            <p:nvSpPr>
              <p:cNvPr id="49" name="object 46">
                <a:extLst>
                  <a:ext uri="{FF2B5EF4-FFF2-40B4-BE49-F238E27FC236}">
                    <a16:creationId xmlns:a16="http://schemas.microsoft.com/office/drawing/2014/main" id="{12F093C3-916A-722A-D2B9-219427984A75}"/>
                  </a:ext>
                </a:extLst>
              </p:cNvPr>
              <p:cNvSpPr/>
              <p:nvPr/>
            </p:nvSpPr>
            <p:spPr>
              <a:xfrm>
                <a:off x="12072932" y="1785077"/>
                <a:ext cx="778510" cy="778510"/>
              </a:xfrm>
              <a:custGeom>
                <a:avLst/>
                <a:gdLst/>
                <a:ahLst/>
                <a:cxnLst/>
                <a:rect l="l" t="t" r="r" b="b"/>
                <a:pathLst>
                  <a:path w="778509" h="778510">
                    <a:moveTo>
                      <a:pt x="598452" y="0"/>
                    </a:moveTo>
                    <a:lnTo>
                      <a:pt x="0" y="0"/>
                    </a:lnTo>
                    <a:lnTo>
                      <a:pt x="0" y="778405"/>
                    </a:lnTo>
                    <a:lnTo>
                      <a:pt x="778405" y="778405"/>
                    </a:lnTo>
                    <a:lnTo>
                      <a:pt x="778405" y="179942"/>
                    </a:lnTo>
                    <a:lnTo>
                      <a:pt x="771977" y="132106"/>
                    </a:lnTo>
                    <a:lnTo>
                      <a:pt x="753837" y="89121"/>
                    </a:lnTo>
                    <a:lnTo>
                      <a:pt x="725700" y="52703"/>
                    </a:lnTo>
                    <a:lnTo>
                      <a:pt x="689280" y="24567"/>
                    </a:lnTo>
                    <a:lnTo>
                      <a:pt x="646293" y="6427"/>
                    </a:lnTo>
                    <a:lnTo>
                      <a:pt x="598452" y="0"/>
                    </a:lnTo>
                    <a:close/>
                  </a:path>
                </a:pathLst>
              </a:custGeom>
              <a:solidFill>
                <a:srgbClr val="94368C"/>
              </a:solidFill>
            </p:spPr>
            <p:txBody>
              <a:bodyPr wrap="square" lIns="0" tIns="0" rIns="0" bIns="0" rtlCol="0"/>
              <a:lstStyle/>
              <a:p>
                <a:endParaRPr/>
              </a:p>
            </p:txBody>
          </p:sp>
          <p:sp>
            <p:nvSpPr>
              <p:cNvPr id="50" name="object 47">
                <a:extLst>
                  <a:ext uri="{FF2B5EF4-FFF2-40B4-BE49-F238E27FC236}">
                    <a16:creationId xmlns:a16="http://schemas.microsoft.com/office/drawing/2014/main" id="{73D34BA3-2FBA-283F-102C-EE5E4142BA92}"/>
                  </a:ext>
                </a:extLst>
              </p:cNvPr>
              <p:cNvSpPr/>
              <p:nvPr/>
            </p:nvSpPr>
            <p:spPr>
              <a:xfrm>
                <a:off x="12146391" y="1727616"/>
                <a:ext cx="778510" cy="778510"/>
              </a:xfrm>
              <a:custGeom>
                <a:avLst/>
                <a:gdLst/>
                <a:ahLst/>
                <a:cxnLst/>
                <a:rect l="l" t="t" r="r" b="b"/>
                <a:pathLst>
                  <a:path w="778509" h="778510">
                    <a:moveTo>
                      <a:pt x="598463" y="0"/>
                    </a:moveTo>
                    <a:lnTo>
                      <a:pt x="0" y="0"/>
                    </a:lnTo>
                    <a:lnTo>
                      <a:pt x="0" y="778405"/>
                    </a:lnTo>
                    <a:lnTo>
                      <a:pt x="778405" y="778405"/>
                    </a:lnTo>
                    <a:lnTo>
                      <a:pt x="778405" y="179952"/>
                    </a:lnTo>
                    <a:lnTo>
                      <a:pt x="771977" y="132112"/>
                    </a:lnTo>
                    <a:lnTo>
                      <a:pt x="753838" y="89125"/>
                    </a:lnTo>
                    <a:lnTo>
                      <a:pt x="725701" y="52705"/>
                    </a:lnTo>
                    <a:lnTo>
                      <a:pt x="689283" y="24567"/>
                    </a:lnTo>
                    <a:lnTo>
                      <a:pt x="646299" y="6427"/>
                    </a:lnTo>
                    <a:lnTo>
                      <a:pt x="598463" y="0"/>
                    </a:lnTo>
                    <a:close/>
                  </a:path>
                </a:pathLst>
              </a:custGeom>
              <a:solidFill>
                <a:srgbClr val="FFFFFF"/>
              </a:solidFill>
            </p:spPr>
            <p:txBody>
              <a:bodyPr wrap="square" lIns="0" tIns="0" rIns="0" bIns="0" rtlCol="0"/>
              <a:lstStyle/>
              <a:p>
                <a:endParaRPr/>
              </a:p>
            </p:txBody>
          </p:sp>
          <p:sp>
            <p:nvSpPr>
              <p:cNvPr id="51" name="object 48">
                <a:extLst>
                  <a:ext uri="{FF2B5EF4-FFF2-40B4-BE49-F238E27FC236}">
                    <a16:creationId xmlns:a16="http://schemas.microsoft.com/office/drawing/2014/main" id="{72ED8C13-7821-0319-E09A-11BAB5FADC59}"/>
                  </a:ext>
                </a:extLst>
              </p:cNvPr>
              <p:cNvSpPr/>
              <p:nvPr/>
            </p:nvSpPr>
            <p:spPr>
              <a:xfrm>
                <a:off x="12146391" y="1727616"/>
                <a:ext cx="778510" cy="778510"/>
              </a:xfrm>
              <a:custGeom>
                <a:avLst/>
                <a:gdLst/>
                <a:ahLst/>
                <a:cxnLst/>
                <a:rect l="l" t="t" r="r" b="b"/>
                <a:pathLst>
                  <a:path w="778509" h="778510">
                    <a:moveTo>
                      <a:pt x="778405" y="778405"/>
                    </a:moveTo>
                    <a:lnTo>
                      <a:pt x="0" y="778405"/>
                    </a:lnTo>
                    <a:lnTo>
                      <a:pt x="0" y="0"/>
                    </a:lnTo>
                    <a:lnTo>
                      <a:pt x="598463" y="0"/>
                    </a:lnTo>
                    <a:lnTo>
                      <a:pt x="646299" y="6427"/>
                    </a:lnTo>
                    <a:lnTo>
                      <a:pt x="689283" y="24567"/>
                    </a:lnTo>
                    <a:lnTo>
                      <a:pt x="725701" y="52705"/>
                    </a:lnTo>
                    <a:lnTo>
                      <a:pt x="753838" y="89125"/>
                    </a:lnTo>
                    <a:lnTo>
                      <a:pt x="771977" y="132112"/>
                    </a:lnTo>
                    <a:lnTo>
                      <a:pt x="778405" y="179952"/>
                    </a:lnTo>
                    <a:lnTo>
                      <a:pt x="778405" y="778405"/>
                    </a:lnTo>
                    <a:close/>
                  </a:path>
                </a:pathLst>
              </a:custGeom>
              <a:ln w="10470">
                <a:solidFill>
                  <a:srgbClr val="94368C"/>
                </a:solidFill>
              </a:ln>
            </p:spPr>
            <p:txBody>
              <a:bodyPr wrap="square" lIns="0" tIns="0" rIns="0" bIns="0" rtlCol="0"/>
              <a:lstStyle/>
              <a:p>
                <a:endParaRPr/>
              </a:p>
            </p:txBody>
          </p:sp>
        </p:grpSp>
        <p:sp>
          <p:nvSpPr>
            <p:cNvPr id="48" name="object 49">
              <a:extLst>
                <a:ext uri="{FF2B5EF4-FFF2-40B4-BE49-F238E27FC236}">
                  <a16:creationId xmlns:a16="http://schemas.microsoft.com/office/drawing/2014/main" id="{4ABFEE3F-D6E4-9488-C838-1C05CAF32698}"/>
                </a:ext>
              </a:extLst>
            </p:cNvPr>
            <p:cNvSpPr txBox="1"/>
            <p:nvPr/>
          </p:nvSpPr>
          <p:spPr>
            <a:xfrm>
              <a:off x="12393290" y="1753084"/>
              <a:ext cx="285750" cy="679279"/>
            </a:xfrm>
            <a:prstGeom prst="rect">
              <a:avLst/>
            </a:prstGeom>
          </p:spPr>
          <p:txBody>
            <a:bodyPr vert="horz" wrap="square" lIns="0" tIns="11430" rIns="0" bIns="0" rtlCol="0">
              <a:spAutoFit/>
            </a:bodyPr>
            <a:lstStyle/>
            <a:p>
              <a:pPr marL="12700">
                <a:lnSpc>
                  <a:spcPct val="100000"/>
                </a:lnSpc>
                <a:spcBef>
                  <a:spcPts val="90"/>
                </a:spcBef>
              </a:pPr>
              <a:r>
                <a:rPr lang="en-GB" sz="4250" b="1" spc="-500">
                  <a:solidFill>
                    <a:srgbClr val="94368C"/>
                  </a:solidFill>
                  <a:latin typeface="Trebuchet MS"/>
                  <a:cs typeface="Trebuchet MS"/>
                </a:rPr>
                <a:t>3</a:t>
              </a:r>
              <a:endParaRPr sz="4250">
                <a:latin typeface="Trebuchet MS"/>
                <a:cs typeface="Trebuchet MS"/>
              </a:endParaRPr>
            </a:p>
          </p:txBody>
        </p:sp>
      </p:grpSp>
      <p:sp>
        <p:nvSpPr>
          <p:cNvPr id="2" name="object 26">
            <a:extLst>
              <a:ext uri="{FF2B5EF4-FFF2-40B4-BE49-F238E27FC236}">
                <a16:creationId xmlns:a16="http://schemas.microsoft.com/office/drawing/2014/main" id="{B2CCAEE8-3646-E992-9379-23450E6E1615}"/>
              </a:ext>
            </a:extLst>
          </p:cNvPr>
          <p:cNvSpPr txBox="1"/>
          <p:nvPr/>
        </p:nvSpPr>
        <p:spPr>
          <a:xfrm>
            <a:off x="1097431" y="1648372"/>
            <a:ext cx="7594534" cy="381515"/>
          </a:xfrm>
          <a:prstGeom prst="rect">
            <a:avLst/>
          </a:prstGeom>
          <a:noFill/>
        </p:spPr>
        <p:txBody>
          <a:bodyPr vert="horz" wrap="square" lIns="0" tIns="12065" rIns="0" bIns="0" rtlCol="0" anchor="t">
            <a:spAutoFit/>
          </a:bodyPr>
          <a:lstStyle>
            <a:defPPr>
              <a:defRPr kern="0"/>
            </a:defPPr>
          </a:lstStyle>
          <a:p>
            <a:pPr marL="12700">
              <a:spcBef>
                <a:spcPts val="95"/>
              </a:spcBef>
            </a:pPr>
            <a:r>
              <a:rPr lang="en-GB" sz="2400" b="1" dirty="0">
                <a:solidFill>
                  <a:schemeClr val="bg1"/>
                </a:solidFill>
                <a:latin typeface="Fira Sans Light"/>
              </a:rPr>
              <a:t>05 November 2025</a:t>
            </a:r>
            <a:r>
              <a:rPr lang="en-US" sz="2400" b="1" dirty="0">
                <a:solidFill>
                  <a:schemeClr val="bg1"/>
                </a:solidFill>
                <a:latin typeface="Fira Sans Light"/>
              </a:rPr>
              <a:t> : Expression of Interest</a:t>
            </a:r>
            <a:r>
              <a:rPr lang="en-US" sz="2400" b="1" dirty="0">
                <a:solidFill>
                  <a:schemeClr val="bg1"/>
                </a:solidFill>
                <a:latin typeface="Fira Sans Light"/>
                <a:cs typeface="Trebuchet MS"/>
              </a:rPr>
              <a:t> published</a:t>
            </a:r>
            <a:endParaRPr lang="en-US" sz="2400" dirty="0">
              <a:solidFill>
                <a:schemeClr val="bg1"/>
              </a:solidFill>
              <a:latin typeface="Fira Sans Light"/>
              <a:cs typeface="Trebuchet MS"/>
            </a:endParaRPr>
          </a:p>
        </p:txBody>
      </p:sp>
      <p:sp>
        <p:nvSpPr>
          <p:cNvPr id="3" name="object 20">
            <a:extLst>
              <a:ext uri="{FF2B5EF4-FFF2-40B4-BE49-F238E27FC236}">
                <a16:creationId xmlns:a16="http://schemas.microsoft.com/office/drawing/2014/main" id="{F72F72D9-97A6-5B6D-E44D-87DC1AA02145}"/>
              </a:ext>
            </a:extLst>
          </p:cNvPr>
          <p:cNvSpPr txBox="1"/>
          <p:nvPr/>
        </p:nvSpPr>
        <p:spPr>
          <a:xfrm>
            <a:off x="1097431" y="3238675"/>
            <a:ext cx="9098079" cy="381515"/>
          </a:xfrm>
          <a:prstGeom prst="rect">
            <a:avLst/>
          </a:prstGeom>
          <a:noFill/>
        </p:spPr>
        <p:txBody>
          <a:bodyPr vert="horz" wrap="square" lIns="0" tIns="12065" rIns="0" bIns="0" rtlCol="0" anchor="t">
            <a:spAutoFit/>
          </a:bodyPr>
          <a:lstStyle>
            <a:defPPr>
              <a:defRPr kern="0"/>
            </a:defPPr>
          </a:lstStyle>
          <a:p>
            <a:pPr marL="12700"/>
            <a:r>
              <a:rPr lang="en-US" sz="2400" b="1" spc="-20">
                <a:solidFill>
                  <a:schemeClr val="bg1"/>
                </a:solidFill>
                <a:latin typeface="Fira Sans Light"/>
                <a:cs typeface="Trebuchet MS"/>
              </a:rPr>
              <a:t>25 November 2025 11:00AM : ITT Response Deadline</a:t>
            </a:r>
          </a:p>
        </p:txBody>
      </p:sp>
      <p:sp>
        <p:nvSpPr>
          <p:cNvPr id="4" name="object 26">
            <a:extLst>
              <a:ext uri="{FF2B5EF4-FFF2-40B4-BE49-F238E27FC236}">
                <a16:creationId xmlns:a16="http://schemas.microsoft.com/office/drawing/2014/main" id="{52078B1F-CC98-7F98-2AA9-BD835FEEBECE}"/>
              </a:ext>
            </a:extLst>
          </p:cNvPr>
          <p:cNvSpPr txBox="1"/>
          <p:nvPr/>
        </p:nvSpPr>
        <p:spPr>
          <a:xfrm>
            <a:off x="1102479" y="2489450"/>
            <a:ext cx="8361893" cy="381515"/>
          </a:xfrm>
          <a:prstGeom prst="rect">
            <a:avLst/>
          </a:prstGeom>
        </p:spPr>
        <p:txBody>
          <a:bodyPr vert="horz" wrap="square" lIns="0" tIns="12065" rIns="0" bIns="0" rtlCol="0" anchor="t">
            <a:spAutoFit/>
          </a:bodyPr>
          <a:lstStyle>
            <a:defPPr>
              <a:defRPr kern="0"/>
            </a:defPPr>
          </a:lstStyle>
          <a:p>
            <a:pPr marL="12700" algn="l"/>
            <a:r>
              <a:rPr lang="en-GB" sz="2400" b="1" dirty="0">
                <a:solidFill>
                  <a:schemeClr val="bg1"/>
                </a:solidFill>
                <a:latin typeface="Fira Sans Light"/>
              </a:rPr>
              <a:t>11 November 2025</a:t>
            </a:r>
            <a:r>
              <a:rPr lang="en-US" sz="2400" b="1" dirty="0">
                <a:solidFill>
                  <a:schemeClr val="bg1"/>
                </a:solidFill>
                <a:latin typeface="Fira Sans Light"/>
              </a:rPr>
              <a:t> </a:t>
            </a:r>
            <a:r>
              <a:rPr lang="en-US" sz="2400" b="1" dirty="0">
                <a:solidFill>
                  <a:schemeClr val="bg1"/>
                </a:solidFill>
                <a:latin typeface="Fira Sans Light"/>
                <a:cs typeface="Trebuchet MS"/>
              </a:rPr>
              <a:t>: ITT Issued</a:t>
            </a:r>
            <a:endParaRPr lang="en-US" dirty="0">
              <a:solidFill>
                <a:schemeClr val="bg1"/>
              </a:solidFill>
            </a:endParaRPr>
          </a:p>
        </p:txBody>
      </p:sp>
      <p:sp>
        <p:nvSpPr>
          <p:cNvPr id="5" name="object 32">
            <a:extLst>
              <a:ext uri="{FF2B5EF4-FFF2-40B4-BE49-F238E27FC236}">
                <a16:creationId xmlns:a16="http://schemas.microsoft.com/office/drawing/2014/main" id="{8BE2F77E-F7B1-4B35-F543-F9C40E65571A}"/>
              </a:ext>
            </a:extLst>
          </p:cNvPr>
          <p:cNvSpPr txBox="1"/>
          <p:nvPr/>
        </p:nvSpPr>
        <p:spPr>
          <a:xfrm>
            <a:off x="1097431" y="4982640"/>
            <a:ext cx="8166642" cy="381515"/>
          </a:xfrm>
          <a:prstGeom prst="rect">
            <a:avLst/>
          </a:prstGeom>
        </p:spPr>
        <p:txBody>
          <a:bodyPr vert="horz" wrap="square" lIns="0" tIns="12065" rIns="0" bIns="0" rtlCol="0" anchor="t">
            <a:spAutoFit/>
          </a:bodyPr>
          <a:lstStyle>
            <a:defPPr>
              <a:defRPr kern="0"/>
            </a:defPPr>
          </a:lstStyle>
          <a:p>
            <a:pPr marL="12700"/>
            <a:r>
              <a:rPr lang="en-US" sz="2400" b="1" spc="-20" dirty="0">
                <a:solidFill>
                  <a:schemeClr val="bg1"/>
                </a:solidFill>
                <a:latin typeface="Fira Sans Light"/>
                <a:cs typeface="Trebuchet MS"/>
              </a:rPr>
              <a:t>w/c 08 December 2025 : Contract Award</a:t>
            </a:r>
          </a:p>
        </p:txBody>
      </p:sp>
      <p:sp>
        <p:nvSpPr>
          <p:cNvPr id="7" name="object 32">
            <a:extLst>
              <a:ext uri="{FF2B5EF4-FFF2-40B4-BE49-F238E27FC236}">
                <a16:creationId xmlns:a16="http://schemas.microsoft.com/office/drawing/2014/main" id="{CEAE0995-6823-5C68-B1DB-8BE45D03AEF2}"/>
              </a:ext>
            </a:extLst>
          </p:cNvPr>
          <p:cNvSpPr txBox="1"/>
          <p:nvPr/>
        </p:nvSpPr>
        <p:spPr>
          <a:xfrm>
            <a:off x="1189565" y="5721688"/>
            <a:ext cx="7750436" cy="381515"/>
          </a:xfrm>
          <a:prstGeom prst="rect">
            <a:avLst/>
          </a:prstGeom>
        </p:spPr>
        <p:txBody>
          <a:bodyPr vert="horz" wrap="square" lIns="0" tIns="12065" rIns="0" bIns="0" rtlCol="0" anchor="t">
            <a:spAutoFit/>
          </a:bodyPr>
          <a:lstStyle>
            <a:defPPr>
              <a:defRPr kern="0"/>
            </a:defPPr>
          </a:lstStyle>
          <a:p>
            <a:pPr marL="12700" algn="l"/>
            <a:r>
              <a:rPr lang="en-US" sz="2400" b="1" spc="-20" dirty="0">
                <a:solidFill>
                  <a:schemeClr val="bg1"/>
                </a:solidFill>
                <a:latin typeface="Fira Sans Light"/>
                <a:cs typeface="Trebuchet MS"/>
              </a:rPr>
              <a:t>w/c 15 December 2025 : Contract Commencement</a:t>
            </a:r>
          </a:p>
        </p:txBody>
      </p:sp>
      <p:sp>
        <p:nvSpPr>
          <p:cNvPr id="9" name="object 26">
            <a:extLst>
              <a:ext uri="{FF2B5EF4-FFF2-40B4-BE49-F238E27FC236}">
                <a16:creationId xmlns:a16="http://schemas.microsoft.com/office/drawing/2014/main" id="{92F0422B-0EDA-6B68-E14B-2A2A5605E5B3}"/>
              </a:ext>
            </a:extLst>
          </p:cNvPr>
          <p:cNvSpPr txBox="1"/>
          <p:nvPr/>
        </p:nvSpPr>
        <p:spPr>
          <a:xfrm>
            <a:off x="1095627" y="4056477"/>
            <a:ext cx="10522749" cy="381515"/>
          </a:xfrm>
          <a:prstGeom prst="rect">
            <a:avLst/>
          </a:prstGeom>
        </p:spPr>
        <p:txBody>
          <a:bodyPr vert="horz" wrap="square" lIns="0" tIns="12065" rIns="0" bIns="0" rtlCol="0" anchor="t">
            <a:spAutoFit/>
          </a:bodyPr>
          <a:lstStyle>
            <a:defPPr>
              <a:defRPr kern="0"/>
            </a:defPPr>
          </a:lstStyle>
          <a:p>
            <a:pPr marL="12700"/>
            <a:r>
              <a:rPr lang="en-US" sz="2400" b="1" dirty="0">
                <a:solidFill>
                  <a:schemeClr val="bg1"/>
                </a:solidFill>
                <a:latin typeface="Fira Sans Light"/>
                <a:cs typeface="Trebuchet MS"/>
              </a:rPr>
              <a:t>01 December 2025 : Clarification </a:t>
            </a:r>
            <a:r>
              <a:rPr lang="en-US" sz="2400" b="1" dirty="0">
                <a:solidFill>
                  <a:schemeClr val="bg1"/>
                </a:solidFill>
                <a:latin typeface="Fira Sans Light"/>
              </a:rPr>
              <a:t>sessions (in person) and warehouse visits</a:t>
            </a:r>
            <a:endParaRPr lang="en-US" dirty="0">
              <a:solidFill>
                <a:schemeClr val="bg1"/>
              </a:solidFill>
            </a:endParaRPr>
          </a:p>
        </p:txBody>
      </p:sp>
    </p:spTree>
    <p:extLst>
      <p:ext uri="{BB962C8B-B14F-4D97-AF65-F5344CB8AC3E}">
        <p14:creationId xmlns:p14="http://schemas.microsoft.com/office/powerpoint/2010/main" val="2311321780"/>
      </p:ext>
    </p:extLst>
  </p:cSld>
  <p:clrMapOvr>
    <a:masterClrMapping/>
  </p:clrMapOvr>
</p:sld>
</file>

<file path=ppt/theme/theme1.xml><?xml version="1.0" encoding="utf-8"?>
<a:theme xmlns:a="http://schemas.openxmlformats.org/drawingml/2006/main" name="CWG26 Theme">
  <a:themeElements>
    <a:clrScheme name="Custom 1">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C724AF290F81D4695BAC991C228C2FC" ma:contentTypeVersion="12" ma:contentTypeDescription="Create a new document." ma:contentTypeScope="" ma:versionID="5c6c9213e550388f6e4a3340d7ee04b8">
  <xsd:schema xmlns:xsd="http://www.w3.org/2001/XMLSchema" xmlns:xs="http://www.w3.org/2001/XMLSchema" xmlns:p="http://schemas.microsoft.com/office/2006/metadata/properties" xmlns:ns2="fcc629e0-b496-4dc8-ba8a-ea82d2417690" xmlns:ns3="c4c8237f-79da-41d9-9373-913919d5d942" targetNamespace="http://schemas.microsoft.com/office/2006/metadata/properties" ma:root="true" ma:fieldsID="5e59b72145c7b64c268732a8ddb590ca" ns2:_="" ns3:_="">
    <xsd:import namespace="fcc629e0-b496-4dc8-ba8a-ea82d2417690"/>
    <xsd:import namespace="c4c8237f-79da-41d9-9373-913919d5d94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629e0-b496-4dc8-ba8a-ea82d24176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cd12b5e-ec04-4e2e-8fca-38bede1a4a2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c8237f-79da-41d9-9373-913919d5d94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e620339-6642-4525-b5db-c9bd63c64ed8}" ma:internalName="TaxCatchAll" ma:showField="CatchAllData" ma:web="c4c8237f-79da-41d9-9373-913919d5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4c8237f-79da-41d9-9373-913919d5d942" xsi:nil="true"/>
    <lcf76f155ced4ddcb4097134ff3c332f xmlns="fcc629e0-b496-4dc8-ba8a-ea82d241769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DAA3C2D-6ACC-420A-814D-2701D641DF10}">
  <ds:schemaRefs>
    <ds:schemaRef ds:uri="http://schemas.microsoft.com/sharepoint/v3/contenttype/forms"/>
  </ds:schemaRefs>
</ds:datastoreItem>
</file>

<file path=customXml/itemProps2.xml><?xml version="1.0" encoding="utf-8"?>
<ds:datastoreItem xmlns:ds="http://schemas.openxmlformats.org/officeDocument/2006/customXml" ds:itemID="{E1BB9D66-9407-409A-BEE8-C2D38D84CFA7}">
  <ds:schemaRefs>
    <ds:schemaRef ds:uri="c4c8237f-79da-41d9-9373-913919d5d942"/>
    <ds:schemaRef ds:uri="fcc629e0-b496-4dc8-ba8a-ea82d24176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60DEEB3-7A96-49A0-A6A2-C24CAB0AB4B5}">
  <ds:schemaRefs>
    <ds:schemaRef ds:uri="http://purl.org/dc/terms/"/>
    <ds:schemaRef ds:uri="http://www.w3.org/XML/1998/namespace"/>
    <ds:schemaRef ds:uri="http://purl.org/dc/dcmitype/"/>
    <ds:schemaRef ds:uri="http://purl.org/dc/elements/1.1/"/>
    <ds:schemaRef ds:uri="fcc629e0-b496-4dc8-ba8a-ea82d2417690"/>
    <ds:schemaRef ds:uri="http://schemas.microsoft.com/office/2006/documentManagement/types"/>
    <ds:schemaRef ds:uri="http://schemas.microsoft.com/office/infopath/2007/PartnerControls"/>
    <ds:schemaRef ds:uri="http://schemas.openxmlformats.org/package/2006/metadata/core-properties"/>
    <ds:schemaRef ds:uri="c4c8237f-79da-41d9-9373-913919d5d942"/>
    <ds:schemaRef ds:uri="http://schemas.microsoft.com/office/2006/metadata/properties"/>
  </ds:schemaRefs>
</ds:datastoreItem>
</file>

<file path=docMetadata/LabelInfo.xml><?xml version="1.0" encoding="utf-8"?>
<clbl:labelList xmlns:clbl="http://schemas.microsoft.com/office/2020/mipLabelMetadata">
  <clbl:label id="{d6fa6db5-9f3a-4c93-9e38-61059ee07e95}" enabled="1" method="Standard" siteId="{4e8d09f7-cc79-4ccb-9149-a4238dd17422}" removed="0"/>
</clbl:labelList>
</file>

<file path=docProps/app.xml><?xml version="1.0" encoding="utf-8"?>
<Properties xmlns="http://schemas.openxmlformats.org/officeDocument/2006/extended-properties" xmlns:vt="http://schemas.openxmlformats.org/officeDocument/2006/docPropsVTypes">
  <Template/>
  <TotalTime>0</TotalTime>
  <Words>1153</Words>
  <Application>Microsoft Office PowerPoint</Application>
  <PresentationFormat>Widescreen</PresentationFormat>
  <Paragraphs>109</Paragraphs>
  <Slides>11</Slides>
  <Notes>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CWG26 Theme</vt:lpstr>
      <vt:lpstr>Glasgow 2026  Third Party Logistics SUPPLIER  Expression of Interest </vt:lpstr>
      <vt:lpstr>Altogether brilliant</vt:lpstr>
      <vt:lpstr>Expression of Interest Overview</vt:lpstr>
      <vt:lpstr>PowerPoint Presentation</vt:lpstr>
      <vt:lpstr>PowerPoint Presentation</vt:lpstr>
      <vt:lpstr>Indicative games assets</vt:lpstr>
      <vt:lpstr>WHAT Does it look like when installed and when packaged?</vt:lpstr>
      <vt:lpstr>PowerPoint Presentation</vt:lpstr>
      <vt:lpstr>Indicative timeline</vt:lpstr>
      <vt:lpstr>Sponsorship Opportunities</vt:lpstr>
      <vt:lpstr>  Any questions?  If you have any questions or require further information,  please contact procurement@glasgow2026.com  We look forward to receiving your completed responses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Stevie</dc:creator>
  <cp:lastModifiedBy>Tamara Sutherland</cp:lastModifiedBy>
  <cp:revision>30</cp:revision>
  <dcterms:created xsi:type="dcterms:W3CDTF">2024-10-18T09:10:28Z</dcterms:created>
  <dcterms:modified xsi:type="dcterms:W3CDTF">2025-11-04T13:02:10Z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0x010100EC724AF290F81D4695BAC991C228C2FC</vt:lpwstr>
  </property>
  <property fmtid="{D5CDD505-2E9C-101B-9397-08002B2CF9AE}" pid="3" name="MediaServiceImageTags">
    <vt:lpwstr/>
  </property>
  <property fmtid="{D5CDD505-2E9C-101B-9397-08002B2CF9AE}" pid="4" name="Order">
    <vt:r8>215100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