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autoCompressPictures="0">
  <p:sldMasterIdLst>
    <p:sldMasterId id="2147483672" r:id="rId3"/>
    <p:sldMasterId id="2147483731" r:id="rId4"/>
    <p:sldMasterId id="2147483752" r:id="rId5"/>
    <p:sldMasterId id="2147483684" r:id="rId6"/>
    <p:sldMasterId id="2147483771" r:id="rId7"/>
    <p:sldMasterId id="2147483696" r:id="rId8"/>
    <p:sldMasterId id="2147483708" r:id="rId9"/>
  </p:sldMasterIdLst>
  <p:notesMasterIdLst>
    <p:notesMasterId r:id="rId19"/>
  </p:notesMasterIdLst>
  <p:sldIdLst>
    <p:sldId id="288" r:id="rId10"/>
    <p:sldId id="264" r:id="rId11"/>
    <p:sldId id="330" r:id="rId12"/>
    <p:sldId id="318" r:id="rId13"/>
    <p:sldId id="326" r:id="rId14"/>
    <p:sldId id="331" r:id="rId15"/>
    <p:sldId id="333" r:id="rId16"/>
    <p:sldId id="332" r:id="rId17"/>
    <p:sldId id="32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EBA91C-56A4-C8F7-D1D2-B6685967A9C9}" name="Eleanor Ward" initials="EW" userId="S::Eleanor.Ward@blackbaud.me::9da4336d-c24b-4d13-a1f0-e5cc23e117ec" providerId="AD"/>
  <p188:author id="{803722D8-376F-608B-8EB3-DC4CB6810B64}" name="Hannah McNeill" initials="HM" userId="S::hannah.mcneill@blackbaud.me::8a4df648-971e-469e-8805-549c5d07535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E404"/>
    <a:srgbClr val="FF00C4"/>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3AAD50-8831-BC45-8672-CDFA652FE387}" v="2" dt="2022-11-03T16:19:17.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88"/>
    <p:restoredTop sz="46619" autoAdjust="0"/>
  </p:normalViewPr>
  <p:slideViewPr>
    <p:cSldViewPr snapToGrid="0" snapToObjects="1">
      <p:cViewPr varScale="1">
        <p:scale>
          <a:sx n="47" d="100"/>
          <a:sy n="47" d="100"/>
        </p:scale>
        <p:origin x="3504" y="192"/>
      </p:cViewPr>
      <p:guideLst/>
    </p:cSldViewPr>
  </p:slideViewPr>
  <p:outlineViewPr>
    <p:cViewPr>
      <p:scale>
        <a:sx n="33" d="100"/>
        <a:sy n="33" d="100"/>
      </p:scale>
      <p:origin x="0" y="-4928"/>
    </p:cViewPr>
  </p:outlineViewPr>
  <p:notesTextViewPr>
    <p:cViewPr>
      <p:scale>
        <a:sx n="125" d="100"/>
        <a:sy n="12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26" Type="http://schemas.microsoft.com/office/2018/10/relationships/authors" Target="authors.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Master" Target="slideMasters/slideMaster5.xml"/><Relationship Id="rId12" Type="http://schemas.openxmlformats.org/officeDocument/2006/relationships/slide" Target="slides/slide3.xml"/><Relationship Id="rId17" Type="http://schemas.openxmlformats.org/officeDocument/2006/relationships/slide" Target="slides/slide8.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2.xml"/><Relationship Id="rId24" Type="http://schemas.microsoft.com/office/2016/11/relationships/changesInfo" Target="changesInfos/changesInfo1.xml"/><Relationship Id="rId5"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5.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Paveley" userId="8517d359-ff9a-43ef-acbc-edbaee7fed9b" providerId="ADAL" clId="{F93AAD50-8831-BC45-8672-CDFA652FE387}"/>
    <pc:docChg chg="modSld">
      <pc:chgData name="Charlotte Paveley" userId="8517d359-ff9a-43ef-acbc-edbaee7fed9b" providerId="ADAL" clId="{F93AAD50-8831-BC45-8672-CDFA652FE387}" dt="2022-11-03T16:19:50.354" v="28" actId="20577"/>
      <pc:docMkLst>
        <pc:docMk/>
      </pc:docMkLst>
      <pc:sldChg chg="modSp modNotesTx">
        <pc:chgData name="Charlotte Paveley" userId="8517d359-ff9a-43ef-acbc-edbaee7fed9b" providerId="ADAL" clId="{F93AAD50-8831-BC45-8672-CDFA652FE387}" dt="2022-11-03T16:19:50.354" v="28" actId="20577"/>
        <pc:sldMkLst>
          <pc:docMk/>
          <pc:sldMk cId="297837958" sldId="326"/>
        </pc:sldMkLst>
        <pc:spChg chg="mod">
          <ac:chgData name="Charlotte Paveley" userId="8517d359-ff9a-43ef-acbc-edbaee7fed9b" providerId="ADAL" clId="{F93AAD50-8831-BC45-8672-CDFA652FE387}" dt="2022-11-03T16:19:15.017" v="25" actId="20577"/>
          <ac:spMkLst>
            <pc:docMk/>
            <pc:sldMk cId="297837958" sldId="326"/>
            <ac:spMk id="7" creationId="{F6348BDE-13D0-351F-5993-020E6ADE726A}"/>
          </ac:spMkLst>
        </pc:spChg>
        <pc:spChg chg="mod">
          <ac:chgData name="Charlotte Paveley" userId="8517d359-ff9a-43ef-acbc-edbaee7fed9b" providerId="ADAL" clId="{F93AAD50-8831-BC45-8672-CDFA652FE387}" dt="2022-11-03T16:19:17.715" v="26" actId="20577"/>
          <ac:spMkLst>
            <pc:docMk/>
            <pc:sldMk cId="297837958" sldId="326"/>
            <ac:spMk id="10" creationId="{569A2636-3D61-7581-4294-00537D39772F}"/>
          </ac:spMkLst>
        </pc:spChg>
      </pc:sldChg>
      <pc:sldChg chg="modSp mod">
        <pc:chgData name="Charlotte Paveley" userId="8517d359-ff9a-43ef-acbc-edbaee7fed9b" providerId="ADAL" clId="{F93AAD50-8831-BC45-8672-CDFA652FE387}" dt="2022-10-31T11:16:01.013" v="24" actId="962"/>
        <pc:sldMkLst>
          <pc:docMk/>
          <pc:sldMk cId="3241609348" sldId="332"/>
        </pc:sldMkLst>
        <pc:picChg chg="mod">
          <ac:chgData name="Charlotte Paveley" userId="8517d359-ff9a-43ef-acbc-edbaee7fed9b" providerId="ADAL" clId="{F93AAD50-8831-BC45-8672-CDFA652FE387}" dt="2022-10-31T11:16:01.013" v="24" actId="962"/>
          <ac:picMkLst>
            <pc:docMk/>
            <pc:sldMk cId="3241609348" sldId="332"/>
            <ac:picMk id="3" creationId="{8883C084-727F-3FC3-6826-2CED44C4DA8E}"/>
          </ac:picMkLst>
        </pc:picChg>
      </pc:sldChg>
      <pc:sldChg chg="modSp mod">
        <pc:chgData name="Charlotte Paveley" userId="8517d359-ff9a-43ef-acbc-edbaee7fed9b" providerId="ADAL" clId="{F93AAD50-8831-BC45-8672-CDFA652FE387}" dt="2022-10-31T11:15:46.581" v="23" actId="962"/>
        <pc:sldMkLst>
          <pc:docMk/>
          <pc:sldMk cId="3169972646" sldId="333"/>
        </pc:sldMkLst>
        <pc:spChg chg="mod">
          <ac:chgData name="Charlotte Paveley" userId="8517d359-ff9a-43ef-acbc-edbaee7fed9b" providerId="ADAL" clId="{F93AAD50-8831-BC45-8672-CDFA652FE387}" dt="2022-10-31T11:13:21.265" v="1" actId="962"/>
          <ac:spMkLst>
            <pc:docMk/>
            <pc:sldMk cId="3169972646" sldId="333"/>
            <ac:spMk id="77" creationId="{08B0192A-3910-AB16-DCC4-D6365436DF2C}"/>
          </ac:spMkLst>
        </pc:spChg>
        <pc:spChg chg="mod">
          <ac:chgData name="Charlotte Paveley" userId="8517d359-ff9a-43ef-acbc-edbaee7fed9b" providerId="ADAL" clId="{F93AAD50-8831-BC45-8672-CDFA652FE387}" dt="2022-10-31T11:13:31.705" v="3" actId="962"/>
          <ac:spMkLst>
            <pc:docMk/>
            <pc:sldMk cId="3169972646" sldId="333"/>
            <ac:spMk id="99" creationId="{6BEE328C-225A-0DB1-4A6E-916D9CAEBD5C}"/>
          </ac:spMkLst>
        </pc:spChg>
        <pc:spChg chg="mod">
          <ac:chgData name="Charlotte Paveley" userId="8517d359-ff9a-43ef-acbc-edbaee7fed9b" providerId="ADAL" clId="{F93AAD50-8831-BC45-8672-CDFA652FE387}" dt="2022-10-31T11:14:12.722" v="8" actId="962"/>
          <ac:spMkLst>
            <pc:docMk/>
            <pc:sldMk cId="3169972646" sldId="333"/>
            <ac:spMk id="130" creationId="{27E43B0E-39E9-DE57-E413-7048F296A4B3}"/>
          </ac:spMkLst>
        </pc:spChg>
        <pc:spChg chg="mod">
          <ac:chgData name="Charlotte Paveley" userId="8517d359-ff9a-43ef-acbc-edbaee7fed9b" providerId="ADAL" clId="{F93AAD50-8831-BC45-8672-CDFA652FE387}" dt="2022-10-31T11:14:06.642" v="7" actId="962"/>
          <ac:spMkLst>
            <pc:docMk/>
            <pc:sldMk cId="3169972646" sldId="333"/>
            <ac:spMk id="132" creationId="{9899F2B9-B615-443F-8D2E-27122A9803F6}"/>
          </ac:spMkLst>
        </pc:spChg>
        <pc:spChg chg="mod">
          <ac:chgData name="Charlotte Paveley" userId="8517d359-ff9a-43ef-acbc-edbaee7fed9b" providerId="ADAL" clId="{F93AAD50-8831-BC45-8672-CDFA652FE387}" dt="2022-10-31T11:14:52.548" v="10" actId="962"/>
          <ac:spMkLst>
            <pc:docMk/>
            <pc:sldMk cId="3169972646" sldId="333"/>
            <ac:spMk id="141" creationId="{1132F69E-2C28-2F21-7878-B8953FDB1B8B}"/>
          </ac:spMkLst>
        </pc:spChg>
        <pc:spChg chg="mod">
          <ac:chgData name="Charlotte Paveley" userId="8517d359-ff9a-43ef-acbc-edbaee7fed9b" providerId="ADAL" clId="{F93AAD50-8831-BC45-8672-CDFA652FE387}" dt="2022-10-31T11:13:56.322" v="6" actId="962"/>
          <ac:spMkLst>
            <pc:docMk/>
            <pc:sldMk cId="3169972646" sldId="333"/>
            <ac:spMk id="227" creationId="{07A600D1-C939-BAEB-B53F-3D68B7B73D2C}"/>
          </ac:spMkLst>
        </pc:spChg>
        <pc:spChg chg="mod">
          <ac:chgData name="Charlotte Paveley" userId="8517d359-ff9a-43ef-acbc-edbaee7fed9b" providerId="ADAL" clId="{F93AAD50-8831-BC45-8672-CDFA652FE387}" dt="2022-10-31T11:13:56.322" v="6" actId="962"/>
          <ac:spMkLst>
            <pc:docMk/>
            <pc:sldMk cId="3169972646" sldId="333"/>
            <ac:spMk id="229" creationId="{A7AE0211-2149-8FC2-D16F-821107E87759}"/>
          </ac:spMkLst>
        </pc:spChg>
        <pc:spChg chg="mod">
          <ac:chgData name="Charlotte Paveley" userId="8517d359-ff9a-43ef-acbc-edbaee7fed9b" providerId="ADAL" clId="{F93AAD50-8831-BC45-8672-CDFA652FE387}" dt="2022-10-31T11:14:56.475" v="11" actId="962"/>
          <ac:spMkLst>
            <pc:docMk/>
            <pc:sldMk cId="3169972646" sldId="333"/>
            <ac:spMk id="232" creationId="{50F1D567-87DE-D06E-B74D-EC6E7EDDDC0B}"/>
          </ac:spMkLst>
        </pc:spChg>
        <pc:spChg chg="mod">
          <ac:chgData name="Charlotte Paveley" userId="8517d359-ff9a-43ef-acbc-edbaee7fed9b" providerId="ADAL" clId="{F93AAD50-8831-BC45-8672-CDFA652FE387}" dt="2022-10-31T11:13:48.833" v="5" actId="962"/>
          <ac:spMkLst>
            <pc:docMk/>
            <pc:sldMk cId="3169972646" sldId="333"/>
            <ac:spMk id="233" creationId="{A8B0C633-D102-7C9C-BFA0-2A7BD4FE1DC1}"/>
          </ac:spMkLst>
        </pc:spChg>
        <pc:spChg chg="mod">
          <ac:chgData name="Charlotte Paveley" userId="8517d359-ff9a-43ef-acbc-edbaee7fed9b" providerId="ADAL" clId="{F93AAD50-8831-BC45-8672-CDFA652FE387}" dt="2022-10-31T11:15:00.595" v="12" actId="962"/>
          <ac:spMkLst>
            <pc:docMk/>
            <pc:sldMk cId="3169972646" sldId="333"/>
            <ac:spMk id="236" creationId="{41F59BA8-B238-EDFC-56BA-55D1B17AD8DE}"/>
          </ac:spMkLst>
        </pc:spChg>
        <pc:spChg chg="mod">
          <ac:chgData name="Charlotte Paveley" userId="8517d359-ff9a-43ef-acbc-edbaee7fed9b" providerId="ADAL" clId="{F93AAD50-8831-BC45-8672-CDFA652FE387}" dt="2022-10-31T11:13:42.121" v="4" actId="962"/>
          <ac:spMkLst>
            <pc:docMk/>
            <pc:sldMk cId="3169972646" sldId="333"/>
            <ac:spMk id="238" creationId="{83E71A97-9CC6-3CEB-FB09-31971EBBF6C8}"/>
          </ac:spMkLst>
        </pc:spChg>
        <pc:spChg chg="mod">
          <ac:chgData name="Charlotte Paveley" userId="8517d359-ff9a-43ef-acbc-edbaee7fed9b" providerId="ADAL" clId="{F93AAD50-8831-BC45-8672-CDFA652FE387}" dt="2022-10-31T11:13:26.361" v="2" actId="962"/>
          <ac:spMkLst>
            <pc:docMk/>
            <pc:sldMk cId="3169972646" sldId="333"/>
            <ac:spMk id="242" creationId="{D0FC5EB0-E870-9E7D-2E33-4E8B1FFDBF34}"/>
          </ac:spMkLst>
        </pc:spChg>
        <pc:grpChg chg="mod">
          <ac:chgData name="Charlotte Paveley" userId="8517d359-ff9a-43ef-acbc-edbaee7fed9b" providerId="ADAL" clId="{F93AAD50-8831-BC45-8672-CDFA652FE387}" dt="2022-10-31T11:15:04.276" v="13" actId="962"/>
          <ac:grpSpMkLst>
            <pc:docMk/>
            <pc:sldMk cId="3169972646" sldId="333"/>
            <ac:grpSpMk id="19" creationId="{FD9910F4-178B-B3E0-38EF-2FC8712A045B}"/>
          </ac:grpSpMkLst>
        </pc:grpChg>
        <pc:grpChg chg="mod">
          <ac:chgData name="Charlotte Paveley" userId="8517d359-ff9a-43ef-acbc-edbaee7fed9b" providerId="ADAL" clId="{F93AAD50-8831-BC45-8672-CDFA652FE387}" dt="2022-10-31T11:15:08.572" v="14" actId="962"/>
          <ac:grpSpMkLst>
            <pc:docMk/>
            <pc:sldMk cId="3169972646" sldId="333"/>
            <ac:grpSpMk id="135" creationId="{AAE26170-22F9-544D-3F4C-6E3B9F15D785}"/>
          </ac:grpSpMkLst>
        </pc:grpChg>
        <pc:grpChg chg="mod">
          <ac:chgData name="Charlotte Paveley" userId="8517d359-ff9a-43ef-acbc-edbaee7fed9b" providerId="ADAL" clId="{F93AAD50-8831-BC45-8672-CDFA652FE387}" dt="2022-10-31T11:15:12.388" v="15" actId="962"/>
          <ac:grpSpMkLst>
            <pc:docMk/>
            <pc:sldMk cId="3169972646" sldId="333"/>
            <ac:grpSpMk id="138" creationId="{59B5CD50-7826-AE04-F6D6-B685A1BB59AE}"/>
          </ac:grpSpMkLst>
        </pc:grpChg>
        <pc:grpChg chg="mod">
          <ac:chgData name="Charlotte Paveley" userId="8517d359-ff9a-43ef-acbc-edbaee7fed9b" providerId="ADAL" clId="{F93AAD50-8831-BC45-8672-CDFA652FE387}" dt="2022-10-31T11:15:16.884" v="16" actId="962"/>
          <ac:grpSpMkLst>
            <pc:docMk/>
            <pc:sldMk cId="3169972646" sldId="333"/>
            <ac:grpSpMk id="140" creationId="{476029FA-A7BC-BBB5-5F83-CE68D3DD1F30}"/>
          </ac:grpSpMkLst>
        </pc:grpChg>
        <pc:grpChg chg="mod">
          <ac:chgData name="Charlotte Paveley" userId="8517d359-ff9a-43ef-acbc-edbaee7fed9b" providerId="ADAL" clId="{F93AAD50-8831-BC45-8672-CDFA652FE387}" dt="2022-10-31T11:15:20.788" v="17" actId="962"/>
          <ac:grpSpMkLst>
            <pc:docMk/>
            <pc:sldMk cId="3169972646" sldId="333"/>
            <ac:grpSpMk id="143" creationId="{4FF311FB-4FC5-A20D-D35F-9276AD30EA4F}"/>
          </ac:grpSpMkLst>
        </pc:grpChg>
        <pc:grpChg chg="mod">
          <ac:chgData name="Charlotte Paveley" userId="8517d359-ff9a-43ef-acbc-edbaee7fed9b" providerId="ADAL" clId="{F93AAD50-8831-BC45-8672-CDFA652FE387}" dt="2022-10-31T11:15:24.685" v="18" actId="962"/>
          <ac:grpSpMkLst>
            <pc:docMk/>
            <pc:sldMk cId="3169972646" sldId="333"/>
            <ac:grpSpMk id="183" creationId="{83D07958-92A4-A9DB-FD9A-2C8BF1A2FF3B}"/>
          </ac:grpSpMkLst>
        </pc:grpChg>
        <pc:grpChg chg="mod">
          <ac:chgData name="Charlotte Paveley" userId="8517d359-ff9a-43ef-acbc-edbaee7fed9b" providerId="ADAL" clId="{F93AAD50-8831-BC45-8672-CDFA652FE387}" dt="2022-10-31T11:15:29.021" v="19" actId="962"/>
          <ac:grpSpMkLst>
            <pc:docMk/>
            <pc:sldMk cId="3169972646" sldId="333"/>
            <ac:grpSpMk id="221" creationId="{98B4B5A8-DF06-4252-A6B1-107CF2B66518}"/>
          </ac:grpSpMkLst>
        </pc:grpChg>
        <pc:grpChg chg="mod">
          <ac:chgData name="Charlotte Paveley" userId="8517d359-ff9a-43ef-acbc-edbaee7fed9b" providerId="ADAL" clId="{F93AAD50-8831-BC45-8672-CDFA652FE387}" dt="2022-10-31T11:14:22.867" v="9" actId="962"/>
          <ac:grpSpMkLst>
            <pc:docMk/>
            <pc:sldMk cId="3169972646" sldId="333"/>
            <ac:grpSpMk id="226" creationId="{1821AB75-1E98-98A6-E1E1-42FF36AB648A}"/>
          </ac:grpSpMkLst>
        </pc:grpChg>
        <pc:grpChg chg="mod">
          <ac:chgData name="Charlotte Paveley" userId="8517d359-ff9a-43ef-acbc-edbaee7fed9b" providerId="ADAL" clId="{F93AAD50-8831-BC45-8672-CDFA652FE387}" dt="2022-10-31T11:12:56.760" v="0" actId="962"/>
          <ac:grpSpMkLst>
            <pc:docMk/>
            <pc:sldMk cId="3169972646" sldId="333"/>
            <ac:grpSpMk id="231" creationId="{C5111D0E-DAB6-2602-432B-4DCCC7C6E25E}"/>
          </ac:grpSpMkLst>
        </pc:grpChg>
        <pc:grpChg chg="mod">
          <ac:chgData name="Charlotte Paveley" userId="8517d359-ff9a-43ef-acbc-edbaee7fed9b" providerId="ADAL" clId="{F93AAD50-8831-BC45-8672-CDFA652FE387}" dt="2022-10-31T11:15:32.637" v="20" actId="962"/>
          <ac:grpSpMkLst>
            <pc:docMk/>
            <pc:sldMk cId="3169972646" sldId="333"/>
            <ac:grpSpMk id="235" creationId="{312767E4-FAB0-765D-2612-7E45374F3D10}"/>
          </ac:grpSpMkLst>
        </pc:grpChg>
        <pc:grpChg chg="mod">
          <ac:chgData name="Charlotte Paveley" userId="8517d359-ff9a-43ef-acbc-edbaee7fed9b" providerId="ADAL" clId="{F93AAD50-8831-BC45-8672-CDFA652FE387}" dt="2022-10-31T11:15:37.197" v="21" actId="962"/>
          <ac:grpSpMkLst>
            <pc:docMk/>
            <pc:sldMk cId="3169972646" sldId="333"/>
            <ac:grpSpMk id="239" creationId="{0ECECF2E-28D4-945B-5DD4-24A4F05B26DF}"/>
          </ac:grpSpMkLst>
        </pc:grpChg>
        <pc:grpChg chg="mod">
          <ac:chgData name="Charlotte Paveley" userId="8517d359-ff9a-43ef-acbc-edbaee7fed9b" providerId="ADAL" clId="{F93AAD50-8831-BC45-8672-CDFA652FE387}" dt="2022-10-31T11:15:41.325" v="22" actId="962"/>
          <ac:grpSpMkLst>
            <pc:docMk/>
            <pc:sldMk cId="3169972646" sldId="333"/>
            <ac:grpSpMk id="241" creationId="{93924850-3846-48D3-E3CD-C56E3B317989}"/>
          </ac:grpSpMkLst>
        </pc:grpChg>
        <pc:grpChg chg="mod">
          <ac:chgData name="Charlotte Paveley" userId="8517d359-ff9a-43ef-acbc-edbaee7fed9b" providerId="ADAL" clId="{F93AAD50-8831-BC45-8672-CDFA652FE387}" dt="2022-10-31T11:15:46.581" v="23" actId="962"/>
          <ac:grpSpMkLst>
            <pc:docMk/>
            <pc:sldMk cId="3169972646" sldId="333"/>
            <ac:grpSpMk id="243" creationId="{FC0219FC-6EF7-6E69-E0C1-7AEC0AFCB473}"/>
          </ac:grpSpMkLst>
        </pc:gr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05:47.644"/>
    </inkml:context>
    <inkml:brush xml:id="br0">
      <inkml:brushProperty name="width" value="0.1" units="cm"/>
      <inkml:brushProperty name="height" value="0.1" units="cm"/>
      <inkml:brushProperty name="color" value="#FEE405"/>
    </inkml:brush>
  </inkml:definitions>
  <inkml:trace contextRef="#ctx0" brushRef="#br0">450 83 24575,'-18'-3'0,"-7"0"0,0 3 0,-9 0 0,3 0 0,-1 0 0,5 4 0,6-1 0,3 2 0,14-3 0,2-1 0,15-5 0,-1 0 0,12-2 0,-3 0 0,10 0 0,-3 0 0,0-1 0,-12 4 0,-5-1 0,-10 4 0,-13-1 0,-4 1 0,-12 0 0,-6 0 0,-16 0 0,11 0 0,-4 0 0,30 0 0,10 0 0,15-3 0,-3 2 0,8-2 0,-9 2 0,1 1 0,-1-2 0,-5 2 0,2-2 0,-2 2 0,-1 0 0,2-1 0,-1 1 0,3-1 0,0 1 0,4-1 0,2-1 0,2-2 0,0 1 0,-4 0 0,0 0 0,-6 2 0,3-1 0,-4 2 0,1-1 0,-2 0 0,0-1 0,0 0 0,1 0 0,-2 0 0,-7 0 0,1 2 0,-7 1 0,1 0 0,4 0 0,-1-1 0,2 0 0,2 0 0,-4 0 0,4 0 0,-3 0 0,0 0 0,1 0 0,-4 0 0,3 0 0,-6 0 0,4 0 0,-1 0 0,2 0 0,2 1 0,-1 1 0,3-1 0,-1 0 0,3 0 0,-1-1 0,0 1 0,0 0 0,1-1 0,-2 1 0,1-1 0,-1 0 0,1 1 0,0-1 0,-1 1 0,1-1 0,-2 0 0,3 1 0,0-1 0,-1 1 0,-2 0 0,0 0 0,0 0 0,2-1 0,-3 0 0,2 0 0,-2 0 0,2 0 0,0 0 0,1 0 0,0 0 0,1 0 0,-1 0 0,0 0 0,0 0 0,-3 0 0,3 0 0,-5 0 0,5 0 0,-3 0 0,4 0 0,-1 0 0,0 0 0,1 0 0,-1 0 0,-1 0 0,2 0 0,-3 0 0,3 0 0,-2 0 0,1 0 0,0 0 0,-1 0 0,2 0 0,-1 0 0,0 0 0,11-2 0,-5 0 0,9 0 0,-6 1 0,-2 1 0,0 0 0,0 0 0,0 0 0,1-1 0,2 1 0,-1-2 0,1 1 0,-4 1 0,3-1 0,-4 1 0,2-1 0,-1 1 0,0-1 0,1 1 0,-2 0 0,1 0 0,2-1 0,-3 0 0,4 0 0,-4 1 0,2 0 0,-2 0 0,1 0 0,0 0 0,0 0 0,-12 0 0,4 0 0,-11 0 0,10 0 0,1 1 0,1-1 0,-1 2 0,2-2 0,0 1 0,-1-1 0,1 0 0,-1 0 0,1 1 0,-1-1 0,0 2 0,-1-1 0,0-1 0,-2 0 0,1 2 0,0-2 0,-2 2 0,5-2 0,-2 2 0,2-2 0,1 2 0,13 0 0,0 0 0,16 0 0,-5-1 0,8 0 0,-2 1 0,7 0 0,2 1 0,-5 2 0,5 0 0,-12-1 0,2-1 0,-9 0 0,-4-2 0,-3 1 0,0 0 0,-3 1 0,6-1 0,-6 0 0,3-1 0,-3 2 0,-2-1 0,-1 0 0,-1-1 0,-1 0 0,1 0 0,-1 1 0,0-1 0,0 1 0,-1-1 0,1 1 0,-5 1 0,0 1 0,-7 1 0,2-1 0,-10 2 0,8-2 0,-7 3 0,9-4 0,-2 2 0,6-3 0,0 0 0,1 0 0,1 0 0,0 1 0,2 0 0,1 0 0,6 0 0,2 0 0,7 1 0,-5-2 0,8 0 0,-5 0 0,0 0 0,-2 0 0,-7 0 0,-2-1 0,-3 2 0,0-1 0,-2 2 0,-1-1 0,-4 4 0,-4 2 0,-6 2 0,-6 3 0,-1 1 0,-1-1 0,-4 2 0,2 0 0,-6 1 0,8 2 0,2-1 0,5-3 0,4-4 0,-2 0 0,7-5 0,-1 2 0,5-4 0,0 0 0,1-1 0,0 1 0,1-1 0,0 0 0,0 1 0,0-2 0,0 2 0,0-1 0,0 0 0,0 1 0,0-2 0,1 1 0,10-7 0,-8 4 0,9-5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06:08.994"/>
    </inkml:context>
    <inkml:brush xml:id="br0">
      <inkml:brushProperty name="width" value="0.1" units="cm"/>
      <inkml:brushProperty name="height" value="0.1" units="cm"/>
      <inkml:brushProperty name="color" value="#FEE405"/>
    </inkml:brush>
  </inkml:definitions>
  <inkml:trace contextRef="#ctx0" brushRef="#br0">1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06:21.219"/>
    </inkml:context>
    <inkml:brush xml:id="br0">
      <inkml:brushProperty name="width" value="0.1" units="cm"/>
      <inkml:brushProperty name="height" value="0.1" units="cm"/>
      <inkml:brushProperty name="color" value="#FEE405"/>
    </inkml:brush>
  </inkml:definitions>
  <inkml:trace contextRef="#ctx0" brushRef="#br0">129 0 24575,'5'15'0,"0"5"0,-3-11 0,1 4 0,0-2 0,2 1 0,1 2 0,-1 0 0,1-2 0,-2 1 0,-1 5 0,-2 0 0,1 0 0,1 5 0,0-7 0,-1 5 0,-2-1 0,0-2 0,0-3 0,-2 4 0,-2-6 0,-2 7 0,-1-5 0,0-1 0,0 0 0,3-7 0,0 1 0,2-4 0,-1 0 0,0-1 0,0 0 0,-1-2 0,0 0 0,1 1 0,0-1 0,0 0 0,-1-1 0,2 0 0,-1 0 0,-1-1 0,2-1 0,-2-1 0,2 2 0,0-1 0,-1 1 0,1-1 0,1 7 0,0-1 0,3 7 0,0-1 0,1-1 0,0 5 0,0-6 0,0 1 0,0 1 0,-1-5 0,2 6 0,0-5 0,4 5 0,-2-3 0,2 1 0,-4-5 0,-1-1 0,0-1 0,-10-7 0,2 1 0,-10-5 0,7 5 0,-6-3 0,2-2 0,-3 1 0,3 0 0,3 3 0,4 3 0,2 0 0,1 1 0,0-1 0,0-1 0,0 0 0,0-1 0,0 2 0,2 9 0,1 1 0,1 3 0,1-1 0,-2-4 0,3 0 0,-2 1 0,1-3 0,0 1 0,-1 0 0,1 0 0,-1-1 0,1 0 0,0-1 0,-1 1 0,1 0 0,-1 0 0,1-1 0,0 0 0,-2-1 0,-7-7 0,2 2 0,-6-4 0,4 2 0,0 1 0,0 0 0,2 1 0,0-1 0,0 0 0,1 1 0,-1-1 0,2 1 0,-1 0 0,2 0 0,-1 1 0,1-1 0,-1 1 0,0-1 0,0 1 0,0 0 0,0 0 0,6 8 0,-3-4 0,5 8 0,-4-7 0,0-1 0,0 0 0,0 1 0,1 1 0,-1-1 0,1 0 0,0 1 0,-1-1 0,1 0 0,-1-1 0,0 0 0,0 0 0,0 0 0,0 0 0,-8-7 0,0 0 0,-4-3 0,3 1 0,3 4 0,1 0 0,0 1 0,1 0 0,0 0 0,-1 0 0,8 7 0,-3-1 0,6 4 0,-5-4 0,-2-1 0,1 0 0,0 0 0,2 3 0,-2-4 0,1 4 0,-1-4 0,0 0 0,0 0 0,1-1 0,0 1 0,-1 0 0,0 0 0,0 0 0,1 1 0,1-1 0,-1 1 0,0-1 0,-1 0 0,0 0 0,0-1 0,1 1 0,-1-1 0,2 1 0,-2 0 0,1-1 0,0 1 0,-1-1 0,1 1 0,-1 0 0,1 0 0,0 1 0,0 0 0,0-1 0,-1 1 0,0 0 0,0 0 0,0-1 0,0 0 0,0 1 0,0 0 0,0-1 0,0 0 0,0 1 0,0-1 0,0 1 0,0-1 0,0 2 0,0-1 0,1 1 0,-1-2 0,0 0 0,0 1 0,0-1 0,0 1 0,0 0 0,0-1 0,0 0 0,0 0 0,0 1 0,0-1 0,0 1 0,0-1 0,0 0 0,-7-8 0,0 1 0,-9-9 0,7 8 0,0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06:22.659"/>
    </inkml:context>
    <inkml:brush xml:id="br0">
      <inkml:brushProperty name="width" value="0.1" units="cm"/>
      <inkml:brushProperty name="height" value="0.1" units="cm"/>
      <inkml:brushProperty name="color" value="#FEE405"/>
    </inkml:brush>
  </inkml:definitions>
  <inkml:trace contextRef="#ctx0" brushRef="#br0">0 268 24575,'8'-1'0,"5"0"0,-4 1 0,9-3 0,3 0 0,3-4 0,7-2 0,0 1 0,4-6 0,2 4 0,4-8 0,-2 5 0,2-7 0,-7 4 0,-4 0 0,-8 3 0,-4-1 0,-11 7 0,6-6 0,-11 5 0,4-2 0,-6 1 0,1 3 0,-2 3 0,0 0 0,-1 1 0,0 0 0,-1 0 0,-4-1 0,-6 2 0,-5-2 0,-3 2 0,0-3 0,8 4 0,2-2 0,0 8 0,4-4 0,-8 9 0,3-3 0,2 0 0,0 0 0,5-2 0,2-1 0,1 0 0,0-2 0,2 0 0,-1-1 0,2 1 0,4-1 0,0 0 0,7-2 0,5 0 0,32-12 0,-9 7 0,20-12 0,-37 10 0,-2-2 0,-19 3 0,3 0 0,-5 1 0,-3 0 0,-6-5 0,1 4 0,-10 0 0,9 3 0,-20 5 0,6 2 0,-14 2 0,5 5 0,7-2 0,9 5 0,8-3 0,6-1 0,2-2 0,1-2 0,1 0 0,1-3 0,0 1 0,5-1 0,-1-1 0,9-1 0,0-1 0,5 0 0,-3-3 0,-4 0 0,-3-3 0,-7 2 0,-1 1 0,-4 1 0,-1-1 0,1 1 0,-2-4 0,3 1 0,-1 1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06:48.722"/>
    </inkml:context>
    <inkml:brush xml:id="br0">
      <inkml:brushProperty name="width" value="0.2" units="cm"/>
      <inkml:brushProperty name="height" value="0.2" units="cm"/>
      <inkml:brushProperty name="color" value="#FEE405"/>
    </inkml:brush>
  </inkml:definitions>
  <inkml:trace contextRef="#ctx0" brushRef="#br0">337 92 24575,'-7'12'0,"1"-2"0,-2-1 0,1-3 0,-9 8 0,3-5 0,-7 4 0,-6 3 0,0-2 0,-12 9 0,8-6 0,-5 8 0,6-2 0,5-2 0,4-4 0,7-3 0,6-5 0,0-1 0,5-4 0,-1 0 0,20-12 0,-13 8 0,13-10 0,-11 5 0,2 0 0,1-3 0,1 2 0,-4 2 0,6-5 0,-5 4 0,8-7 0,-9 7 0,5-3 0,-7 4 0,1 0 0,-1-1 0,0 1 0,1-3 0,-2 2 0,1 0 0,-1 1 0,-1 0 0,2-1 0,-1-1 0,1 1 0,-3 0 0,3 0 0,-3 1 0,3-1 0,-2 0 0,0 0 0,-1-1 0,3-4 0,-4 5 0,4-5 0,-4 7 0,2-1 0,-1-3 0,0 3 0,-8 16 0,5-7 0,-7 12 0,7-14 0,-1 0 0,0 2 0,-1-2 0,-1 5 0,1-3 0,-1 2 0,1-1 0,1-2 0,-1 0 0,0 0 0,-1 3 0,2-4 0,-2 4 0,1-3 0,1-1 0,-3 3 0,3-3 0,-2 2 0,2-2 0,-4 3 0,4-3 0,-4 2 0,4-2 0,17-18 0,-4 6 0,14-17 0,-9 12 0,-2 1 0,-2 2 0,-3 2 0,-1 1 0,1-3 0,-3 5 0,3-3 0,-4 5 0,1-2 0,-2 2 0,1-1 0,0 0 0,-1 1 0,5-5 0,-5 4 0,4-2 0,-3 3 0,1 0 0,-1-1 0,-1 1 0,1 0 0,0-1 0,-2 2 0,2-2 0,-1 0 0,-1 2 0,2-2 0,-2 1 0,2-1 0,0 0 0,-1 2 0,2-2 0,-2 3 0,2-2 0,-1 2 0,1-1 0,0 1 0,0 1 0,0 2 0,1 0 0,-2 2 0,2-1 0,1 0 0,-1 0 0,0-1 0,-2 0 0,2 0 0,-2 0 0,5 0 0,-5-1 0,3 0 0,-2 0 0,7 0 0,1 0 0,4-2 0,0 2 0,-1-2 0,-2 1 0,-3 0 0,-5-1 0,-2 1 0,7 1 0,-5 0 0,9-2 0,-3 2 0,-1-3 0,3 1 0,-7 1 0,3-1 0,-7 2 0,2 0 0,7-1 0,-7 1 0,13-1 0,-12 1 0,5 0 0,-5 0 0,-1 0 0,-18-1 0,4 1 0,-14-1 0,8 1 0,4 0 0,0 0 0,4 0 0,0 0 0,2 0 0,0 0 0,0-1 0,0 0 0,-2 0 0,3-1 0,-2 1 0,0 1 0,2-1 0,-2 0 0,1 1 0,1-1 0,-3 0 0,2 0 0,-1 0 0,1 1 0,1 0 0,-3 0 0,1 0 0,2 0 0,-3 0 0,1 0 0,-4 0 0,1 0 0,-1 0 0,2 0 0,0 0 0,0 0 0,2 0 0,2 0 0,-1 1 0,0 2 0,-1 0 0,1-1 0,0 0 0,0 0 0,0 2 0,1-2 0,0 1 0,-1-1 0,0 1 0,-1 0 0,2 0 0,-1 0 0,0 1 0,1-1 0,-2 2 0,3-3 0,-1 2 0,0 1 0,1-1 0,-1 1 0,1-16 0,2 7 0,-1-11 0,2 11 0,0 1 0,0-3 0,0 1 0,0-1 0,0 0 0,0 3 0,0 18 0,0-10 0,-2 19 0,1-18 0,-6 5 0,3-4 0,-4 5 0,4-6 0,-1 2 0,-1 2 0,1-1 0,-5 7 0,2-5 0,-5 7 0,0-4 0,0 3 0,-1-3 0,2 2 0,0-2 0,3-3 0,1 0 0,3-5 0,-2 4 0,-2-1 0,2-1 0,-1 3 0,5-6 0,-2 4 0,-2 3 0,2-4 0,-2 9 0,3-11 0,0 4 0,0-5 0,1 0 0,-2 5 0,4-6 0,-3 5 0,3-5 0,-1 0 0,0 2 0,1-1 0,-1 1 0,1-1 0,-2 2 0,1-1 0,0 1 0,0-2 0,-1 0 0,0-1 0,-1 0 0,1 2 0,0-4 0,1-14 0,8 2 0,0-12 0,8 6 0,-3 5 0,4-6 0,-1 5 0,0-1 0,4 0 0,-5 4 0,-1 2 0,-2 1 0,-6 3 0,1 0 0,-1 0 0,0 0 0,6-5 0,-5 4 0,8-7 0,-8 6 0,6-5 0,-6 1 0,1 4 0,-4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13:38.836"/>
    </inkml:context>
    <inkml:brush xml:id="br0">
      <inkml:brushProperty name="width" value="0.1" units="cm"/>
      <inkml:brushProperty name="height" value="0.1" units="cm"/>
      <inkml:brushProperty name="color" value="#FEE405"/>
    </inkml:brush>
  </inkml:definitions>
  <inkml:trace contextRef="#ctx0" brushRef="#br0">631 8 24575,'-7'10'0,"1"-2"0,0-4 0,1-1 0,-3-2 0,3 1 0,-7-1 0,1 3 0,-6-3 0,4 1 0,-3-2 0,7 0 0,-7 0 0,6 0 0,-2-2 0,0 2 0,2-4 0,-2 4 0,5-4 0,-1 1 0,1 1 0,-2 0 0,0 0 0,1 2 0,-1-2 0,0 2 0,2 0 0,-1-2 0,1 1 0,-5-1 0,4 0 0,4 4 0,13 3 0,24 12 0,-10-4 0,9 1 0,-19-12 0,-1-2 0,-4 0 0,1 0 0,-10 0 0,-8 0 0,-1 0 0,-5 0 0,7 0 0,1 0 0,1 0 0,-1 0 0,2 0 0,-1 2 0,2-1 0,-1 1 0,-1-2 0,1 0 0,-1 0 0,-4-3 0,4 1 0,-5-5 0,4 4 0,0-3 0,1 5 0,1-2 0,5 0 0,0-1 0,5 1 0,-1 1 0,2 2 0,1 0 0,2 0 0,-2-2 0,-1 2 0,4-4 0,-4 3 0,3-1 0,1 2 0,-4 0 0,6-2 0,-7 1 0,3-3 0,-3 4 0,1-2 0,-2 2 0,1 0 0,-1-2 0,-9-1 0,3 0 0,-8 1 0,4 2 0,-1-2 0,1 1 0,-3-1 0,3 1 0,-1 0 0,0-1 0,3 2 0,0 0 0,-1 0 0,1 0 0,0 0 0,-1 0 0,1 2 0,0-1 0,-1 0 0,1 1 0,-1 1 0,-1-1 0,-1 2 0,1-3 0,-1 1 0,3-2 0,0 2 0,-1-2 0,1 2 0,-1-2 0,1 0 0,0 0 0,-1 0 0,-1 0 0,1 0 0,-1 2 0,1 0 0,1 3 0,2-1 0,-2 2 0,3-1 0,-3 2 0,2-1 0,-2-1 0,1 1 0,1-2 0,0 3 0,0-3 0,-4 5 0,1-2 0,-10 8 0,9-7 0,-9 7 0,9-5 0,0-2 0,-1 4 0,-6 1 0,5-5 0,-3 5 0,6-3 0,3-4 0,-3 5 0,2-4 0,0 2 0,-3 3 0,0 1 0,-1-1 0,-3 9 0,4-11 0,-9 26 0,4-13 0,-4 9 0,5-13 0,2-7 0,3 1 0,1-6 0,1 3 0,-1-3 0,7-8 0,19-14 0,22-13 0,15-19 0,17 2 0,-19 4 0,11 0 0,-27 17 0,-2-2 0,-19 14 0,-10 4 0,-3 2 0,-3 2 0,-2-1 0,0 1 0,-2 0 0,0-1 0,0 1 0,0 0 0,0-3 0,0 0 0,0-1 0,0 1 0,-10 13 0,-9 11 0,-11 13 0,-13 8 0,0 1 0,-14 2 0,12-3 0,-1-8 0,10 0 0,14-16 0,3 1 0,11-9 0,13-3 0,13-10 0,14 1 0,14-11 0,-7 11 0,-8-2 0,-11 8 0,-12 0 0,-4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14:05.436"/>
    </inkml:context>
    <inkml:brush xml:id="br0">
      <inkml:brushProperty name="width" value="0.1" units="cm"/>
      <inkml:brushProperty name="height" value="0.1" units="cm"/>
      <inkml:brushProperty name="color" value="#FEE405"/>
    </inkml:brush>
  </inkml:definitions>
  <inkml:trace contextRef="#ctx0" brushRef="#br0">1058 225 24575,'-6'12'0,"-4"5"0,-3 1 0,-4 5 0,0 2 0,1-5 0,1 1 0,-1-3 0,1-3 0,-2 7 0,1-3 0,4-4 0,0 5 0,7-11 0,-1 3 0,1-2 0,3-4 0,-1 1 0,11-2 0,3-4 0,13 2 0,4-3 0,14-3 0,5-1 0,9 0 0,-8 1 0,-7 3 0,-18 0 0,-15 3 0,-15 2 0,-12 4 0,-11 12 0,-20 1 0,-9 9 0,-28 6-501,41-19 0,-1 0 501,-5 5 0,0 1 0,-1-2 0,0 0 0,3 1 0,1 1-149,3-1 1,2 0 148,-36 20 0,22-4 0,6-7 0,23-8 0,8-8 986,15-8-986,4-2 313,2-2-313,3 1 0,-1 0 0,0-1 0,0-2 0,-2 2 0,0-1 0,0 1 0,-4 2 0,1-1 0,-3 2 0,0 0 0,-6 0 0,-2 3 0,-9 3 0,-2 1 0,-7 4 0,-3 6 0,9-9 0,5 4 0,32-12 0,12-8 0,19-7 0,10-16 0,0 2 0,5-9 0,7 2 0,-6 0 0,11-1 0,-16 6 0,2 10 0,-13-1 0,-16 10 0,-8 0 0,-18 5 0,-13 3 0,-2 0 0,-9 5 0,1 0 0,1 8 0,-6-4 0,2 5 0,3-1 0,-2-1 0,10-1 0,-3 1 0,10-11 0,-1 4 0,8-8 0,14-7 0,-3 3 0,8-7 0,-8 7 0,-5 0 0,1 0 0,-3 4 0,-15 8 0,5-3 0,-12 6 0,8-6 0,-5 7 0,1-5 0,-6 3 0,7-6 0,3 0 0,6-1 0,7-2 0,11 0 0,3-1 0,20 0 0,-5 0 0,6 0 0,-4 0 0,-13 0 0,-4 0 0,-13 1 0,-14 2 0,-3 1 0,-13 2 0,2-3 0,-7 2 0,2-2 0,-2 1 0,7 0 0,2-1 0,9 0 0,3 0 0,6-1 0,4 0 0,1 1 0,3 0 0,3-2 0,1 2 0,4-2 0,3 0 0,14 2 0,6-2 0,9 2 0,-2-3 0,1 0 0,-11 0 0,0 0 0,-18 0 0,-5 0 0,-10 1 0,-9 0 0,-9 3 0,-4-1 0,-9 0 0,-4 0 0,-2-3 0,-2 0 0,7 0 0,6 0 0,8 1 0,9 1 0,7 0 0,5-1 0,5-1 0,1 0 0,1 0 0,6 2 0,3 1 0,4 0 0,6 2 0,-2-4 0,-1 1 0,4 1 0,-14-1 0,1 0 0,-12 0 0,0-2 0,0-2 0,-15 2 0,1-1 0,-17 1 0,4 0 0,-5 0 0,5 0 0,-4 0 0,14 0 0,-2 0 0,12 0 0,0 0 0,12-3 0,-2 3 0,8-3 0,-5 3 0,-3-1 0,2 1 0,-2-1 0,1 1 0,-1 0 0,4 0 0,-1 0 0,1 0 0,4 0 0,-2 0 0,6 0 0,-2 0 0,3 0 0,1 0 0,-5 0 0,-4 0 0,-4 0 0,-5 0 0,-18 0 0,0 5 0,-18-4 0,2 4 0,-2-5 0,-3 0 0,-5 0 0,7 0 0,3 0 0,12 0 0,8 0 0,6 0 0,5 1 0,13 0 0,2 0 0,13-1 0,2 0 0,4 0 0,5 0 0,-9 0 0,3 0 0,-18 0 0,4 0 0,-13 0 0,1 0 0,-3 0 0,0 0 0,-18 0 0,4 0 0,-20 0 0,11 0 0,-8 0 0,8 0 0,0 0 0,2 0 0,9 1 0,-2-1 0,7 3 0,3-2 0,0 2 0,3 1 0,0-1 0,2 0 0,0-2 0,-1-1 0,1 0 0,0 1 0,-1 0 0,1 0 0,-2 0 0,1-1 0,0 3 0,0-3 0,-1 1 0,1-1 0,1 0 0,-1 0 0,1 0 0,-1 0 0,1 0 0,-1 0 0,1 0 0,0 0 0,-1 0 0,2 0 0,-2 0 0,2 0 0,-2 0 0,1 0 0,-1 0 0,0 0 0,-1 0 0,2 0 0,-1 0 0,3 0 0,-2 1 0,1 0 0,1 0 0,-1 0 0,3-1 0,-2 2 0,2-2 0,-4 1 0,0-1 0,-1 1 0,-1-1 0,1 0 0,0 0 0,1 0 0,2 0 0,0 0 0,8 0 0,-5 0 0,10 0 0,-8 0 0,2 0 0,-3 0 0,-6 0 0,4 0 0,-5 0 0,1 0 0,0-1 0,-1 1 0,2-1 0,-2 1 0,2 0 0,-1 0 0,2-2 0,2 2 0,-4-1 0,4 1 0,-5 0 0,2 0 0,-1-1 0,1 0 0,0 0 0,1 1 0,2 0 0,3 0 0,-1 0 0,5 0 0,-4 0 0,4 0 0,-5 0 0,-1 0 0,-2-1 0,-1 1 0,-1-3 0,-1 3 0,8-1 0,-4 1 0,10 0 0,2 0 0,8 0 0,6 0 0,3 0 0,9 0 0,2 0 0,8 0 0,-1 0 0,1 0 0,0 0 0,-4 0 0,3 0 0,0-3 0,-2 2 0,-2-5 0,-14 5 0,-4-4 0,-15 3 0,-3-1 0,-14 1 0,-2 1 0,-14 0 0,-3-1 0,-23 1 0,-11-2 0,-30 3 0,28 1 0,-2-2-588,-5 0 1,-1-1 587,-5 1 0,1 1 0,3-2 0,2 0 0,2 2 0,2 0-264,1 0 0,1 0 264,-42 0 0,22 0 0,24 0 0,27 0 0,14 2 1142,10-2-1142,13 1 561,2-1-561,9 0 0,-1 0 0,6 0 0,8 0 0,10 0 0,13 0 0,6 0 0,16 0 0,6 0-658,10 0 658,-1 0 0,-4 0 0,-18 0 0,-19 0 0,-27 0 0,-21 0 0,-28 0 0,-11 0 0,-16 0 658,-3 0-658,-2 0 0,-12-3 0,-6 2 0,-9-2 0,12 3 0,16 0 0,27 0 0,17 0 0,39 0 0,16 0 0,35 0 0,14 0-552,-42 0 0,1 0 552,2 0 0,0 0 0,4 0 0,0 0 0,-3 0 0,-2 0 0,-5 0 0,-1 0 0,40 0 0,-33-5 0,-24 2 0,-51-5 0,-18 6 0,-41-9 0,-4 3-147,25 0 0,-4 0 147,-5-2 0,-2 0 0,-9 0 0,-2-1 0,2 1 0,1-1 0,-1 1 0,3 0 0,10 2 0,3 0 0,-26-3 0,33 3 0,52 5 0,30 3 0,27 0 0,13 0 0,8 0 0,2 0 0,-5 0 0,6 0 0,-14 0 1398,-2 0-1398,-18 0 0,-21 0 0,-29 0 0,-24 0 0,-21 0 0,-12 0 0,-9 0 0,-10 0-494,30 0 1,-2 0 493,-4 0 0,-2 0 0,-3 0 0,-1 0 0,2 2 0,2 0 0,-36-1 0,20 2 0,36-3 0,15 1 0,22 0 0,12 2 987,10 1-987,7 2 0,12-3 0,-2 5 0,7-3 0,9 5 0,2-3 0,4 3 0,-5 1 0,-24-3 0,-9 0 0,-22-2 0,-13 2 0,-14 3 0,-8-1 0,-12-1 0,-4 1 0,1-2 0,-6 2 0,16-4 0,7 2 0,18-4 0,19 3 0,12-7 0,19 3 0,3-3 0,7 0 0,13 0 0,-1 0 0,15 0 0,1 0 0,6 0 0,7 0-523,1 0 523,5 0 0,-43 0 0,0 0 0,49 0 0,-47 0 0,1 0 0,3-2 0,-2 0 0,33-5 0,7-2 0,-32-4 0,-7 3 0,-21 0 0,-15 3 0,-15 4 0,-8 0 0,-11 1 523,-10-2-523,-16 0 0,-11-2 0,-21-5 0,-7 3 0,-4 0 0,5 4 0,10 4 0,21 0 0,11 0 0,26-1 0,15 1 0,13-6 0,4 2 0,10-7 0,-5 5 0,6-3 0,-3 3 0,3 1 0,-6 1 0,5-1 0,-6 4 0,3-4 0,-7 3 0,-5-2 0,-9 1 0,-7-1 0,-8 2 0,-9-3 0,-8 5 0,-7-3 0,-2 3 0,5 0 0,9 0 0,15 0 0,26-3 0,10-1 0,15-2 0,5-1 0,1-3 0,-9 3 0,-6-4 0,-21 6 0,-7-1 0,-10 2 0,-5 1 0,-10-3 0,-12 1 0,-19-1 0,-26-5 0,-21-1-591,35 4 1,-1 0 590,2 0 0,2 0 0,2 1 0,2 2 0,-26-3 0,34 3 0,17 5 0,25-3 0,22 0 0,12-2 1181,20 1-1181,4-5 0,4 4 0,0-9 0,-3 7 0,-6-3 0,-21 5 0,-10 0 0,-15 2 0,-4 0 0,-6 0 0,-7-6 0,-20 2 0,-17-11 0,-25 6 0,-23-7 0,2 4 0,14 3 0,20 5 0,38 4 0,27 3 0,21 0 0,26 0 0,4 0 0,6-3 0,12-5 0,-6 0 0,-2-3 0,-14 5 0,-21 2 0,-10 0 0,-15 3 0,-4-3 0,-6 0 0,-2 1 0,-7 0 0,-2 0 0,-3 0 0,-8 1 0,-7-1 0,-1 2 0,3-2 0,15 3 0,6-1 0,11-2 0,16 2 0,-1-4 0,21 2 0,-7-6 0,5 3 0,-2-6 0,-14 7 0,-3-1 0,-14 3 0,-1 0 0,-4 1 0,0-2 0,-9-6 0,-2-4 0,-11-4 0,-13-14 0,-6 4 0,-18-13 0,5 9 0,1-3 0,9 4 0,12 4 0,9 4 0,14 12 0,5 6 0,8 6 0,2 6 0,4 5 0,0-1 0,6 9 0,-5-8 0,12 13 0,-3-6 0,5 7 0,2-3 0,-7-4 0,2-1 0,-8-8 0,-2-2 0,-8-8 0,-22-14 0,2 2 0,-16-13 0,4 7 0,5 4 0,2 2 0,10 7 0,9 5 0,5 2 0,2 13 0,2-1 0,2 10 0,3-1 0,0 2 0,10 4 0,4 2 0,3-3 0,-1-4 0,1-5 0,-13-9 0,2-2 0,-10-7 0,-1-3 0,-3-4 0,-2-6 0,-2-7 0,-7-6 0,2-3 0,-12-6 0,6 4 0,-7-1 0,5 6 0,6 10 0,5 5 0,7 10 0,12 16 0,8 12 0,16 14 0,-2-4 0,14 6 0,-8-12 0,-3-1 0,-4-6 0,-19-13 0,-3-4 0,-6-5 0,-6-2 0,-4-7 0,-5-2 0,-10-10 0,-8-10 0,-3-1 0,-7-8 0,8 8 0,-6 0 0,10 6 0,-2-2 0,4 2 0,10 6 0,-1 1 0,9 8 0,0 0 0,3 4 0,-1-1 0,0 0 0,2 0 0,-2-1 0,0-1 0,0 1 0,-2-2 0,2 0 0,0 2 0,1 0 0,0 1 0,0-2 0,0 2 0,0-2 0,0 0 0,0 1 0,-3-3 0,3 2 0,-1 0 0,1 1 0,1 1 0,-1-1 0,2 1 0,-2-3 0,1 2 0,1 0 0,-3 0 0,3 3 0,-2-2 0,1 2 0,0-1 0,1 0 0,0 0 0,0 0 0,0 0 0,0 1 0,0 0 0,0 1 0,0-1 0,0 0 0,0 0 0,0 1 0,0-1 0,0 0 0,0 0 0,1 1 0,1-2 0,1 0 0,-2-2 0,2 2 0,-3 0 0,2 1 0,-1 0 0,1 1 0,-2-1 0,2 0 0,-1 0 0,-1 1 0,3-2 0,-2-3 0,1 1 0,1-4 0,-1 4 0,0 0 0,-1 2 0,0 1 0,-1-1 0,1 1 0,-1-1 0,0 1 0,2 1 0,-2-1 0,1 0 0,0 0 0,1 9 0,-1-4 0,1 7 0,-2-6 0,0-1 0,0 1 0,0 0 0,-2 1 0,2-1 0,-2 1 0,1-2 0,-1 1 0,0 0 0,1 0 0,0-1 0,0 1 0,0 1 0,0-1 0,-1 5 0,1-5 0,-2 5 0,0-5 0,2 1 0,-2-2 0,2 1 0,-2 0 0,0 0 0,0-1 0,1 1 0,-1 0 0,0-1 0,0 1 0,1 0 0,-1 0 0,0-1 0,0 5 0,0-4 0,0 3 0,0-3 0,1 0 0,-1 0 0,-3 1 0,2-1 0,-2 2 0,2-2 0,0 0 0,-2 0 0,2 1 0,0-2 0,0 2 0,1-2 0,-1 2 0,1-4 0,2-4 0,2-1 0,0-2 0,2 2 0,-1 1 0,-1 0 0,3-1 0,-2 2 0,2-1 0,-1 0 0,-1 1 0,1-1 0,2-3 0,-2 3 0,2-3 0,-3 3 0,2 0 0,-1 1 0,1 0 0,-1 1 0,0 1 0,-1-2 0,1 0 0,0 0 0,0 1 0,-1-1 0,1 0 0,-1-1 0,-1 1 0,-1-1 0,0 1 0,-1 1 0,-1-1 0,-2 5 0,1-1 0,-2 4 0,1-1 0,-1-1 0,0 2 0,2-2 0,-2 3 0,2-3 0,-2 2 0,2-2 0,-1 2 0,0-1 0,0 2 0,-1-2 0,0 3 0,0-2 0,-1 3 0,2-4 0,0 0 0,2-1 0,1 0 0,0-1 0,0 1 0,-1 0 0,2 0 0,6-9 0,-1 0 0,5-4 0,-4 2 0,0 4 0,-1-2 0,1 2 0,-1-1 0,0 0 0,0-2 0,0 3 0,0-5 0,-1 5 0,-1-2 0,1 2 0,-1 1 0,1-2 0,-1 2 0,0-1 0,-1 1 0,0 0 0,0 1 0,1-2 0,0 1 0,1-1 0,-1 0 0,0 1 0,-1-1 0,1 1 0,0 0 0,0 1 0,-1-1 0,1 0 0,0 2 0,-1-1 0,1 1 0,0 0 0,0-2 0,-1 0 0,1 0 0,0 2 0,1-2 0,-1 2 0,0-2 0,-1 0 0,0 1 0,0-1 0,0 0 0,0 0 0,0 1 0,-4 9 0,1-4 0,-4 7 0,2-6 0,0 0 0,0-1 0,-1 5 0,1-5 0,-2 4 0,2-3 0,0-1 0,1 1 0,-1-2 0,-1 2 0,1 0 0,-3 4 0,3-3 0,-3 2 0,3-2 0,-1 0 0,1-1 0,-1 2 0,1-3 0,-1 2 0,2-1 0,-1 0 0,0 0 0,2-3 0,-1-7 0,6-1 0,-2-2 0,3 0 0,-3 4 0,3-5 0,-1 2 0,1 1 0,0-3 0,-2 3 0,1 0 0,-2 0 0,0 3 0,-1-1 0,2 1 0,-2 0 0,2 1 0,-1-1 0,0 2 0,0-1 0,-1 0 0,1 0 0,0 1 0,0-1 0,0 0 0,-1 2 0,2-1 0,0 2 0,0 2 0,-1-1 0,1 2 0,0 0 0,0 1 0,-1 0 0,1 0 0,0 1 0,0-2 0,-1 1 0,1-1 0,0 0 0,0 0 0,-1-1 0,1 1 0,0 0 0,0-1 0,-1 1 0,1 1 0,0-1 0,-1 1 0,1-1 0,0 0 0,-2-1 0,2 1 0,-2 0 0,2 0 0,0-1 0,0 1 0,-1 0 0,1 1 0,0-1 0,0 1 0,-1-1 0,2 0 0,-1 1 0,1-1 0,-1 0 0,0 0 0,-2 0 0,3 1 0,-2-1 0,2 1 0,-2-2 0,5 3 0,-3-1 0,3 1 0,-3-1 0,-1-1 0,1 0 0,-1 0 0,1-1 0,0 0 0,0 0 0,0 0 0,0 0 0,-1 1 0,1 1 0,2 1 0,2 1 0,-1 0 0,1-2 0,-4-1 0,0 0 0,0-1 0,-1 1 0,0-1 0,0 0 0,-1 0 0,2 2 0,-1-1 0,2 1 0,0-1 0,0 1 0,-1-1 0,0 0 0,-1 0 0,0 0 0,0-1 0,-1 1 0,1 0 0,0 0 0,1 1 0,0 0 0,2 1 0,-2 0 0,1-1 0,-2-2 0,1 1 0,-1 0 0,-1 0 0,1-1 0,0 1 0,2 3 0,-2-2 0,3 3 0,-3-3 0,1 1 0,-2 0 0,1-2 0,0 1 0,0-1 0,-1-1 0,0 1 0,0 0 0,-1 0 0,2 1 0,0 0 0,3 1 0,-1 1 0,-1-2 0,4 2 0,-5-3 0,5 2 0,-4-1 0,2-1 0,-2 1 0,0-2 0,-1 1 0,0 1 0,2 0 0,0 2 0,1-1 0,1 1 0,-1-1 0,4 1 0,4 4 0,-4-4 0,3 4 0,-5-5 0,-2 0 0,0-1 0,-6-2 0,-8-1 0,-5-1 0,-10 0 0,-10-9 0,-2 2 0,-14-10 0,1-2 0,-12-4 0,10-4 0,-5-4 0,32 15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13:51.044"/>
    </inkml:context>
    <inkml:brush xml:id="br0">
      <inkml:brushProperty name="width" value="0.1" units="cm"/>
      <inkml:brushProperty name="height" value="0.1" units="cm"/>
      <inkml:brushProperty name="color" value="#FEE405"/>
    </inkml:brush>
  </inkml:definitions>
  <inkml:trace contextRef="#ctx0" brushRef="#br0">0 722 24575,'40'-30'0,"-8"3"0,-20 16 0,-4 0 0,2 1 0,0-2 0,-3 6 0,2-4 0,-1 6 0,-2 0 0,4-1 0,-4 2 0,1-2 0,4-1 0,-6 3 0,7-5 0,-8 5 0,6-4 0,-6 3 0,4-1 0,2-3 0,-4 5 0,8-10 0,-8 9 0,12-11 0,-5 7 0,8-5 0,3 0 0,0-1 0,9-4 0,-4 3 0,4-2 0,-9 6 0,-4-1 0,-6 4 0,-6 3 0,8-6 0,-10 6 0,6-4 0,-8 7 0,-4 5 0,-5 3 0,-8 11 0,-7 5 0,-8 7 0,-5 7 0,-2 5 0,-2 1 0,0-1 0,0-5 0,3-3 0,-1 0 0,16-7 0,-8 5 0,18-14 0,-4 0 0,8-7 0,3-5 0,-1 2 0,2-4 0,1 3 0,0-3 0,10-8 0,12-8 0,17-10 0,19-12 0,9-2 0,12-6-680,-34 18 1,3 1 679,9 0 0,2-1 0,4-5 0,2 0 0,6 2 0,1 1 0,-6 0 0,-1 2 0,-2 3 0,-2 3 0,33-8 0,-12 5 0,-39 12 0,-17 3 0,-38 11 0,-16 13 0,-32 13 0,-9 14 0,27-18 0,-4-1 249,-9 4 1,-2-2-250,6-2 0,-1-1 0,-11 3 0,0 0 0,13-6 0,0-1 0,-4 4 0,1-1 0,-36 16 0,14-12 0,31-5 0,23-15 0,34-4 0,8-8 0,20-5 860,-7-3-860,16-7 0,-2 6 0,12-6 0,-8 5 0,-9 2 0,-17 5 0,-18 6 0,-40 9 0,-2 1 0,-26 8 0,5-5 0,15 1 0,4-6 0,20 1 0,5-5 0,9 1 0,34-3 0,12 1 0,36-1 0,11 0-698,-35 0 1,2 0 697,4 0 0,3 0 0,9 0 0,3 0 0,-1 0 0,0 0 0,-5 0 0,-2 0 0,-6 0 0,-6 0 0,14 0 0,-30 2 0,-37-1 0,-41 4 0,-18 1 0,7 0 0,-4 0-547,-5-2 0,-2 0 547,-5 0 0,-2 0 0,-5 0 0,0 0 0,5-1 0,1 2 0,1 0 0,4 2 1314,-34 8-1314,40-5 0,37-1 0,63-7 0,27 1 0,-18-1 0,5-1-628,1 0 0,2-1 628,4 2 0,1 0 0,1-2 0,0 0 0,-5 0 0,-2 0 1098,32 0-1098,-31 0 0,-49 0 0,-97 3 0,2-2-667,5 1 1,-4 0 666,21-2 0,3 0 0,-1 0 0,2 0 1240,-43 0-1240,32 0 0,29 0 0,45 0 0,33-7 0,30-2 0,17-2 683,5-4-683,-43 9 0,0 0 0,44-10 0,3 4 0,-30-1 0,-23 6 0,-27-1 0,-27-2 0,-31 4 0,-13-9 0,-29 6 0,-8-5-277,39 6 1,-3 0 276,-5-1 0,-1 1 0,8 0 0,2 0 0,-44-6 0,43 6 0,36 1 0,45 5 0,42 2 0,26 0-569,-38 0 0,1 0 569,-1 0 0,0 0 0,0 0 0,-2 0 1219,39 0-1219,-38 0 0,-22-1 0,-47 0 0,-34 0 0,-27 1 0,21 0 0,-3 0 63,-5-1 1,-2-2-64,-4 1 0,-1 0 0,-3-2 0,0 0 0,7 0 0,3 0 0,-38-1 0,40 2 0,43 3 0,51 0 0,38 0 0,23 0-666,-41 0 1,1 0 665,4 0 0,0 0 0,-1 0 0,0 0 348,-4 0 1,-2 0-349,36 0 0,-42 0 0,-28 0 0,-59 0 0,-26 0 0,-34-4-37,40 1 1,-2-2 36,-2-2 0,-2-2 0,-7-1 0,-1-1 0,7 2 0,3 1 315,-35-4-315,38 9 0,35 3 0,17 0 0,31-6 0,22 4 1480,25-4-1480,12 3 0,9 2-670,-3-3 670,7 4 0,-15-3 0,-16 0 0,-31-3 0,-34-2 0,-19 2 0,-31-3 0,-7-1 0,-25-2 0,-3 0 0,-12-2 0,17 2 0,19 4 670,26 1-670,31 7 0,24 0 0,19-3 0,13 2 0,12-2 0,6 3 0,1 0 0,-2 0 0,-21 0 0,-19 0 0,-15-1 0,-17-1 0,-14 1 0,-12-4 0,-18-2 0,-9-1 0,-13-2 0,-2-1 0,5 3 0,11 1 0,26 4 0,13 3 0,21 0 0,12-2 0,12 1 0,8-2 0,2 1 0,6-2 0,-6-2 0,-5 0 0,-13 1 0,-11 2 0,-7 0 0,-2 0 0,-1-1 0,0-2 0,0 0 0,0-4 0,0 2 0,0-7 0,0 4 0,0-2 0,0 3 0,0 6 0,0-3 0,0 5 0,-1-2 0,-4 2 0,-2-1 0,0 3 0,-7 0 0,-2 3 0,-20 1 0,-8 5 0,-16 2 0,11 3 0,0-4 0,19 1 0,9-5 0,12 0 0,6-1 0,3-1 0,2 3 0,-1-3 0,2 2 0,1-2 0,5 4 0,-3-3 0,6 2 0,-4-4 0,3-3 0,-3 2 0,0-2 0,-4 0 0,1-3 0,-2-2 0,2 0 0,-2-2 0,0 0 0,0-1 0,0 0 0,-1-2 0,0 4 0,0-4 0,1 4 0,0-4 0,0 4 0,0-2 0,-1 3 0,0-1 0,2-1 0,-1-2 0,2 2 0,0-2 0,-2 5 0,3-3 0,-2 3 0,2-2 0,-1 1 0,5-5 0,-4 5 0,6-5 0,-4 5 0,3-2 0,-3 2 0,6-3 0,-1 1 0,0 1 0,1-1 0,-6 4 0,1 0 0,-3 0 0,-2 2 0,0-2 0,-1 3 0,1-1 0,0-1 0,-1 2 0,1-1 0,2 1 0,-2-1 0,2 0 0,-3 0 0,1 1 0,-1-1 0,1 1 0,0-3 0,-1 3 0,1-1 0,2-1 0,-3 2 0,4-3 0,-5 3 0,1-3 0,-11 3 0,5-1 0,-9 1 0,9 0 0,-1 0 0,1 0 0,0 0 0,1 0 0,-1 0 0,-1 0 0,0 0 0,0 0 0,0 0 0,1 0 0,0 0 0,0 0 0,1 0 0,-1 0 0,0 0 0,0 0 0,-1 1 0,1-1 0,-1 1 0,2-1 0,-2 2 0,1-2 0,-2 1 0,2-1 0,-3 0 0,2 1 0,-1 0 0,0 0 0,0 0 0,2-1 0,-2 2 0,1-2 0,-2 0 0,1 1 0,-1-1 0,2 1 0,0 1 0,1-2 0,1 1 0,-1-1 0,-1 0 0,1 0 0,-1 0 0,1 0 0,0 0 0,1 0 0,-1 0 0,-1 0 0,1 0 0,-2 0 0,2 0 0,-2 0 0,1 0 0,1 0 0,0 0 0,0 0 0,0 0 0,1 0 0,-1 0 0,0 0 0,-1 1 0,0 0 0,0 0 0,0-1 0,1 0 0,0 1 0,0 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14:10.789"/>
    </inkml:context>
    <inkml:brush xml:id="br0">
      <inkml:brushProperty name="width" value="0.1" units="cm"/>
      <inkml:brushProperty name="height" value="0.1" units="cm"/>
      <inkml:brushProperty name="color" value="#FEE405"/>
    </inkml:brush>
  </inkml:definitions>
  <inkml:trace contextRef="#ctx0" brushRef="#br0">1 171 24575,'2'-8'0,"1"2"0,0 4 0,-1 1 0,5 1 0,4 0 0,4 4 0,14 9 0,5 4 0,6 8 0,7 0 0,-6 2 0,-6-8 0,-1 5 0,-12-9 0,-1 1 0,-3-1 0,-10-9 0,-4-2 0,-20-17 0,-3-1 0,-15-13 0,4 6 0,-5-5 0,6 4 0,4 5 0,9 6 0,8 5 0,2 1 0,2 4 0,10 11 0,1 1 0,17 16 0,0-6 0,8 8 0,7 0 0,2 2 0,12 4 0,-11-4 0,1-1 0,-4-4 0,-3-3 0,3-1 0,-17-11 0,-7-2 0,-13-5 0,-2 3 0,-7 3 0,-4 6 0,-5 3 0,-4 8 0,2-3 0,-3 5 0,7-7 0,2-3 0,5-6 0,2-7 0,2-2 0,1-1 0,2-10 0,-2-3 0,13-14 0,2 2 0,13-12 0,2 4 0,2-6 0,7-1 0,-7 7 0,1 1 0,-16 15 0,-3 6 0,-11 10 0,-5 12 0,-5 0 0,-9 14 0,-1-8 0,-12 5 0,8-8 0,-15-2 0,23-9 0,-6-1 0,19-14 0,1-7 0,1-8 0,2-5 0,2-3 0,5-2 0,-2-3 0,4 3 0,-2-2 0,3 2 0,-3 9 0,-1-6 0,-4 19 0,-1-7 0,0 11 0,-10 15 0,-4 4 0,-7 17 0,-5-1 0,-2 7 0,0-5 0,-4 5 0,9-10 0,6-7 0,4-4 0,10-12 0,4-13 0,6-3 0,1-10 0,2 4 0,0-2 0,-4 6 0,5-9 0,-7 13 0,1-9 0,0 6 0,-4 3 0,3-1 0,-6 9 0,1-1 0,-2 3 0,-8 14 0,0-2 0,-9 15 0,-3-1 0,4-3 0,-7 6 0,12-16 0,0 2 0,8-10 0,5-5 0,-1-1 0,5-7 0,1-3 0,0 2 0,1-2 0,4-2 0,-4 4 0,8-10 0,-3 5 0,-1 0 0,4-5 0,-8 11 0,4-5 0,-7 5 0,2 1 0,-2-1 0,1 1 0,-3 3 0,0-3 0,-1 5 0,1-2 0,-2 2 0,1 0 0,-2 2 0,1-2 0,-1 2 0,1-1 0,1 1 0,-6 10 0,3-4 0,-5 7 0,3-4 0,0-3 0,1 1 0,-1-2 0,-2 4 0,2-2 0,-2 2 0,3-3 0,-1 1 0,0-1 0,-1 2 0,1-2 0,-1 1 0,1-1 0,-1 0 0,1-1 0,-1 1 0,2 0 0,-2 0 0,1-1 0,-1 1 0,1 0 0,0 0 0,1-1 0,-1 2 0,0-1 0,0 1 0,1-1 0,-2 1 0,1-1 0,-1 1 0,0 0 0,1-1 0,-1 1 0,1-1 0,0-1 0,0 1 0,1 0 0,-1 0 0,1-1 0,0 1 0,-1 1 0,0-1 0,-1 1 0,2-1 0,-1 0 0,-1 0 0,1 0 0,-1 1 0,0-1 0,1 0 0,-1 0 0,1-1 0,0 1 0,2-10 0,6 0 0,-2-6 0,7 1 0,-6 6 0,1 0 0,1-2 0,-1 4 0,-1-3 0,0 3 0,0-2 0,-2 2 0,1-2 0,0 4 0,0-1 0,0 0 0,-1 0 0,1 1 0,1-1 0,-1 0 0,1 0 0,-1 1 0,1-1 0,-1 0 0,1 0 0,-2 1 0,1-1 0,0 0 0,0 0 0,-1 1 0,1 0 0,0 0 0,0 0 0,-1 0 0,1-1 0,0 0 0,0 0 0,-1 1 0,1-1 0,0 0 0,0 0 0,-1 1 0,1-1 0,0 1 0,0 0 0,-1 0 0,1 0 0,0-1 0,-1 0 0,1 0 0,1 1 0,-1-1 0,2-1 0,0 0 0,-1-1 0,0 2 0,-1 0 0,-1 0 0,1 0 0,0 2 0,0-2 0,-1 2 0,1-2 0,1 0 0,-1 1 0,1 0 0,-1 0 0,-1 0 0,1 1 0,0-2 0,0 2 0,-2-2 0,2 0 0,-3 0 0,2 1 0,0-2 0,1 1 0,-1-1 0,0 1 0,-1 0 0,-1 1 0,1-1 0,2 9 0,-1-3 0,0 6 0,0-4 0,-2-2 0,1 1 0,-1-1 0,2 3 0,-2-1 0,2 2 0,-2-2 0,0 0 0,1-1 0,-1 2 0,3 1 0,-3-2 0,3 5 0,-1-3 0,1 1 0,-1 0 0,1-1 0,-3-2 0,4 5 0,-3-5 0,1 1 0,1 1 0,-1 0 0,4 8 0,-2-6 0,2 5 0,-3-8 0,2 4 0,-2-2 0,2 3 0,-1-3 0,1 2 0,0-2 0,0 0 0,0 2 0,-1-1 0,0-1 0,2 2 0,-2-4 0,2 4 0,-1-2 0,0 0 0,0 2 0,0-2 0,4 5 0,-3-5 0,2 2 0,-5-2 0,0-2 0,0 1 0,-1-2 0,-2-5 0,-15-9 0,-8-5 0,4 2 0,2 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14:16.476"/>
    </inkml:context>
    <inkml:brush xml:id="br0">
      <inkml:brushProperty name="width" value="0.05" units="cm"/>
      <inkml:brushProperty name="height" value="0.05" units="cm"/>
      <inkml:brushProperty name="color" value="#FEE405"/>
    </inkml:brush>
  </inkml:definitions>
  <inkml:trace contextRef="#ctx0" brushRef="#br0">1 1 24575,'4'1'0,"0"2"0,-1-2 0,0 2 0,-1 0 0,1-1 0,0 1 0,-2 0 0,2-1 0,-2 2 0,1-1 0,0 1 0,-1-1 0,-1-3 0,-3-1 0,0-2 0,-1 0 0,1 2 0,2 1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14:17.948"/>
    </inkml:context>
    <inkml:brush xml:id="br0">
      <inkml:brushProperty name="width" value="0.05" units="cm"/>
      <inkml:brushProperty name="height" value="0.05" units="cm"/>
      <inkml:brushProperty name="color" value="#FEE405"/>
    </inkml:brush>
  </inkml:definitions>
  <inkml:trace contextRef="#ctx0" brushRef="#br0">149 0 24575,'-2'5'0,"1"-1"0,1-2 0,-1 1 0,0 0 0,0-1 0,0 1 0,1 1 0,-3 0 0,3 2 0,-3 2 0,2-2 0,-3 1 0,3 1 0,-3 0 0,2 1 0,-7 8 0,4-8 0,-5 12 0,4-11 0,-3 4 0,3-6 0,-1 2 0,2-4 0,-2 4 0,1-5 0,0 3 0,-7 1 0,-1 0 0,2-1 0,3-3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05:51.253"/>
    </inkml:context>
    <inkml:brush xml:id="br0">
      <inkml:brushProperty name="width" value="0.1" units="cm"/>
      <inkml:brushProperty name="height" value="0.1" units="cm"/>
      <inkml:brushProperty name="color" value="#FEE405"/>
    </inkml:brush>
  </inkml:definitions>
  <inkml:trace contextRef="#ctx0" brushRef="#br0">0 1 24575,'8'2'0,"-3"1"0,-1-2 0,1 1 0,1-1 0,5 4 0,0-1 0,0 1 0,6 2 0,-2-1 0,3 2 0,-1-1 0,-2 1 0,-4-3 0,0-1 0,-5-1 0,1 0 0,-2-1 0,2 2 0,-3-2 0,1 1 0,-2-1 0,3 2 0,-2-2 0,2 1 0,0 0 0,-2-1 0,2 0 0,-3-1 0,1 1 0,-1-1 0,1 0 0,0 1 0,-1-1 0,1 1 0,0 0 0,1 0 0,2 1 0,2 1 0,0-1 0,4 4 0,-1-2 0,-1 1 0,0-1 0,-5-2 0,-1 0 0,-1-3 0,-1 3 0,1-2 0,-1 0 0,1 1 0,-2-1 0,3 1 0,-2 0 0,9 4 0,-9-3 0,9 2 0,-8-3 0,3 2 0,-2-2 0,-1 2 0,0-2 0,-1 0 0,1 0 0,0 1 0,2-1 0,-2 1 0,1-1 0,-2 0 0,-1 0 0,1 0 0,0 1 0,0-1 0,1 1 0,-2-2 0,2 1 0,-1-1 0,0 1 0,6 2 0,-6-4 0,7 5 0,-7-4 0,2 0 0,0 1 0,-1-1 0,0 1 0,-1-1 0,2 1 0,-1 0 0,1 0 0,-2-1 0,0 1 0,-1-1 0,2 0 0,-1 0 0,0 1 0,1-1 0,-2 0 0,2 0 0,1 1 0,-1 0 0,4 0 0,-5-1 0,3 2 0,-4-2 0,1 0 0,0 0 0,-10 0 0,4 1 0,-8 0 0,5 0 0,2-2 0,-1 2 0,1-1 0,-1 1 0,2-2 0,0 1 0,0 0 0,0-1 0,-2 2 0,3-2 0,-2 1 0,0 0 0,0-1 0,-1 1 0,2-1 0,-1 1 0,0 0 0,1-1 0,1 0 0,0 0 0,-1 0 0,0 0 0,0 1 0,0 0 0,-2 1 0,1-2 0,0 1 0,2-1 0,0 0 0,-1 1 0,0-1 0,0 2 0,0-1 0,0 0 0,0 1 0,0-1 0,0 0 0,0 0 0,0 0 0,1 0 0,-1 1 0,1 0 0,0-1 0,-1 1 0,1-2 0,-2 1 0,1 0 0,0-1 0,0 2 0,1-2 0,8-2 0,-4 1 0,7-4 0,-6 4 0,0-1 0,0 1 0,-1 0 0,1 0 0,-1 1 0,4-2 0,-3 2 0,4-1 0,-2 1 0,1-1 0,0 0 0,-1-1 0,-1 2 0,1-1 0,-2 1 0,0 0 0,0 0 0,-1-1 0,1 1 0,2-1 0,0 1 0,0 0 0,-1-1 0,0 1 0,0-2 0,5 2 0,-2-1 0,6 1 0,-1-2 0,2 2 0,-3-3 0,-2 3 0,-3-2 0,-5 2 0,-8-1 0,-2 1 0,-5 0 0,1 0 0,1 0 0,-2 0 0,4 0 0,0 0 0,4 0 0,0 0 0,0 0 0,2 0 0,1 0 0,0 0 0,1 0 0,-1 0 0,1 0 0,-1 0 0,0 0 0,-2 0 0,-1 0 0,-7-6 0,0 2 0,-4-6 0,0 0 0,-1 2 0,0 0 0,7 4 0,5 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14:23.436"/>
    </inkml:context>
    <inkml:brush xml:id="br0">
      <inkml:brushProperty name="width" value="0.05" units="cm"/>
      <inkml:brushProperty name="height" value="0.05" units="cm"/>
      <inkml:brushProperty name="color" value="#FEE405"/>
    </inkml:brush>
  </inkml:definitions>
  <inkml:trace contextRef="#ctx0" brushRef="#br0">1 478 24575,'5'0'0,"0"0"0,0-4 0,-1-1 0,1 0 0,2-3 0,-2 2 0,0 1 0,0 0 0,-2 3 0,5-4 0,-5 3 0,4-1 0,-3 0 0,2-2 0,-1 2 0,3-3 0,-4 3 0,1 0 0,1-2 0,-2 3 0,1-2 0,-2 2 0,3-2 0,-3 2 0,2-2 0,-2 2 0,1-1 0,-1 1 0,0 0 0,5-3 0,-1 3 0,0-3 0,2-2 0,-4 4 0,3-4 0,-5 4 0,1 1 0,1-2 0,-1 1 0,0-1 0,0 1 0,0 2 0,-1-1 0,2 0 0,-2 0 0,3 1 0,-2-2 0,4-1 0,-4 0 0,6-1 0,-5 1 0,2-1 0,-2 2 0,-1 0 0,-5 5 0,-8 6 0,-3 8 0,-1-3 0,-9 10 0,13-14 0,-15 11 0,16-12 0,-9 8 0,8-8 0,-1 2 0,4-4 0,1 1 0,2-3 0,-1 1 0,1-2 0,1 1 0,0 0 0,1 0 0,-2-1 0,0 1 0,0 1 0,1-1 0,-1 2 0,0-2 0,0 1 0,-1 0 0,1-1 0,-1 1 0,0-1 0,0 0 0,0-1 0,-1 2 0,-2 1 0,2 0 0,-1-1 0,4-2 0,-2 0 0,-1 0 0,1 0 0,0 0 0,1-1 0,1-2 0,0-1 0,4-4 0,-1 3 0,8-9 0,-5 7 0,6-5 0,-6 6 0,0 0 0,-1 1 0,1 1 0,-1-1 0,2 0 0,-2 1 0,2-1 0,0 0 0,0-1 0,1 1 0,-1-1 0,-1 1 0,1 1 0,-2-1 0,1 0 0,-1 0 0,0 1 0,0-1 0,-1 0 0,2 0 0,-1 1 0,1-1 0,0 0 0,1 1 0,-1-1 0,3-2 0,-3 2 0,9-5 0,-8 5 0,5-3 0,-7 3 0,0 0 0,-1 1 0,1-1 0,0 0 0,0 0 0,-1 1 0,1-1 0,1-1 0,0 0 0,1-1 0,0 0 0,-2 2 0,2-2 0,0-1 0,-1 1 0,2-3 0,-2 4 0,1 1 0,0-2 0,-2 3 0,2-3 0,-2 2 0,-3 3 0,-3 3 0,-1 1 0,-3 3 0,3-3 0,-5 6 0,3-5 0,-3 4 0,6-6 0,-1 1 0,0-1 0,1 0 0,-1-1 0,1 1 0,-1 1 0,0 0 0,0 1 0,0-1 0,1-2 0,-1 1 0,1 0 0,-1-1 0,2 1 0,-1 0 0,-1-2 0,0 3 0,-4-2 0,2 4 0,-1-3 0,3 1 0,2-1 0,-1-1 0,0 1 0,0 0 0,1 0 0,-1-1 0,-1 1 0,1 0 0,-1-2 0,1 2 0,1-3 0,2-3 0,0 0 0,4-4 0,5-1 0,1-3 0,5-4 0,2 3 0,4-3 0,7 0 0,10 0 0,5-4 0,3 2 0,1-3 0,-4 3 0,-2 4 0,-11 5 0,-7 4 0,-8 1 0,-8 2 0,-1 0 0,-2 2 0,-2 0 0,0 10 0,-4 1 0,-2 3 0,-1 8 0,-4-3 0,3 5 0,-2-2 0,5-7 0,1-4 0,2-6 0,0-2 0,-1-1 0,1-3 0,-4 10 0,2-1 0,-3 7 0,-1 2 0,1-6 0,-2 6 0,4-6 0,0 2 0,1-7 0,1-4 0,4-11 0,0 1 0,1-7 0,1 6 0,0-7 0,-1 6 0,2-5 0,-5 8 0,1-2 0,-1 3 0,-3 3 0,-5 6 0,-4 6 0,-7 5 0,-9 6 0,-4-2 0,-8 0 0,6-4 0,8-7 0,9-1 0,10-8 0,3-1 0,2-5 0,4-1 0,0-7 0,8-2 0,1-7 0,5-2 0,0 0 0,0-2 0,-2 2 0,0 4 0,2-2 0,-7 12 0,11-9 0,-15 14 0,6-5 0,-6 5 0,-1 0 0,0-2 0,6-6 0,-5 5 0,4-10 0,-3 11 0,-3-3 0,1 8 0,-2 0 0,1 1 0,-2 1 0,1-1 0,0-1 0,0 1 0,-2-1 0,3 0 0,-2 1 0,4-4 0,-2 2 0,1-3 0,1 0 0,-3 2 0,2-4 0,-2 2 0,0 1 0,0 0 0,0 3 0,-1-1 0,-1 3 0,-1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14:28.109"/>
    </inkml:context>
    <inkml:brush xml:id="br0">
      <inkml:brushProperty name="width" value="0.05" units="cm"/>
      <inkml:brushProperty name="height" value="0.05" units="cm"/>
      <inkml:brushProperty name="color" value="#FEE405"/>
    </inkml:brush>
  </inkml:definitions>
  <inkml:trace contextRef="#ctx0" brushRef="#br0">650 1 24575,'-2'4'0,"-1"1"0,0-1 0,0 0 0,2 0 0,-2-1 0,2 0 0,-2 1 0,2-1 0,-2 1 0,1-3 0,-2 2 0,1-2 0,1 2 0,0 0 0,0 0 0,-2 1 0,1-1 0,-1 1 0,1-2 0,1 1 0,-1 1 0,0-1 0,0 1 0,-5 4 0,4-4 0,-5 5 0,5-4 0,-2 0 0,1 0 0,1 0 0,-2 0 0,3-1 0,-1 0 0,0 2 0,-1 0 0,0-1 0,0 2 0,3-3 0,-1-1 0,0 2 0,0-2 0,1 1 0,-1 0 0,0-1 0,0 2 0,1-2 0,-2 2 0,1-2 0,-1 1 0,1-1 0,0 1 0,0-1 0,1 1 0,-1-1 0,-1 0 0,2 1 0,-3 1 0,3-2 0,-1 1 0,-1 0 0,1 0 0,-1 0 0,1 0 0,0-1 0,0 0 0,2-1 0,-2 1 0,2 0 0,-2 1 0,0-1 0,2 1 0,-3 0 0,2-1 0,-3 2 0,1-1 0,0 0 0,-1 2 0,0-2 0,-6 3 0,4-1 0,-5 2 0,6-3 0,-1 1 0,2-1 0,-3-1 0,5-1 0,-2 0 0,2 0 0,-1-1 0,1 1 0,1 0 0,-1 1 0,-1 0 0,1 0 0,-1 0 0,1-1 0,-1 1 0,0 0 0,0 0 0,0 0 0,1-1 0,2 0 0,-2 0 0,2-1 0,-1 1 0,0 0 0,0-1 0,-1 1 0,1 0 0,-1 0 0,0-1 0,-1 2 0,1-1 0,-2 3 0,2-3 0,-1 1 0,1-2 0,1 1 0,-1 0 0,0 0 0,0-1 0,1 1 0,-1 0 0,-1 0 0,0 0 0,-2 2 0,1-1 0,0 0 0,0-1 0,-1 1 0,1 0 0,-1-1 0,3-1 0,0 0 0,1-1 0,-1 2 0,0-2 0,0 2 0,2 0 0,0 0 0,-1-1 0,1 1 0,-1 0 0,0 0 0,0-1 0,-2 4 0,1-2 0,-2 2 0,2-3 0,1 0 0,-1-1 0,0 1 0,0 0 0,1 0 0,-1-1 0,0 1 0,0 0 0,1 0 0,-1-1 0,0 1 0,0 0 0,1 0 0,-1-1 0,0 1 0,0 0 0,1 0 0,-1-1 0,0 1 0,0 0 0,1-1 0,-1 1 0,0 0 0,1 0 0,-1 1 0,0-1 0,0 1 0,1-2 0,-1 1 0,-1 0 0,0 0 0,-2-1 0,1 1 0,0-1 0,-2 0 0,3 0 0,-2 1 0,3 0 0,1 0 0,0-4 0,1-1 0,3-4 0,2-1 0,1 2 0,0-3 0,-2 5 0,1-1 0,-1 2 0,0-1 0,0 0 0,-1 0 0,1 2 0,0-2 0,0 2 0,-1-2 0,2 0 0,-1 1 0,1 0 0,-1 0 0,0 0 0,0 0 0,-1-1 0,1 0 0,0 0 0,-1 1 0,1-1 0,1 0 0,-1 0 0,1 1 0,0-1 0,-1 0 0,1 0 0,-1 1 0,1-1 0,-1 0 0,1 0 0,0 0 0,-1-1 0,1 1 0,-2 0 0,2 0 0,-1 0 0,1 1 0,-1-1 0,0 0 0,0 0 0,1 1 0,-1-1 0,1 0 0,-2 0 0,1 1 0,1-2 0,0 1 0,1-1 0,-1 2 0,-1 0 0,1 0 0,-1-1 0,0 1 0,0-1 0,0 1 0,1-1 0,0 1 0,0-2 0,1 1 0,-2 1 0,3-1 0,-3 0 0,1 0 0,-2 1 0,1 0 0,0 0 0,1 0 0,-1-1 0,1 1 0,-2-1 0,2-1 0,1 2 0,0-3 0,-1 5 0,0-4 0,0 1 0,-1 0 0,1-1 0,0 0 0,-1 1 0,1-1 0,-1 2 0,0-2 0,0 1 0,-1-1 0,1 1 0,0-1 0,-1 1 0,1-2 0,0 2 0,0-1 0,-1 1 0,1 0 0,0 0 0,0 1 0,-2-1 0,2 0 0,-2 1 0,-1 0 0,0 1 0,-4 3 0,1 0 0,-3 5 0,3-3 0,-2 3 0,1-2 0,0 0 0,-1 1 0,-1-1 0,2 1 0,0-2 0,-1 3 0,1-2 0,-1 2 0,-2-3 0,2-1 0,-3 1 0,3 0 0,0 0 0,0 0 0,2-1 0,-2 1 0,2-1 0,-2 1 0,2-1 0,-2 0 0,2-1 0,-1 1 0,1 0 0,0-2 0,0 2 0,1-2 0,-1 1 0,0-1 0,0-1 0,2 0 0,0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13:45.140"/>
    </inkml:context>
    <inkml:brush xml:id="br0">
      <inkml:brushProperty name="width" value="0.1" units="cm"/>
      <inkml:brushProperty name="height" value="0.1" units="cm"/>
      <inkml:brushProperty name="color" value="#FEE405"/>
    </inkml:brush>
  </inkml:definitions>
  <inkml:trace contextRef="#ctx0" brushRef="#br0">593 9 24575,'-8'-4'0,"2"1"0,3 2 0,0 1 0,1 0 0,-1 0 0,0 0 0,0 0 0,1 0 0,-1 0 0,0 0 0,0 0 0,1 0 0,-1 0 0,-1 1 0,1 0 0,-2 2 0,2 0 0,-1 0 0,1-1 0,0 1 0,1 0 0,-1 0 0,0-1 0,0 1 0,-1 1 0,0 0 0,0 1 0,-1 0 0,2-2 0,-2 2 0,1-2 0,1 1 0,0-1 0,0-1 0,0 1 0,1 1 0,0-1 0,0 1 0,0 0 0,-1 0 0,1 2 0,-1-2 0,-1 1 0,1 0 0,-2 0 0,2 0 0,-1 1 0,1-1 0,0 0 0,0-1 0,1 0 0,-1-1 0,1 1 0,0 0 0,1-1 0,-2 2 0,0-2 0,2 1 0,-2-1 0,2 0 0,-2 2 0,-2 2 0,1-1 0,-2 2 0,1-4 0,0 2 0,2-3 0,-4 2 0,2 0 0,-3 1 0,3 0 0,1-2 0,0 0 0,1 0 0,1-1 0,0 1 0,0-2 0,0 2 0,-1-1 0,-1 3 0,0-2 0,-1 0 0,1 1 0,0 0 0,0 0 0,-2 3 0,2-2 0,-1 0 0,2-2 0,1-1 0,-1 0 0,1-1 0,0 2 0,0-1 0,0 3 0,-1-3 0,0 4 0,-1-2 0,-1 3 0,1-4 0,-1 1 0,-4 3 0,3-1 0,-4 2 0,1 1 0,-2 0 0,2 1 0,0-1 0,6-6 0,-8 9 0,6-7 0,-10 11 0,9-10 0,-5 4 0,5-2 0,0-1 0,-2 6 0,3-7 0,-2 4 0,4-3 0,-2-2 0,2 4 0,0-2 0,0 1 0,-1 1 0,2-4 0,-2 1 0,2-1 0,0-1 0,0 0 0,0 0 0,1-2 0,-1 1 0,2-2 0,0 1 0,0 0 0,0 0 0,0 1 0,0-1 0,0 1 0,0-2 0,0 1 0,0 0 0,0 0 0,0-1 0,-1 2 0,0-1 0,-2 1 0,0-1 0,1 0 0,-2-2 0,-1 0 0,0 1 0,-1-2 0,-1 1 0,1-1 0,-4 0 0,6 0 0,-1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13:46.019"/>
    </inkml:context>
    <inkml:brush xml:id="br0">
      <inkml:brushProperty name="width" value="0.1" units="cm"/>
      <inkml:brushProperty name="height" value="0.1" units="cm"/>
      <inkml:brushProperty name="color" value="#FEE405"/>
    </inkml:brush>
  </inkml:definitions>
  <inkml:trace contextRef="#ctx0" brushRef="#br0">11 0 24575,'-6'0'0,"1"0"0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13:33.491"/>
    </inkml:context>
    <inkml:brush xml:id="br0">
      <inkml:brushProperty name="width" value="0.1" units="cm"/>
      <inkml:brushProperty name="height" value="0.1" units="cm"/>
      <inkml:brushProperty name="color" value="#FEE405"/>
    </inkml:brush>
  </inkml:definitions>
  <inkml:trace contextRef="#ctx0" brushRef="#br0">0 0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13:34.491"/>
    </inkml:context>
    <inkml:brush xml:id="br0">
      <inkml:brushProperty name="width" value="0.1" units="cm"/>
      <inkml:brushProperty name="height" value="0.1" units="cm"/>
      <inkml:brushProperty name="color" value="#FEE405"/>
    </inkml:brush>
  </inkml:definitions>
  <inkml:trace contextRef="#ctx0" brushRef="#br0">0 0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14:33.615"/>
    </inkml:context>
    <inkml:brush xml:id="br0">
      <inkml:brushProperty name="width" value="0.05" units="cm"/>
      <inkml:brushProperty name="height" value="0.05" units="cm"/>
      <inkml:brushProperty name="color" value="#FEE405"/>
    </inkml:brush>
  </inkml:definitions>
  <inkml:trace contextRef="#ctx0" brushRef="#br0">90 478 24575,'1'4'0,"0"0"0,-1-1 0,-1 0 0,2-3 0,1 0 0,1-3 0,2 0 0,-2 1 0,1-1 0,-1 0 0,0-1 0,1 1 0,1-2 0,-1 1 0,0-1 0,1 0 0,-2 2 0,3-2 0,-3 2 0,1-1 0,-2 1 0,5-1 0,-4 0 0,3 0 0,-3 1 0,1-1 0,-1 1 0,2-1 0,-1 0 0,1 1 0,2-3 0,-2 2 0,1-1 0,0 1 0,-3 1 0,1 0 0,-2 1 0,2-2 0,-1 1 0,2-1 0,-1 1 0,-1 0 0,0 1 0,0-1 0,0 0 0,-1 0 0,2 1 0,-1-1 0,1 0 0,-1 0 0,1 1 0,-1-1 0,1 0 0,0-1 0,-1 1 0,4-3 0,-3 3 0,2-2 0,-2 2 0,0-1 0,2 1 0,-1-1 0,1 1 0,-2-1 0,0 2 0,-1 0 0,0 0 0,-1-1 0,1 1 0,0-1 0,1-1 0,-1 1 0,4-3 0,-3 3 0,2-2 0,-2 1 0,-1 1 0,2-2 0,-2 2 0,2-2 0,-2 2 0,-2 2 0,-3 3 0,-8 8 0,4-4 0,-8 8 0,4-4 0,-1 1 0,-6 4 0,10-8 0,-9 4 0,2 0 0,3-3 0,-5 3 0,3 0 0,2-5 0,-1 4 0,4-5 0,0 0 0,3 0 0,0-2 0,1 1 0,-2-1 0,3 0 0,-4 0 0,5-1 0,-1 0 0,-1 2 0,1-3 0,-1 3 0,0-1 0,1 0 0,-1 0 0,0 1 0,1-1 0,-1 1 0,1-2 0,1 1 0,-1 0 0,-1-1 0,1 1 0,-1 0 0,1 0 0,0-1 0,1 1 0,-1 0 0,0 0 0,0-1 0,1 1 0,-1 0 0,0 0 0,1-1 0,-1 1 0,0 0 0,0 0 0,1-1 0,-1 1 0,0 0 0,0 0 0,1-1 0,-2 1 0,1 0 0,-1-1 0,1 1 0,0 0 0,0 0 0,1-1 0,-1 1 0,0 0 0,1 0 0,-1-1 0,1 1 0,0 0 0,0 1 0,0-1 0,-1 1 0,0 0 0,0-1 0,1 2 0,-1-2 0,-1 2 0,1-2 0,-1 2 0,1-2 0,0 3 0,1-3 0,-1 1 0,1-4 0,1 0 0,1-4 0,8-8 0,-4 4 0,7-5 0,-6 8 0,5-5 0,-4 4 0,4-4 0,-6 2 0,2 2 0,2-5 0,-1 4 0,2-2 0,-3 3 0,3-3 0,-2 2 0,2-2 0,3 1 0,-5 2 0,7-2 0,-8 4 0,4-3 0,-2 2 0,1-1 0,0-1 0,0 2 0,-2 1 0,0 0 0,-3 2 0,1-1 0,-1 0 0,-2 2 0,2-3 0,-1 2 0,3-2 0,-2 2 0,1-2 0,0 1 0,-2-1 0,1 1 0,-1 0 0,1 0 0,-1 1 0,0-1 0,0 0 0,-1 0 0,1 1 0,0-1 0,1 0 0,-1 0 0,2 1 0,-1-2 0,1 1 0,-1-1 0,-2 1 0,1 0 0,0 1 0,-1-1 0,1 0 0,0 0 0,0-1 0,-1 1 0,1-2 0,0 2 0,0-2 0,-1 1 0,-1 1 0,-2 0 0,-3 4 0,1 1 0,-1 2 0,2 0 0,-1 2 0,0-2 0,-1 3 0,0-3 0,-1 3 0,1-4 0,-1 3 0,1-2 0,-1 1 0,0 1 0,1-2 0,2 0 0,-1-1 0,0 1 0,0-1 0,1 1 0,0-2 0,0 1 0,0 0 0,1-3 0,-1-4 0,6-3 0,-2-1 0,3-2 0,-2 2 0,5-4 0,-3 1 0,3 1 0,-4 2 0,1 0 0,0 3 0,1-4 0,-3 4 0,3-3 0,-3 4 0,1 0 0,0 0 0,-1 1 0,1-1 0,-1 1 0,0 1 0,-1-1 0,1 0 0,0 0 0,0 1 0,0-1 0,1 0 0,1 0 0,-2 1 0,1-1 0,-2-1 0,1 1 0,3-3 0,-1 3 0,5-4 0,-2 2 0,1 0 0,0-1 0,-2 1 0,0-1 0,-1 2 0,-2 0 0,1 0 0,-3 1 0,2-1 0,-3 1 0,2 1 0,0-2 0,-1 1 0,2-3 0,-1 3 0,3-2 0,-2 2 0,3-3 0,0 3 0,0-2 0,1 1 0,-3 1 0,1-2 0,-3 2 0,-1 0 0,1 1 0,0-1 0,0 0 0,-1 1 0,1-1 0,-1 0 0,0-1 0,0 1 0,0-2 0,2 1 0,-1-2 0,2 1 0,-2 0 0,3 0 0,-3 1 0,1 0 0,-4 2 0,-3 6 0,0 1 0,-1 2 0,1-3 0,2 0 0,-2-1 0,0 1 0,1 0 0,-1-1 0,0 1 0,1-2 0,-2 2 0,1-1 0,-1 1 0,0 0 0,1-1 0,-1 1 0,1-1 0,0 0 0,0-1 0,1 1 0,-1 0 0,0 0 0,0-1 0,1 1 0,-1 0 0,0 0 0,2-1 0,-3 2 0,2 1 0,-2-1 0,0 1 0,0-1 0,0 1 0,-4 0 0,5-1 0,-3 0 0,1 2 0,2-2 0,-2 2 0,1-2 0,1-1 0,-4 3 0,3-3 0,-3 3 0,2 1 0,0-3 0,-1 6 0,3-6 0,-2 3 0,2-4 0,1 2 0,-1-2 0,0 5 0,0-5 0,0 5 0,-1-4 0,1 1 0,-1 0 0,1 0 0,0-2 0,2 1 0,0-2 0,1-1 0,0-4 0,1-4 0,1 1 0,6-5 0,-4 7 0,6-8 0,-5 7 0,1-2 0,-3 4 0,-1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14:48.166"/>
    </inkml:context>
    <inkml:brush xml:id="br0">
      <inkml:brushProperty name="width" value="0.1" units="cm"/>
      <inkml:brushProperty name="height" value="0.1" units="cm"/>
      <inkml:brushProperty name="color" value="#FEE405"/>
    </inkml:brush>
  </inkml:definitions>
  <inkml:trace contextRef="#ctx0" brushRef="#br0">664 456 24575,'-5'13'0,"-4"3"0,-1 0 0,0-4 0,-3 2 0,1-8 0,0-1 0,-2-1 0,-1-2 0,4-1 0,-12-1 0,3 0 0,-9-5 0,5 2 0,-4-10 0,0 0 0,-6-5 0,1 0 0,0 0 0,5 1 0,-1 0 0,-3-1 0,10 5 0,0 1 0,13 6 0,3 1 0,2 1 0,1 1 0,0 1 0,1-1 0,-1 0 0,-1-1 0,1 1 0,-1-2 0,0 1 0,1-1 0,-1 1 0,0 1 0,1-1 0,-1 1 0,1 0 0,2 4 0,0 5 0,1 7 0,0 1 0,0 4 0,0-6 0,4 6 0,-3-6 0,6 2 0,-1 1 0,1-4 0,1 4 0,-3-7 0,0-1 0,-2-2 0,0-1 0,1 1 0,-1 0 0,1 0 0,-1-2 0,1 1 0,-1-1 0,-1-1 0,0 1 0,-4 0 0,0-2 0,-3-1 0,-3-2 0,0-1 0,-7-3 0,4 0 0,-1 0 0,2-1 0,1 2 0,-1 0 0,-1-2 0,4 4 0,0-2 0,4 2 0,-1 1 0,1-1 0,-1 0 0,1 0 0,-1 1 0,2-1 0,-1 0 0,0 1 0,0 0 0,1 0 0,-1 1 0,0-1 0,0 0 0,1 1 0,-1 0 0,0 1 0,0 2 0,2 0 0,0 2 0,1-1 0,0 2 0,0-2 0,1 2 0,0-2 0,2 0 0,0-1 0,0 1 0,-1 0 0,2 0 0,-1-1 0,3 2 0,-3-1 0,2 1 0,-2-1 0,2 1 0,-2-1 0,1 1 0,-1-1 0,1 0 0,-1-1 0,1 1 0,-2 0 0,1 1 0,0 0 0,0 0 0,-2 0 0,2-1 0,-2 1 0,2-1 0,0 2 0,-2-2 0,2 1 0,-2-1 0,2 0 0,0 1 0,-10-11 0,3 5 0,-7-10 0,5 7 0,2 0 0,0 1 0,-1-2 0,2 3 0,-1-5 0,2 5 0,0-1 0,0 0 0,1 1 0,1-1 0,1 3 0,4 3 0,0 2 0,1 2 0,0 0 0,-1-2 0,5 5 0,-4-3 0,4 2 0,-5-3 0,1-2 0,-2 1 0,0-1 0,-1-1 0,0 1 0,-1 0 0,1 0 0,0-1 0,1 2 0,0 1 0,2-1 0,-2 0 0,0-1 0,-2-1 0,1 1 0,0 1 0,0-1 0,1 2 0,-1-2 0,2 1 0,-1 0 0,0-2 0,0 2 0,-1-3 0,0 1 0,0 0 0,-1 0 0,1 0 0,0 1 0,0 0 0,-1 0 0,1-1 0,0 1 0,-1 0 0,1 1 0,0-1 0,1 2 0,-1-2 0,2 2 0,-1 0 0,2 0 0,-2-1 0,0 0 0,-1-1 0,0-3 0,-2-7 0,0 1 0,-1-11 0,0 7 0,0-8 0,-2-2 0,0 4 0,-1-11 0,0 15 0,2-15 0,-2 15 0,3-7 0,-2 11 0,2 0 0,0 3 0,0 1 0,1 0 0,1 2 0,2 1 0,-1 1 0,4 2 0,-2 0 0,3 5 0,-1 1 0,-2 3 0,1 3 0,0 2 0,-1-1 0,0 0 0,-4-1 0,2 2 0,-1-1 0,0-2 0,0-6 0,-2-2 0,1-2 0,-2 0 0,1 0 0,-3 0 0,0-1 0,0 1 0,1 0 0,-1 0 0,0-1 0,1 1 0,-1 0 0,0 0 0,0-1 0,2 1 0,-2 0 0,2 1 0,-2 0 0,2 0 0,-1 0 0,1 0 0,0-1 0,-1 1 0,0 0 0,1-1 0,-1 1 0,0-1 0,1 0 0,-2-1 0,2 0 0,-3-3 0,1-1 0,-1-2 0,0 0 0,1 1 0,-1-1 0,1 1 0,1-1 0,-1 1 0,0-1 0,0 2 0,1-2 0,0 1 0,0-1 0,-2-3 0,2 4 0,-2-5 0,1 4 0,0 0 0,-2 1 0,2 1 0,-2 0 0,2 1 0,-1-2 0,0 3 0,1-3 0,-2 2 0,2-1 0,-1 0 0,1 2 0,0-2 0,0 1 0,1 0 0,-1-1 0,-1 0 0,1 3 0,6 4 0,0 0 0,6 4 0,-3-1 0,0-2 0,-1 0 0,0 0 0,-1-2 0,2 1 0,-2 1 0,1-1 0,-1 1 0,1-2 0,-1 0 0,-2-1 0,1-1 0,0 1 0,0 0 0,-1 0 0,1-1 0,0 1 0,0 0 0,-1 0 0,1-1 0,0 1 0,-1 0 0,1 0 0,-1-1 0,0 1 0,0 0 0,0-1 0,1 1 0,0 0 0,0 0 0,-1 1 0,2 0 0,-1 0 0,3 0 0,-3-1 0,2 1 0,-2-1 0,2 2 0,1 0 0,1 1 0,2 0 0,-4-1 0,1-1 0,-2-1 0,-1-1 0,1-1 0,-1 0 0,0 1 0,0 0 0,-1 1 0,1 0 0,0 0 0,0-1 0,-1 1 0,1 0 0,0 0 0,0-1 0,0 1 0,2 1 0,0-1 0,3 3 0,0-1 0,0 0 0,0 0 0,-4-4 0,0 2 0,-1-2 0,0 2 0,0-2 0,-1 2 0,1-2 0,0 2 0,-1 0 0,1 0 0,0-1 0,0 1 0,-1 1 0,2 0 0,1 2 0,1 2 0,-2-4 0,2 4 0,-2-4 0,1 1 0,0 1 0,-2-1 0,0 0 0,-2-1 0,-1-2 0,0 1 0,0 0 0,0 0 0,0-1 0,0 1 0,0 0 0,0 0 0,0-1 0,0 1 0,0 0 0,0 0 0,0-1 0,1 1 0,0 0 0,3-1 0,-1 1 0,1 0 0,-1 0 0,-1-1 0,0 1 0,0 0 0,0-2 0,1-1 0,0-2 0,0-1 0,-1-1 0,0 0 0,0 1 0,0-1 0,1 1 0,-2 0 0,2-1 0,-3 1 0,2-1 0,0 2 0,1-2 0,-2 1 0,2-5 0,-3 5 0,3-5 0,-2 5 0,1-1 0,0 0 0,0 0 0,-1 0 0,2-4 0,-1 5 0,0-5 0,0 4 0,-2 0 0,2 0 0,-1 0 0,-1 1 0,3-2 0,0-2 0,-1 2 0,2-2 0,0 0 0,1-1 0,2-2 0,3-3 0,-3 5 0,7-6 0,0 2 0,-2 2 0,1-1 0,-8 6 0,5-5 0,-4 4 0,1-3 0,2 0 0,-6 4 0,10-9 0,-7 8 0,7-8 0,-6 7 0,2-1 0,-1 2 0,-3 3 0,5-3 0,-6 2 0,3 2 0,-9 10 0,-5 5 0,-7 9 0,-9 2 0,-2 0 0,-3 0 0,-1-3 0,2 2 0,4-7 0,6-2 0,7-6 0,7-5 0,-1 1 0,2 0 0,0 0 0,2 0 0,-3 0 0,3-1 0,-1 1 0,-1-1 0,1 2 0,-1 0 0,1-1 0,0 1 0,1-2 0,-2 1 0,2-1 0,2-1 0,2-2 0,-1-1 0,3-4 0,-3 2 0,3-5 0,-3 5 0,2-5 0,-1 4 0,0-1 0,0 0 0,2 0 0,-5 2 0,3-4 0,-2 3 0,1-3 0,0 4 0,0-1 0,-1 0 0,1 1 0,0-1 0,1 0 0,-1 0 0,1-1 0,0 0 0,-1 2 0,1-1 0,-3 1 0,2 1 0,-2 0 0,2 0 0,-6 10 0,0-3 0,-5 9 0,-3 2 0,3-6 0,-4 9 0,6-12 0,-1 4 0,3-6 0,2-2 0,-1 2 0,1-2 0,1 1 0,7-8 0,3-7 0,6-4 0,2-7 0,-2 7 0,4-7 0,-7 8 0,10-11 0,-12 8 0,9-5 0,-5-1 0,-3 8 0,0-1 0,-4 6 0,-1 2 0,0-3 0,-2 3 0,-1 0 0,-1 4 0,1-3 0,-1 2 0,2-3 0,-1 4 0,-1 0 0,-1 1 0,2-1 0,0 1 0,0-1 0,1 0 0,-1 1 0,2-1 0,7-5 0,1 2 0,8-6 0,7-1 0,1 2 0,5-5 0,2 1 0,-10 2 0,-5 2 0,-10 6 0,-7 2 0,-3 0 0,0 1 0,-1-1 0,0 1 0,0 1 0,-1-1 0,-2 1 0,-3 1 0,-6 1 0,-5 8 0,-7 1 0,-6 9 0,-5 4 0,4-4 0,1 4 0,8-8 0,8-3 0,1-2 0,8-3 0,0 1 0,1-3 0,1-1 0,-2 3 0,2-3 0,-2 5 0,2-4 0,-2 1 0,-1 3 0,0-2 0,0 2 0,1-3 0,-1 1 0,1-1 0,-1 3 0,1-3 0,1 1 0,1 0 0,0-1 0,0 3 0,0-4 0,0 1 0,-1 2 0,0-1 0,-1 1 0,2-2 0,-1 0 0,2-2 0,-2 2 0,5-2 0,-2 0 0,7-5 0,3-5 0,2-1 0,-1-2 0,0 3 0,2 0 0,0-1 0,2 0 0,-3 1 0,5-4 0,1-2 0,0 1 0,-3 1 0,-2 1 0,-6 3 0,3-1 0,-4 3 0,-2 0 0,0 1 0,-1 0 0,-2 1 0,3 1 0,-3-1 0,1 0 0,1 0 0,-2 11 0,-1 2 0,-1 4 0,-3-2 0,-4 1 0,1-3 0,-7 8 0,8-10 0,-2 2 0,5-6 0,0 0 0,2-5 0,1-3 0,1-4 0,6-5 0,-1 2 0,7-5 0,2-1 0,0-4 0,6-2 0,-3 0 0,3 0 0,-2-2 0,1 1 0,-2-1 0,4-1 0,-3 2 0,5-3 0,-2 1 0,0 2 0,-5 3 0,-6 5 0,-4 5 0,-2 4 0,1-2 0,-2 5 0,-1-2 0,0 3 0,-2 3 0,-3 8 0,-3 5 0,-4 11 0,0-4 0,-4 5 0,-2-4 0,-2 2 0,1-1 0,6-8 0,3 0 0,4-8 0,-1 1 0,3-3 0,-1-2 0,1 1 0,1 0 0,1 0 0,6-9 0,-4 3 0,7-9 0,-4 6 0,-1-1 0,6-2 0,-4 2 0,3-4 0,3-4 0,-7 9 0,10-11 0,-10 12 0,5-7 0,-5 7 0,-1-1 0,-2 3 0,0-1 0,0 1 0,0-1 0,1 1 0,-1 3 0,-1 5 0,-1 2 0,0 5 0,0-1 0,-8 5 0,1 3 0,-5-1 0,0 3 0,6-13 0,-2 2 0,4-5 0,1 0 0,2-4 0,5-7 0,2-2 0,7-6 0,-2 1 0,3-2 0,-3 5 0,-1-2 0,-3 4 0,-2-1 0,0 2 0,-1-1 0,1 2 0,-1 0 0,-1 2 0,0 0 0,0 1 0,0-1 0,-1 0 0,2-1 0,-1 1 0,3-1 0,-3 1 0,1-1 0,-2 1 0,1 2 0,0-1 0,0-1 0,-1 1 0,1-1 0,0 1 0,-2 1 0,2-1 0,-2 0 0,1 0 0,2-3 0,1-5 0,2 2 0,2-3 0,0 5 0,-1 1 0,0 1 0,-4 1 0,0 1 0,-1-1 0,-2 1 0,0-1 0,-1 2 0,0-1 0,0 0 0,0 0 0,0-1 0,0 1 0,0-1 0,0 2 0,0-1 0,0-1 0,0 1 0,0-2 0,0 2 0,0-1 0,0 1 0,-1-1 0,1 0 0,-3-2 0,2 1 0,-1-1 0,1 1 0,-3-7 0,1 3 0,-2-3 0,3 5 0,1 3 0,-1 0 0,2 1 0,-5-4 0,4 3 0,-3-3 0,2 0 0,-1 1 0,0-1 0,1 1 0,-1 1 0,1-1 0,0 2 0,0 0 0,1 2 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05:53.315"/>
    </inkml:context>
    <inkml:brush xml:id="br0">
      <inkml:brushProperty name="width" value="0.1" units="cm"/>
      <inkml:brushProperty name="height" value="0.1" units="cm"/>
      <inkml:brushProperty name="color" value="#FEE405"/>
    </inkml:brush>
  </inkml:definitions>
  <inkml:trace contextRef="#ctx0" brushRef="#br0">1 0 24575,'8'3'0,"-1"1"0,-5-2 0,4 3 0,-3-2 0,3 1 0,0 0 0,0 0 0,1 1 0,-1-1 0,2 0 0,-4-1 0,2 0 0,-3-1 0,1 0 0,-2 0 0,3 0 0,-2 1 0,2-1 0,1 4 0,-3-3 0,5 4 0,-5-5 0,9 6 0,-7-5 0,10 5 0,-10-6 0,2 2 0,-3-3 0,-2 1 0,1 0 0,0 0 0,0 0 0,0 0 0,0 0 0,0 0 0,-1 0 0,0 0 0,0 0 0,0 0 0,0-1 0,0 1 0,1-1 0,-1 1 0,3 1 0,-2-1 0,2 3 0,0-4 0,0 4 0,1-4 0,-2 3 0,-1-2 0,0 1 0,0-1 0,0 1 0,1-1 0,-2 0 0,1 0 0,0 0 0,0 0 0,-1 0 0,0 0 0,0 0 0,0-1 0,1 1 0,0-1 0,0 1 0,0 0 0,0 0 0,0 0 0,-1 0 0,1 0 0,0 0 0,-1 0 0,1 0 0,0 0 0,-1 0 0,2 0 0,-1-1 0,5 4 0,-1-3 0,2 2 0,-1-2 0,-5 0 0,2 0 0,-2-1 0,-1 0 0,1 1 0,-1-1 0,1 1 0,-1 0 0,1 0 0,-1-1 0,0 1 0,1 0 0,-1-1 0,1 2 0,-1-2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05:55.435"/>
    </inkml:context>
    <inkml:brush xml:id="br0">
      <inkml:brushProperty name="width" value="0.1" units="cm"/>
      <inkml:brushProperty name="height" value="0.1" units="cm"/>
      <inkml:brushProperty name="color" value="#FEE405"/>
    </inkml:brush>
  </inkml:definitions>
  <inkml:trace contextRef="#ctx0" brushRef="#br0">1 1 24575,'2'6'0,"0"0"0,-1-3 0,-1-1 0,1 1 0,0 1 0,-1-2 0,2 2 0,-2-1 0,1-1 0,-1 1 0,0 0 0,0-1 0,1 2 0,-1-1 0,1 1 0,0-1 0,-1 0 0,2 0 0,-2 0 0,2-1 0,-2 1 0,2 1 0,-2-1 0,1 0 0,-1-1 0,0 0 0,0 1 0,1 0 0,-2 0 0,2-1 0,-2 1 0,2 0 0,1-2 0,1 1 0,1-2 0,2-1 0,0 0 0,1 0 0,1 0 0,3 1 0,-3-3 0,1 2 0,-4 0 0,-2 0 0,-1 0 0,1 1 0,-1-2 0,1 2 0,0-1 0,0 1 0,1 0 0,-1 0 0,0 0 0,-1 0 0,1-1 0,0 1 0,3-1 0,-2 1 0,6-2 0,-3 2 0,4-2 0,0-1 0,-3 2 0,0-3 0,-3 4 0,-3-1 0,0 1 0,2-1 0,-1 1 0,3-1 0,1 0 0,-1 1 0,1-3 0,-3 3 0,2-2 0,-2 2 0,0-2 0,0 2 0,-1-1 0,0 1 0,0-1 0,-1 1 0,1-1 0,0 1 0,0 0 0,3 0 0,0 0 0,0 0 0,1-1 0,2 1 0,-2-2 0,2 1 0,-5 0 0,0 1 0,-1-1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05:57.571"/>
    </inkml:context>
    <inkml:brush xml:id="br0">
      <inkml:brushProperty name="width" value="0.1" units="cm"/>
      <inkml:brushProperty name="height" value="0.1" units="cm"/>
      <inkml:brushProperty name="color" value="#FEE405"/>
    </inkml:brush>
  </inkml:definitions>
  <inkml:trace contextRef="#ctx0" brushRef="#br0">1058 391 24575,'-15'-5'0,"-4"1"0,-11-7 0,-11 3 0,-17-6 0,-8 3 0,-8 2 0,-1-2 0,-6 2-547,-4-5 547,-10 1 0,2-6 0,2 0 0,42 6 0,1-1 0,-18-7 0,3 3 0,55 15 0,20 9 0,29 2 0,14 2 0,25-4 0,10-3-312,-35-2 0,1 1 312,4-2 0,-1 0 0,-4 0 0,0 0-242,1 0 1,-1 0 241,40 0 0,-28 0 0,-18 0 0,-31-1 0,-13 0 1142,-23 0-1142,-4 1 512,-25 0-512,-7 0 0,-18 0 0,-13 8-786,-13-6 786,47 2 0,0 0 0,-2-3 0,0-2 0,1 2 0,2 1 0,-30 3 0,23 1 0,29-1 0,18-2 0,12 0 0,8 0 786,8 2-786,9-3 0,5 0 0,8-2 0,8 0 0,16 0 0,3-5 0,10-1 0,-12-3 0,-3-1 0,-12-1 0,-17 2 0,-13 0 0,-12 5 0,-7 1 0,-1 0 0,-2-1 0,-4-3 0,-5-2 0,-11-4 0,-10 1 0,-13 0 0,-12 3 0,-8-1 0,-7 1 0,-12 2 0,19 2 0,8 5 0,33 1 0,16-2 0,11-1 0,3-3 0,3-3 0,2 2 0,3-5 0,3 2 0,3-3 0,-1 1 0,-7 4 0,-3-1 0,-7 6 0,1-1 0,-3 1 0,0-1 0,0 0 0,-4 1 0,-4 0 0,-7 2 0,-9 4 0,-10 4 0,-8 8 0,-3 2 0,6 3 0,9-4 0,12-5 0,8-5 0,10-6 0,13-13 0,-6 7 0,9-9 0,-14 11 0,0 1 0,1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06:03.939"/>
    </inkml:context>
    <inkml:brush xml:id="br0">
      <inkml:brushProperty name="width" value="0.1" units="cm"/>
      <inkml:brushProperty name="height" value="0.1" units="cm"/>
      <inkml:brushProperty name="color" value="#FEE405"/>
    </inkml:brush>
  </inkml:definitions>
  <inkml:trace contextRef="#ctx0" brushRef="#br0">166 605 24575,'7'-5'0,"1"0"0,6 0 0,1-4 0,10-5 0,0-2 0,2-4 0,2 1 0,-3-2 0,2-2 0,-2 2 0,0-3 0,-8 8 0,4-2 0,-5 4 0,1-1 0,-5 3 0,-3 2 0,-4 6 0,-2 0 0,1 1 0,-2 1 0,-1 0 0,0 0 0,-14 14 0,-3 1 0,-17 11 0,-10 4 0,-5-2 0,-11 7 0,-8 1 0,-1 6 0,-2 1 0,11-1 0,16-15 0,18-7 0,15-13 0,10-2 0,7-2 0,9 0 0,5-1 0,14-7 0,6-2 0,13-7 0,3-1 0,6-2 0,4 1 0,1-4 0,-4 5 0,-8-5 0,-6 6 0,-8-5 0,-3 10 0,-8-3 0,-1 7 0,-6 0 0,-7 1 0,-2 2 0,-7 3 0,0-2 0,-5 3 0,-1-1 0,-1 0 0,1 1 0,2-2 0,7-2 0,3 0 0,9-2 0,1-1 0,5 2 0,-4-3 0,1 5 0,-6-3 0,0 6 0,-3-4 0,-6 4 0,-4-3 0,-5 3 0,0-2 0,-1 2 0,2-2 0,-1 2 0,1-2 0,5 0 0,-4 1 0,3-1 0,-5 2 0,10-2 0,9-3 0,13 0 0,-3-2 0,-5 1 0,-14 2 0,-3 0 0,-4 3 0,2-3 0,0 2 0,0-1 0,-1-1 0,-1 1 0,2 0 0,-4 1 0,1-1 0,-2 2 0,0 0 0,1-1 0,0 0 0,1 0 0,-2 0 0,2-1 0,1-1 0,4-2 0,2 0 0,5-2 0,4-2 0,4 1 0,5-5 0,5 1 0,-3 1 0,4 0 0,-10 3 0,-2 0 0,-7 2 0,-8 2 0,1-1 0,-7 4 0,5-3 0,-2 1 0,2 0 0,-2 0 0,5-3 0,-4 1 0,5-2 0,-6 4 0,0 0 0,-3 1 0,0 0 0,-1 1 0,1-1 0,1-1 0,-2 2 0,1-1 0,-2 1 0,0 0 0,-1-1 0,0 0 0,0 0 0,0-1 0,-5-2 0,-4-2 0,-4-2 0,-5 0 0,0 2 0,-3 0 0,-3 1 0,2-1 0,-5 5 0,0-3 0,-2 6 0,2-2 0,0 2 0,2 0 0,0 0 0,4 0 0,4 0 0,3 0 0,-1 0 0,1 1 0,3 0 0,-3 2 0,3-3 0,-1 2 0,2-1 0,4-1 0,2 2 0,2-2 0,0 1 0,-1 0 0,-2-1 0,-1 1 0,-5 1 0,0-2 0,0 3 0,2-3 0,3 2 0,2-1 0,1 0 0,0-2 0,0 0 0,0-2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06:17.469"/>
    </inkml:context>
    <inkml:brush xml:id="br0">
      <inkml:brushProperty name="width" value="0.1" units="cm"/>
      <inkml:brushProperty name="height" value="0.1" units="cm"/>
      <inkml:brushProperty name="color" value="#FEE405"/>
    </inkml:brush>
  </inkml:definitions>
  <inkml:trace contextRef="#ctx0" brushRef="#br0">909 133 24575,'-9'3'0,"1"-1"0,5-1 0,0-1 0,1 0 0,0 0 0,-1 0 0,0 0 0,0 0 0,0 0 0,0 0 0,-2 0 0,1 0 0,-3 0 0,-2 0 0,0 0 0,-4 0 0,4 0 0,-7 0 0,4 0 0,-9 0 0,6 1 0,1 1 0,5 0 0,3-1 0,3 0 0,17-1 0,2 1 0,15-1 0,0 0 0,0 0 0,1 0 0,-2 0 0,-5 0 0,-1 0 0,-6 0 0,-5 0 0,0 0 0,-3 0 0,-1 0 0,0 0 0,-6 0 0,0 1 0,-11 2 0,5-1 0,-12 3 0,8-2 0,-7-2 0,3 2 0,-3-2 0,4 0 0,1-1 0,5 0 0,1 0 0,-1 0 0,2 0 0,-2 0 0,1 0 0,-2 0 0,-2 0 0,0 0 0,-4 0 0,4 0 0,-3 0 0,6 0 0,-2 0 0,2 0 0,1 0 0,-1 0 0,2 0 0,-1 0 0,0 0 0,1 0 0,-1 0 0,0 0 0,1 0 0,-1 0 0,-1 0 0,1 0 0,-2 0 0,1 0 0,0 0 0,-1 0 0,2 0 0,0 0 0,0 0 0,0 0 0,0 0 0,1 0 0,-3 0 0,1 0 0,-3 0 0,1 0 0,0 0 0,0 0 0,0 0 0,2 0 0,-2-1 0,3 1 0,-1-1 0,2 1 0,-1 0 0,0 0 0,0 0 0,0 0 0,0 0 0,0 0 0,1 0 0,-1 0 0,14-4 0,0 2 0,16-5 0,3 3 0,2-1 0,6 0 0,-4 0 0,-2 0 0,-5 3 0,-6-2 0,-6 3 0,-6-1 0,-4 2 0,-1-1 0,-1 0 0,0 1 0,0-2 0,0 1 0,1-1 0,0 0 0,0 0 0,0 1 0,0-1 0,0 1 0,-1-1 0,-1 0 0,0 0 0,0 0 0,0 0 0,0 0 0,0 0 0,0 0 0,0 0 0,0-1 0,0 0 0,0 1 0,1-1 0,-2-1 0,3 0 0,-2 0 0,2 0 0,1 0 0,0 0 0,1-1 0,-1 1 0,0 0 0,0-1 0,-1 2 0,-2 0 0,1 0 0,0 1 0,1-2 0,0 2 0,-1-1 0,-1 1 0,1 0 0,0 1 0,-1 0 0,1-1 0,0 1 0,0-1 0,0 1 0,-1 1 0,0 2 0,-1 0 0,0 4 0,-1-2 0,-1 3 0,-1-2 0,-2 0 0,1-1 0,-1 0 0,2-1 0,-2 1 0,2-1 0,-2-1 0,2 0 0,-1-1 0,1 0 0,-1-1 0,0 1 0,-1 0 0,-2-1 0,0 0 0,-5 2 0,5-2 0,-3 2 0,5-2 0,0 0 0,1 0 0,0 0 0,0 0 0,1 0 0,-1 0 0,0 0 0,1 0 0,-1 0 0,0 0 0,1-1 0,-2 0 0,2 0 0,-1 0 0,-2 0 0,3 1 0,-3-2 0,3 2 0,0 0 0,-1-2 0,1 1 0,-2 0 0,2 1 0,-1-2 0,4-1 0,2 0 0,2 0 0,-1 1 0,0 2 0,-2-1 0,2 1 0,-1 0 0,0 0 0,0 0 0,-1 0 0,1 0 0,-15-2 0,4 1 0,-13-3 0,9 4 0,-1-3 0,4 1 0,0 0 0,4 1 0,-1 0 0,2 1 0,0-2 0,2 2 0,0 0 0,-1 0 0,1 0 0,-1 0 0,-1 0 0,-1 2 0,0-2 0,1 1 0,2 0 0,-1-1 0,1 1 0,-1-1 0,0 1 0,1-1 0,-2 1 0,1 0 0,-1 0 0,1 0 0,-3 1 0,3-2 0,-2 3 0,2-3 0,0 1 0,-3-1 0,3 0 0,-3 0 0,3 0 0,0 0 0,1 0 0,-1 0 0,1 0 0,-2 0 0,1 0 0,-3 0 0,0 0 0,-2 0 0,1 0 0,-4 0 0,4 0 0,-3 0 0,4 0 0,-2-2 0,3 2 0,1-1 0,2 1 0,0 0 0,-2 0 0,0 0 0,0 0 0,1 0 0,-1 0 0,-1 0 0,-1 0 0,0 0 0,0 0 0,0 0 0,3 0 0,-4 0 0,4 0 0,-2 0 0,3 0 0,-2 1 0,1-1 0,-4 3 0,2-2 0,-3 2 0,-2 0 0,-5 0 0,-3 1 0,-3 2 0,6-2 0,2 1 0,2-2 0,4 0 0,-1-1 0,5-1 0,0 0 0,0 1 0,1 0 0,0 1 0,-1-1 0,0 0 0,0 1 0,-1 0 0,0 0 0,-2 1 0,-2 1 0,0 0 0,2 0 0,-1 0 0,-5 1 0,-3 1 0,-3 1 0,0-2 0,1 1 0,5-2 0,-5 2 0,11-4 0,-5 3 0,2-2 0,1 0 0,-3 2 0,3-2 0,-5 0 0,4 0 0,-8 2 0,9-2 0,-12 2 0,7-2 0,-7 0 0,6 0 0,-1 1 0,4-2 0,0 2 0,4-1 0,-1-2 0,2 2 0,1-3 0,1 0 0,2 0 0,-1-2 0,1-1 0,0-2 0,1-1 0,0 1 0,0 2 0,1-1 0,-2-1 0,1 2 0,-2-2 0,1 2 0,-2 0 0,1-1 0,0 1 0,-1-2 0,-1 0 0,1 2 0,-1 0 0,1 1 0,13 2 0,-4-1 0,8 2 0,-7-2 0,-1 0 0,1 0 0,0 0 0,-1 0 0,-2 0 0,-1 0 0,-10-2 0,5 1 0,-8-2 0,7 3 0,1-1 0,-1 1 0,2 0 0,-1-1 0,0 1 0,1-1 0,-2 1 0,2 0 0,-1 0 0,-1 0 0,-2-1 0,1 1 0,0-1 0,3 1 0,-1 0 0,0 0 0,0 0 0,0 0 0,-2 0 0,-1 0 0,-8 0 0,8 0 0,-3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06:39.955"/>
    </inkml:context>
    <inkml:brush xml:id="br0">
      <inkml:brushProperty name="width" value="0.35" units="cm"/>
      <inkml:brushProperty name="height" value="0.35" units="cm"/>
      <inkml:brushProperty name="color" value="#FEE405"/>
    </inkml:brush>
  </inkml:definitions>
  <inkml:trace contextRef="#ctx0" brushRef="#br0">410 0 24575,'-16'14'0,"2"-3"0,13-9 0,-5 6 0,-8-1 0,-3 5 0,-13-2 0,1-1 0,-5 1 0,-3-2 0,5-1 0,-2 0 0,9-2 0,1 3 0,6-2 0,1 2 0,6-3 0,2-1 0,1-1 0,1 1 0,-4 2 0,3-2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1T16:06:08.563"/>
    </inkml:context>
    <inkml:brush xml:id="br0">
      <inkml:brushProperty name="width" value="0.1" units="cm"/>
      <inkml:brushProperty name="height" value="0.1" units="cm"/>
      <inkml:brushProperty name="color" value="#FEE405"/>
    </inkml:brush>
  </inkml:definitions>
  <inkml:trace contextRef="#ctx0" brushRef="#br0">389 1 24575,'0'6'0,"0"0"0,0-4 0,0 0 0,0 2 0,-1-2 0,1 2 0,-1-1 0,0-1 0,1 1 0,-1 0 0,1-1 0,-1 1 0,1 0 0,-2-1 0,2 2 0,-2-1 0,1 0 0,0 0 0,-1-1 0,1 1 0,-1 1 0,1 0 0,-2 0 0,3 0 0,-3 0 0,2 0 0,0-1 0,-2 2 0,1-2 0,-2 4 0,3-4 0,-2 4 0,1-2 0,0 0 0,0 1 0,2-3 0,-2 1 0,1-1 0,0 1 0,1-2 0,-1 1 0,0 0 0,1-1 0,-1 2 0,-1-1 0,2 0 0,9-5 0,3-4 0,12-6 0,1-1 0,6 1 0,-3-2 0,3 4 0,-7-1 0,0 5 0,-3-2 0,3 5 0,1-3 0,5 6 0,5-2 0,3 2 0,12 0 0,-1 0 0,6 0 0,-7 0 0,-4 0 0,-9 0 0,-8 0 0,-22 5 0,-16 1 0,-27 8 0,-10-1 0,-19 2 0,-6-1 0,-8-3 0,2 1 0,4-1 0,16 0 0,9 0 0,22-4 0,9-1 0,14-4 0,5 0 0,17 1 0,9-1 0,20 6 0,14-2 0,6 0 0,24-4 0,-3-2 0,11 0 0,-16 0 0,-14 2 0,-17-1 0,-24 1 0,-10-1 0,-16-1 0,-4 3 0,-11-3 0,-8 3 0,-9 2 0,-6-2 0,-14 4 0,-11-4 0,-22 3 0,-6 3 0,-2-5 0,14 6 0,17-7 0,16 7 0,22-5 0,11 2 0,18 5 0,6 1 0,17 8 0,10-1 0,2 1 0,8-2 0,-3-1 0,5 1 0,-11-4 0,-7-1 0,-21-7 0,-7-1 0,-19 2 0,-12 2 0,-25 1 0,-8 2 0,-27-7-765,-5 0 765,39-5 0,-1 1 0,2-1 0,0 0 0,-41 0 0,17 6 0,23-4 0,25 4 0,16-4 0,11-1 0,12-1 765,7 0-765,12-1 0,10 0 0,4 0 0,12 0 0,8 0 0,10 0 0,15 5-484,-2-4 484,3 5 0,-22-6 0,-21 0 0,-18-2 0,-19 1 0,-5-1 0,-9 0 0,-8-2 484,-4 2-484,-12-4 0,-7 3 0,-14-5 0,-10 0 0,-16-1 0,-2-2 0,-6 2 0,16 0 0,18 2 0,23 4 0,25 3 0,21 0 0,15 2 0,15-2 0,10 0 0,7 0 0,17 0 0,-5 0 0,-2 0 0,-17 0 0,-19 0 0,-18 0 0,-21 0 0,-19-2 0,-18-1 0,-12-5 0,-17 0 0,-6-4 0,-3 3 0,16 1 0,7 3 0,6 3 0,14-1 0,0 5 0,40 6 0,29 0 0,30 8 0,19-3-546,-37-6 1,2 0 545,2 1 0,1-1 0,3 2 0,0 0 0,1-1 0,-1 1 0,-4 0 0,-3-1 0,37 4 0,-35-5 0,-33-1 0,-35-5 0,-10 3 0,-10-3 1091,-2 3-1091,-6-4 0,-10 0 0,-7 0 0,-10 0 0,-7 0 0,-3 0 0,8-5 0,16 2 0,20-2 0,19 2 0,21 3 0,8 3 0,14 1 0,6 4 0,4 2 0,13 3 0,1-4 0,5 1 0,-8-4 0,-14-2 0,-13-1 0,-19-1 0,-27-2 0,-4 0 0,-26 0 0,-3-6 0,-6 0 0,-5-3 0,-2-1 0,4 1 0,4 0 0,23 3 0,19 4 0,20 3 0,13 3 0,2 2 0,9 5 0,-2-4 0,8 6 0,-8-5 0,8 3 0,-5-4 0,-4 1 0,3-4 0,-14 1 0,1-3 0,-7 0 0,-2-1 0,3 2 0,-2 0 0,4 2 0,-2-2 0,7 6 0,-3-4 0,4 5 0,-7-7 0,1 3 0,-4-4 0,0-2 0,-2-3 0,0 0 0,1-2 0,0 3 0,4 0 0,-2 1 0,10-1 0,-4 0 0,7 0 0,-5-1 0,-3 2 0,-4 0 0,-3-1 0,0 1 0,-2-2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7F7B5-876A-CE45-A4EC-857D7D52FC1D}" type="datetimeFigureOut">
              <a:rPr lang="en-US" smtClean="0"/>
              <a:t>11/4/22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F6AA10-C973-3F44-AE42-4CC907109B9D}" type="slidenum">
              <a:rPr lang="en-US" smtClean="0"/>
              <a:t>‹#›</a:t>
            </a:fld>
            <a:endParaRPr lang="en-US"/>
          </a:p>
        </p:txBody>
      </p:sp>
    </p:spTree>
    <p:extLst>
      <p:ext uri="{BB962C8B-B14F-4D97-AF65-F5344CB8AC3E}">
        <p14:creationId xmlns:p14="http://schemas.microsoft.com/office/powerpoint/2010/main" val="1508792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E6F6AA10-C973-3F44-AE42-4CC907109B9D}" type="slidenum">
              <a:rPr lang="en-US" smtClean="0"/>
              <a:t>0</a:t>
            </a:fld>
            <a:endParaRPr lang="en-US"/>
          </a:p>
        </p:txBody>
      </p:sp>
    </p:spTree>
    <p:extLst>
      <p:ext uri="{BB962C8B-B14F-4D97-AF65-F5344CB8AC3E}">
        <p14:creationId xmlns:p14="http://schemas.microsoft.com/office/powerpoint/2010/main" val="46505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dirty="0">
                <a:solidFill>
                  <a:schemeClr val="dk1"/>
                </a:solidFill>
                <a:latin typeface="+mn-lt"/>
                <a:ea typeface="Calibri"/>
                <a:cs typeface="Calibri"/>
                <a:sym typeface="Calibri"/>
              </a:rPr>
              <a:t>Teacher notes</a:t>
            </a:r>
            <a:endParaRPr lang="en-GB" dirty="0"/>
          </a:p>
          <a:p>
            <a:pPr marL="0" lvl="0" indent="0" algn="l" rtl="0">
              <a:spcBef>
                <a:spcPts val="0"/>
              </a:spcBef>
              <a:spcAft>
                <a:spcPts val="0"/>
              </a:spcAft>
              <a:buNone/>
            </a:pPr>
            <a:r>
              <a:rPr lang="en-GB" sz="1200" dirty="0">
                <a:solidFill>
                  <a:schemeClr val="dk1"/>
                </a:solidFill>
                <a:latin typeface="+mn-lt"/>
                <a:ea typeface="Calibri"/>
                <a:cs typeface="Calibri"/>
                <a:sym typeface="Calibri"/>
              </a:rPr>
              <a:t>You could also use pupils’ show and tell presentations, or their research projects to make links to the Birmingham 2022 festival, e.g.</a:t>
            </a:r>
            <a:endParaRPr lang="en-GB" dirty="0"/>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mn-lt"/>
                <a:ea typeface="Calibri"/>
                <a:cs typeface="Calibri"/>
                <a:sym typeface="Calibri"/>
              </a:rPr>
              <a:t>'City of Empire to City of Diversity’. https://www.sampad.org.uk/projects/2020-2022-from-city-of-empire-to-city-of-diversity-a-visual-journey/</a:t>
            </a:r>
            <a:endParaRPr lang="en-GB" dirty="0"/>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mn-lt"/>
                <a:ea typeface="Calibri"/>
                <a:cs typeface="Calibri"/>
                <a:sym typeface="Calibri"/>
              </a:rPr>
              <a:t>Generations project by Julian Germain.</a:t>
            </a:r>
          </a:p>
          <a:p>
            <a:pPr marL="171450" lvl="0" indent="-171450" algn="l" rtl="0">
              <a:spcBef>
                <a:spcPts val="0"/>
              </a:spcBef>
              <a:spcAft>
                <a:spcPts val="0"/>
              </a:spcAft>
              <a:buClr>
                <a:schemeClr val="dk1"/>
              </a:buClr>
              <a:buSzPts val="1200"/>
              <a:buFont typeface="Arial"/>
              <a:buChar char="•"/>
            </a:pPr>
            <a:endParaRPr lang="en-GB" sz="1200" dirty="0">
              <a:solidFill>
                <a:schemeClr val="dk1"/>
              </a:solidFill>
              <a:latin typeface="+mn-lt"/>
              <a:cs typeface="Calibri"/>
              <a:sym typeface="Calibri"/>
            </a:endParaRPr>
          </a:p>
          <a:p>
            <a:pPr marL="0" lvl="0" indent="0" algn="l" rtl="0">
              <a:spcBef>
                <a:spcPts val="0"/>
              </a:spcBef>
              <a:spcAft>
                <a:spcPts val="0"/>
              </a:spcAft>
              <a:buClr>
                <a:schemeClr val="dk1"/>
              </a:buClr>
              <a:buSzPts val="1200"/>
              <a:buFont typeface="Arial"/>
              <a:buNone/>
            </a:pPr>
            <a:r>
              <a:rPr lang="en-GB" sz="1200" dirty="0">
                <a:solidFill>
                  <a:schemeClr val="dk1"/>
                </a:solidFill>
                <a:latin typeface="+mn-lt"/>
                <a:cs typeface="Calibri"/>
                <a:sym typeface="Calibri"/>
              </a:rPr>
              <a:t>Visit https://www.birmingham2022.com/news/2808904/birmingham-2022-festival-enjoyed-by-millions for more information on the festival. </a:t>
            </a:r>
            <a:endParaRPr lang="en-GB" dirty="0"/>
          </a:p>
          <a:p>
            <a:pPr marL="0" lvl="0" indent="0" algn="l" rtl="0">
              <a:spcBef>
                <a:spcPts val="0"/>
              </a:spcBef>
              <a:spcAft>
                <a:spcPts val="0"/>
              </a:spcAft>
              <a:buNone/>
            </a:pPr>
            <a:endParaRPr lang="en-GB" sz="1200" dirty="0">
              <a:solidFill>
                <a:schemeClr val="dk1"/>
              </a:solidFill>
              <a:latin typeface="+mn-lt"/>
              <a:ea typeface="Calibri"/>
              <a:cs typeface="Calibri"/>
              <a:sym typeface="Calibri"/>
            </a:endParaRPr>
          </a:p>
          <a:p>
            <a:pPr marL="0" lvl="0" indent="0" algn="l" rtl="0">
              <a:spcBef>
                <a:spcPts val="0"/>
              </a:spcBef>
              <a:spcAft>
                <a:spcPts val="0"/>
              </a:spcAft>
              <a:buNone/>
            </a:pPr>
            <a:endParaRPr lang="en-GB" dirty="0"/>
          </a:p>
          <a:p>
            <a:endParaRPr lang="en-GB" dirty="0"/>
          </a:p>
        </p:txBody>
      </p:sp>
      <p:sp>
        <p:nvSpPr>
          <p:cNvPr id="4" name="Slide Number Placeholder 3"/>
          <p:cNvSpPr>
            <a:spLocks noGrp="1"/>
          </p:cNvSpPr>
          <p:nvPr>
            <p:ph type="sldNum" sz="quarter" idx="5"/>
          </p:nvPr>
        </p:nvSpPr>
        <p:spPr/>
        <p:txBody>
          <a:bodyPr/>
          <a:lstStyle/>
          <a:p>
            <a:fld id="{E6F6AA10-C973-3F44-AE42-4CC907109B9D}" type="slidenum">
              <a:rPr lang="en-US" smtClean="0"/>
              <a:t>1</a:t>
            </a:fld>
            <a:endParaRPr lang="en-US"/>
          </a:p>
        </p:txBody>
      </p:sp>
    </p:spTree>
    <p:extLst>
      <p:ext uri="{BB962C8B-B14F-4D97-AF65-F5344CB8AC3E}">
        <p14:creationId xmlns:p14="http://schemas.microsoft.com/office/powerpoint/2010/main" val="2423669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dirty="0">
              <a:solidFill>
                <a:schemeClr val="dk1"/>
              </a:solidFill>
              <a:latin typeface="+mn-lt"/>
              <a:ea typeface="Calibri"/>
              <a:cs typeface="Calibri"/>
              <a:sym typeface="Calibri"/>
            </a:endParaRPr>
          </a:p>
          <a:p>
            <a:pPr marL="0" lvl="0" indent="0" algn="l" rtl="0">
              <a:spcBef>
                <a:spcPts val="0"/>
              </a:spcBef>
              <a:spcAft>
                <a:spcPts val="0"/>
              </a:spcAft>
              <a:buNone/>
            </a:pPr>
            <a:endParaRPr lang="en-GB" dirty="0"/>
          </a:p>
          <a:p>
            <a:endParaRPr lang="en-GB" dirty="0"/>
          </a:p>
        </p:txBody>
      </p:sp>
      <p:sp>
        <p:nvSpPr>
          <p:cNvPr id="4" name="Slide Number Placeholder 3"/>
          <p:cNvSpPr>
            <a:spLocks noGrp="1"/>
          </p:cNvSpPr>
          <p:nvPr>
            <p:ph type="sldNum" sz="quarter" idx="5"/>
          </p:nvPr>
        </p:nvSpPr>
        <p:spPr/>
        <p:txBody>
          <a:bodyPr/>
          <a:lstStyle/>
          <a:p>
            <a:fld id="{E6F6AA10-C973-3F44-AE42-4CC907109B9D}" type="slidenum">
              <a:rPr lang="en-US" smtClean="0"/>
              <a:t>2</a:t>
            </a:fld>
            <a:endParaRPr lang="en-US"/>
          </a:p>
        </p:txBody>
      </p:sp>
    </p:spTree>
    <p:extLst>
      <p:ext uri="{BB962C8B-B14F-4D97-AF65-F5344CB8AC3E}">
        <p14:creationId xmlns:p14="http://schemas.microsoft.com/office/powerpoint/2010/main" val="1926339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u="none" strike="noStrike" dirty="0">
                <a:solidFill>
                  <a:schemeClr val="dk1"/>
                </a:solidFill>
                <a:latin typeface="+mn-lt"/>
                <a:ea typeface="Calibri"/>
                <a:cs typeface="Calibri"/>
                <a:sym typeface="Calibri"/>
              </a:rPr>
              <a:t>Teacher notes </a:t>
            </a:r>
            <a:endParaRPr lang="en-GB" dirty="0"/>
          </a:p>
          <a:p>
            <a:pPr marL="0" lvl="0" indent="0" algn="l" rtl="0">
              <a:spcBef>
                <a:spcPts val="0"/>
              </a:spcBef>
              <a:spcAft>
                <a:spcPts val="0"/>
              </a:spcAft>
              <a:buNone/>
            </a:pPr>
            <a:r>
              <a:rPr lang="en-GB" sz="1200" u="none" strike="noStrike" dirty="0">
                <a:solidFill>
                  <a:schemeClr val="dk1"/>
                </a:solidFill>
                <a:latin typeface="+mn-lt"/>
                <a:ea typeface="Calibri"/>
                <a:cs typeface="Calibri"/>
                <a:sym typeface="Calibri"/>
              </a:rPr>
              <a:t>Ask pupils to identify which communities everyone in the class is a part of and make a list. For example: school; town/village/local area/city; class.</a:t>
            </a:r>
            <a:endParaRPr lang="en-GB" dirty="0"/>
          </a:p>
          <a:p>
            <a:pPr marL="0" lvl="0" indent="0" algn="l" rtl="0">
              <a:spcBef>
                <a:spcPts val="0"/>
              </a:spcBef>
              <a:spcAft>
                <a:spcPts val="0"/>
              </a:spcAft>
              <a:buNone/>
            </a:pPr>
            <a:r>
              <a:rPr lang="en-GB" sz="1200" u="none" strike="noStrike" dirty="0">
                <a:solidFill>
                  <a:schemeClr val="dk1"/>
                </a:solidFill>
                <a:latin typeface="+mn-lt"/>
                <a:ea typeface="Calibri"/>
                <a:cs typeface="Calibri"/>
                <a:sym typeface="Calibri"/>
              </a:rPr>
              <a:t>Then ask them to make a list of different communities that people in the class might be part of. For example: cultural; religious; sports club; social; international etc. Use the lists to demonstrate that we can be members of the same and different communities at the same time. </a:t>
            </a:r>
            <a:endParaRPr lang="en-GB" dirty="0"/>
          </a:p>
          <a:p>
            <a:pPr marL="0" lvl="0" indent="0" algn="l" rtl="0">
              <a:spcBef>
                <a:spcPts val="0"/>
              </a:spcBef>
              <a:spcAft>
                <a:spcPts val="0"/>
              </a:spcAft>
              <a:buNone/>
            </a:pPr>
            <a:r>
              <a:rPr lang="en-GB" sz="1200" u="none" strike="noStrike" dirty="0">
                <a:solidFill>
                  <a:schemeClr val="dk1"/>
                </a:solidFill>
                <a:latin typeface="+mn-lt"/>
                <a:ea typeface="Calibri"/>
                <a:cs typeface="Calibri"/>
                <a:sym typeface="Calibri"/>
              </a:rPr>
              <a:t>Discuss the word ‘diversity’, what it means, and the benefits of diversity in a community (e.g. different food; different experiences; travel; understanding other people; more interesting; sports competition etc).</a:t>
            </a:r>
            <a:endParaRPr lang="en-GB" dirty="0"/>
          </a:p>
          <a:p>
            <a:pPr marL="0" lvl="0" indent="0" algn="l" rtl="0">
              <a:spcBef>
                <a:spcPts val="0"/>
              </a:spcBef>
              <a:spcAft>
                <a:spcPts val="0"/>
              </a:spcAft>
              <a:buNone/>
            </a:pPr>
            <a:endParaRPr lang="en-GB" sz="120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GB" sz="1200" u="none" strike="noStrike" dirty="0">
                <a:solidFill>
                  <a:schemeClr val="dk1"/>
                </a:solidFill>
                <a:latin typeface="+mn-lt"/>
                <a:ea typeface="Calibri"/>
                <a:cs typeface="Calibri"/>
                <a:sym typeface="Calibri"/>
              </a:rPr>
              <a:t>Tell pupils that we are going to find out a bit more about the diversity in the class. Ask them to bring in something that represents their heritage, whatever this might be (e.g. family history; town/city/country/area their family comes from; cultural or religious background etc). For example, a photo of their family (present or past), an image they find online, an object, some food etc.</a:t>
            </a:r>
            <a:endParaRPr lang="en-GB" dirty="0"/>
          </a:p>
          <a:p>
            <a:pPr marL="0" lvl="0" indent="0" algn="l" rtl="0">
              <a:spcBef>
                <a:spcPts val="0"/>
              </a:spcBef>
              <a:spcAft>
                <a:spcPts val="0"/>
              </a:spcAft>
              <a:buNone/>
            </a:pPr>
            <a:r>
              <a:rPr lang="en-GB" sz="1200" dirty="0">
                <a:solidFill>
                  <a:schemeClr val="dk1"/>
                </a:solidFill>
                <a:latin typeface="+mn-lt"/>
                <a:ea typeface="Calibri"/>
                <a:cs typeface="Calibri"/>
                <a:sym typeface="Calibri"/>
              </a:rPr>
              <a:t>Organise this in a way that suits your needs, with those bringing something in giving a short presentation about it and what it represents for them. When pupils have done their show and tells, the images or objects could form part of a class heritage display.  </a:t>
            </a:r>
          </a:p>
          <a:p>
            <a:pPr marL="0" lvl="0" indent="0" algn="l" rtl="0">
              <a:spcBef>
                <a:spcPts val="0"/>
              </a:spcBef>
              <a:spcAft>
                <a:spcPts val="0"/>
              </a:spcAft>
              <a:buNone/>
            </a:pPr>
            <a:endParaRPr lang="en-GB" sz="1200" dirty="0">
              <a:solidFill>
                <a:schemeClr val="dk1"/>
              </a:solidFill>
              <a:latin typeface="+mn-lt"/>
              <a:ea typeface="Calibri"/>
              <a:cs typeface="Calibri"/>
              <a:sym typeface="Calibri"/>
            </a:endParaRPr>
          </a:p>
          <a:p>
            <a:pPr marL="0" lvl="0" indent="0" algn="l" rtl="0">
              <a:spcBef>
                <a:spcPts val="0"/>
              </a:spcBef>
              <a:spcAft>
                <a:spcPts val="0"/>
              </a:spcAft>
              <a:buNone/>
            </a:pPr>
            <a:r>
              <a:rPr lang="en-GB" sz="1200" i="1" dirty="0">
                <a:solidFill>
                  <a:schemeClr val="dk1"/>
                </a:solidFill>
                <a:latin typeface="+mn-lt"/>
                <a:ea typeface="Calibri"/>
                <a:cs typeface="Calibri"/>
                <a:sym typeface="Calibri"/>
              </a:rPr>
              <a:t>Note: please be sensitive to children who may be adopted, looked after in local authority care, or who may have a vulnerable family or cultural background for whatever reason. Be aware of pupils who may be refugees and potentially upset or traumatised by discussing their homes. All show and tells should be voluntary.</a:t>
            </a:r>
            <a:endParaRPr lang="en-GB" dirty="0"/>
          </a:p>
          <a:p>
            <a:pPr rtl="0"/>
            <a:endParaRPr lang="en-US" dirty="0"/>
          </a:p>
        </p:txBody>
      </p:sp>
      <p:sp>
        <p:nvSpPr>
          <p:cNvPr id="4" name="Slide Number Placeholder 3"/>
          <p:cNvSpPr>
            <a:spLocks noGrp="1"/>
          </p:cNvSpPr>
          <p:nvPr>
            <p:ph type="sldNum" sz="quarter" idx="5"/>
          </p:nvPr>
        </p:nvSpPr>
        <p:spPr/>
        <p:txBody>
          <a:bodyPr/>
          <a:lstStyle/>
          <a:p>
            <a:fld id="{E6F6AA10-C973-3F44-AE42-4CC907109B9D}" type="slidenum">
              <a:rPr lang="en-US" smtClean="0"/>
              <a:t>3</a:t>
            </a:fld>
            <a:endParaRPr lang="en-US"/>
          </a:p>
        </p:txBody>
      </p:sp>
    </p:spTree>
    <p:extLst>
      <p:ext uri="{BB962C8B-B14F-4D97-AF65-F5344CB8AC3E}">
        <p14:creationId xmlns:p14="http://schemas.microsoft.com/office/powerpoint/2010/main" val="3378856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u="none" strike="noStrike" dirty="0">
                <a:solidFill>
                  <a:schemeClr val="dk1"/>
                </a:solidFill>
                <a:latin typeface="+mn-lt"/>
                <a:ea typeface="Calibri"/>
                <a:cs typeface="Calibri"/>
                <a:sym typeface="Calibri"/>
              </a:rPr>
              <a:t>Teacher notes</a:t>
            </a:r>
            <a:endParaRPr lang="en-GB" dirty="0"/>
          </a:p>
          <a:p>
            <a:pPr marL="228600" lvl="0" indent="-228600" algn="l" rtl="0">
              <a:spcBef>
                <a:spcPts val="0"/>
              </a:spcBef>
              <a:spcAft>
                <a:spcPts val="0"/>
              </a:spcAft>
              <a:buAutoNum type="arabicPeriod"/>
            </a:pPr>
            <a:r>
              <a:rPr lang="en-GB" sz="1200" b="0" u="none" strike="noStrike" dirty="0">
                <a:solidFill>
                  <a:schemeClr val="dk1"/>
                </a:solidFill>
                <a:latin typeface="+mn-lt"/>
                <a:ea typeface="Calibri"/>
                <a:cs typeface="Calibri"/>
                <a:sym typeface="Calibri"/>
              </a:rPr>
              <a:t>Divide the class into two.</a:t>
            </a:r>
          </a:p>
          <a:p>
            <a:pPr marL="228600" lvl="0" indent="-228600" algn="l" rtl="0">
              <a:spcBef>
                <a:spcPts val="0"/>
              </a:spcBef>
              <a:spcAft>
                <a:spcPts val="0"/>
              </a:spcAft>
              <a:buAutoNum type="arabicPeriod"/>
            </a:pPr>
            <a:r>
              <a:rPr lang="en-GB" sz="1200" b="0" u="none" strike="noStrike" dirty="0">
                <a:solidFill>
                  <a:schemeClr val="dk1"/>
                </a:solidFill>
                <a:latin typeface="+mn-lt"/>
                <a:ea typeface="Calibri"/>
                <a:cs typeface="Calibri"/>
                <a:sym typeface="Calibri"/>
              </a:rPr>
              <a:t>Give half of the class will be given a question card or two for a smaller group from the </a:t>
            </a:r>
            <a:r>
              <a:rPr lang="en-GB" sz="1200" b="1" u="none" strike="noStrike" dirty="0">
                <a:solidFill>
                  <a:schemeClr val="dk1"/>
                </a:solidFill>
                <a:latin typeface="+mn-lt"/>
                <a:ea typeface="Calibri"/>
                <a:cs typeface="Calibri"/>
                <a:sym typeface="Calibri"/>
              </a:rPr>
              <a:t>Commonwealth Match Up</a:t>
            </a:r>
            <a:r>
              <a:rPr lang="en-GB" sz="1200" b="0" u="none" strike="noStrike" dirty="0">
                <a:solidFill>
                  <a:schemeClr val="dk1"/>
                </a:solidFill>
                <a:latin typeface="+mn-lt"/>
                <a:ea typeface="Calibri"/>
                <a:cs typeface="Calibri"/>
                <a:sym typeface="Calibri"/>
              </a:rPr>
              <a:t> worksheet. The other half of the class will be given answer cards from the same worksheet.</a:t>
            </a:r>
          </a:p>
          <a:p>
            <a:pPr marL="228600" lvl="0" indent="-228600" algn="l" rtl="0">
              <a:spcBef>
                <a:spcPts val="0"/>
              </a:spcBef>
              <a:spcAft>
                <a:spcPts val="0"/>
              </a:spcAft>
              <a:buAutoNum type="arabicPeriod"/>
            </a:pPr>
            <a:r>
              <a:rPr lang="en-GB" sz="1200" b="0" u="none" strike="noStrike" dirty="0">
                <a:solidFill>
                  <a:schemeClr val="dk1"/>
                </a:solidFill>
                <a:latin typeface="+mn-lt"/>
                <a:ea typeface="Calibri"/>
                <a:cs typeface="Calibri"/>
                <a:sym typeface="Calibri"/>
              </a:rPr>
              <a:t>Ask the class to match up their card with someone else in the group. There may be more than one answer to a question so they may form groups or pairs. Questions continue on the next slide.</a:t>
            </a:r>
          </a:p>
          <a:p>
            <a:pPr marL="228600" lvl="0" indent="-228600" algn="l" rtl="0">
              <a:spcBef>
                <a:spcPts val="0"/>
              </a:spcBef>
              <a:spcAft>
                <a:spcPts val="0"/>
              </a:spcAft>
              <a:buAutoNum type="arabicPeriod"/>
            </a:pPr>
            <a:r>
              <a:rPr lang="en-GB" sz="1200" u="none" strike="noStrike" dirty="0">
                <a:solidFill>
                  <a:schemeClr val="dk1"/>
                </a:solidFill>
                <a:latin typeface="+mn-lt"/>
                <a:ea typeface="Calibri"/>
                <a:cs typeface="Calibri"/>
                <a:sym typeface="Calibri"/>
              </a:rPr>
              <a:t>In their groups, ask pupils to create a mind map or thought cloud of all the things they know already about the Commonwealth. Ask groups to feed back three things they have listed until there are no more new pieces of information left to share.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Answers: </a:t>
            </a:r>
          </a:p>
          <a:p>
            <a:pPr marL="0" lvl="0" indent="0" algn="l" rtl="0">
              <a:spcBef>
                <a:spcPts val="0"/>
              </a:spcBef>
              <a:spcAft>
                <a:spcPts val="0"/>
              </a:spcAft>
              <a:buNone/>
            </a:pPr>
            <a:r>
              <a:rPr lang="en-GB" dirty="0"/>
              <a:t>Where the Commonwealth Games was held in 2022: Birmingham</a:t>
            </a:r>
          </a:p>
          <a:p>
            <a:pPr marL="0" lvl="0" indent="0" algn="l" rtl="0">
              <a:spcBef>
                <a:spcPts val="0"/>
              </a:spcBef>
              <a:spcAft>
                <a:spcPts val="0"/>
              </a:spcAft>
              <a:buNone/>
            </a:pPr>
            <a:r>
              <a:rPr lang="en-GB" dirty="0"/>
              <a:t>How many people in the UK watched the Games in 2022: Nearly half the population</a:t>
            </a:r>
          </a:p>
          <a:p>
            <a:pPr marL="0" lvl="0" indent="0" algn="l" rtl="0">
              <a:spcBef>
                <a:spcPts val="0"/>
              </a:spcBef>
              <a:spcAft>
                <a:spcPts val="0"/>
              </a:spcAft>
              <a:buNone/>
            </a:pPr>
            <a:r>
              <a:rPr lang="en-GB" dirty="0"/>
              <a:t>A nation or territory in the Commonwealth that is in Asia: Bangladesh, Brunei, India, Malaysia, Maldives, Pakistan, Singapore, Sri Lanka</a:t>
            </a:r>
          </a:p>
          <a:p>
            <a:pPr marL="0" lvl="0" indent="0" algn="l" rtl="0">
              <a:spcBef>
                <a:spcPts val="0"/>
              </a:spcBef>
              <a:spcAft>
                <a:spcPts val="0"/>
              </a:spcAft>
              <a:buNone/>
            </a:pPr>
            <a:r>
              <a:rPr lang="en-GB" dirty="0"/>
              <a:t>An athlete from Team England who won a medal in the Birmingham 2022 Games: Grace Harvey, Katarina Johnson-Thompson, Adam Peaty</a:t>
            </a:r>
          </a:p>
          <a:p>
            <a:pPr marL="0" lvl="0" indent="0" algn="l" rtl="0">
              <a:spcBef>
                <a:spcPts val="0"/>
              </a:spcBef>
              <a:spcAft>
                <a:spcPts val="0"/>
              </a:spcAft>
              <a:buNone/>
            </a:pPr>
            <a:r>
              <a:rPr lang="en-GB" dirty="0"/>
              <a:t>The number of nations and territories in Commonwealth: 72</a:t>
            </a:r>
          </a:p>
          <a:p>
            <a:pPr marL="0" lvl="0" indent="0" algn="l" rtl="0">
              <a:spcBef>
                <a:spcPts val="0"/>
              </a:spcBef>
              <a:spcAft>
                <a:spcPts val="0"/>
              </a:spcAft>
              <a:buNone/>
            </a:pPr>
            <a:r>
              <a:rPr lang="en-GB" dirty="0"/>
              <a:t>A Commonwealth Games team sport: Wheelchair Basketball 3x3, Cricket T20, Rugby Sevens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name of the Birmingham 2022 Commonwealth Games mascot: Perry</a:t>
            </a:r>
            <a:endParaRPr lang="en-US" dirty="0"/>
          </a:p>
          <a:p>
            <a:pPr marL="0" lvl="0" indent="0" algn="l" rtl="0">
              <a:spcBef>
                <a:spcPts val="0"/>
              </a:spcBef>
              <a:spcAft>
                <a:spcPts val="0"/>
              </a:spcAft>
              <a:buNone/>
            </a:pPr>
            <a:r>
              <a:rPr lang="en-GB" dirty="0"/>
              <a:t>A type of swimming style: breaststroke, front crawl, backstroke, butterfly </a:t>
            </a:r>
          </a:p>
        </p:txBody>
      </p:sp>
      <p:sp>
        <p:nvSpPr>
          <p:cNvPr id="4" name="Slide Number Placeholder 3"/>
          <p:cNvSpPr>
            <a:spLocks noGrp="1"/>
          </p:cNvSpPr>
          <p:nvPr>
            <p:ph type="sldNum" sz="quarter" idx="5"/>
          </p:nvPr>
        </p:nvSpPr>
        <p:spPr/>
        <p:txBody>
          <a:bodyPr/>
          <a:lstStyle/>
          <a:p>
            <a:fld id="{E6F6AA10-C973-3F44-AE42-4CC907109B9D}" type="slidenum">
              <a:rPr lang="en-US" smtClean="0"/>
              <a:t>4</a:t>
            </a:fld>
            <a:endParaRPr lang="en-US"/>
          </a:p>
        </p:txBody>
      </p:sp>
    </p:spTree>
    <p:extLst>
      <p:ext uri="{BB962C8B-B14F-4D97-AF65-F5344CB8AC3E}">
        <p14:creationId xmlns:p14="http://schemas.microsoft.com/office/powerpoint/2010/main" val="187233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dirty="0">
                <a:solidFill>
                  <a:schemeClr val="dk1"/>
                </a:solidFill>
                <a:latin typeface="+mn-lt"/>
                <a:ea typeface="Calibri"/>
                <a:cs typeface="Calibri"/>
                <a:sym typeface="Calibri"/>
              </a:rPr>
              <a:t>Teacher notes</a:t>
            </a:r>
            <a:endParaRPr lang="en-GB" dirty="0"/>
          </a:p>
          <a:p>
            <a:pPr marL="0" lvl="0" indent="0" algn="l" rtl="0">
              <a:spcBef>
                <a:spcPts val="0"/>
              </a:spcBef>
              <a:spcAft>
                <a:spcPts val="0"/>
              </a:spcAft>
              <a:buNone/>
            </a:pPr>
            <a:r>
              <a:rPr lang="en-GB" dirty="0"/>
              <a:t>Answers:</a:t>
            </a:r>
          </a:p>
          <a:p>
            <a:pPr marL="0" lvl="0" indent="0" algn="l" rtl="0">
              <a:spcBef>
                <a:spcPts val="0"/>
              </a:spcBef>
              <a:spcAft>
                <a:spcPts val="0"/>
              </a:spcAft>
              <a:buNone/>
            </a:pPr>
            <a:r>
              <a:rPr lang="en-GB" dirty="0"/>
              <a:t>A gymnastics event: floor, rhythmic, parallel bars</a:t>
            </a:r>
          </a:p>
          <a:p>
            <a:pPr marL="0" lvl="0" indent="0" algn="l" rtl="0">
              <a:spcBef>
                <a:spcPts val="0"/>
              </a:spcBef>
              <a:spcAft>
                <a:spcPts val="0"/>
              </a:spcAft>
              <a:buNone/>
            </a:pPr>
            <a:r>
              <a:rPr lang="en-GB" dirty="0"/>
              <a:t>The town where the Cycling Road Race was held: Warwick</a:t>
            </a:r>
          </a:p>
          <a:p>
            <a:pPr marL="0" lvl="0" indent="0" algn="l" rtl="0">
              <a:spcBef>
                <a:spcPts val="0"/>
              </a:spcBef>
              <a:spcAft>
                <a:spcPts val="0"/>
              </a:spcAft>
              <a:buNone/>
            </a:pPr>
            <a:r>
              <a:rPr lang="en-GB" dirty="0"/>
              <a:t>The number of people in a Hockey team: 10</a:t>
            </a:r>
          </a:p>
          <a:p>
            <a:pPr marL="0" lvl="0" indent="0" algn="l" rtl="0">
              <a:spcBef>
                <a:spcPts val="0"/>
              </a:spcBef>
              <a:spcAft>
                <a:spcPts val="0"/>
              </a:spcAft>
              <a:buNone/>
            </a:pPr>
            <a:r>
              <a:rPr lang="en-GB" dirty="0"/>
              <a:t>The record-breaking number of tickets sold for the Birmingham 2022 Commonwealth Games: 1.5 million</a:t>
            </a:r>
          </a:p>
          <a:p>
            <a:pPr marL="0" lvl="0" indent="0" algn="l" rtl="0">
              <a:spcBef>
                <a:spcPts val="0"/>
              </a:spcBef>
              <a:spcAft>
                <a:spcPts val="0"/>
              </a:spcAft>
              <a:buNone/>
            </a:pPr>
            <a:r>
              <a:rPr lang="en-GB" dirty="0"/>
              <a:t>The Head of the Commonwealth: King Charles III, during the Games however this was Queen Elizabeth II </a:t>
            </a:r>
          </a:p>
          <a:p>
            <a:pPr marL="0" lvl="0" indent="0" algn="l" rtl="0">
              <a:spcBef>
                <a:spcPts val="0"/>
              </a:spcBef>
              <a:spcAft>
                <a:spcPts val="0"/>
              </a:spcAft>
              <a:buNone/>
            </a:pPr>
            <a:r>
              <a:rPr lang="en-GB" dirty="0"/>
              <a:t>A sports stadium where Athletics took place: Alexander stadium</a:t>
            </a:r>
          </a:p>
          <a:p>
            <a:pPr marL="0" lvl="0" indent="0" algn="l" rtl="0">
              <a:spcBef>
                <a:spcPts val="0"/>
              </a:spcBef>
              <a:spcAft>
                <a:spcPts val="0"/>
              </a:spcAft>
              <a:buNone/>
            </a:pPr>
            <a:r>
              <a:rPr lang="en-GB" dirty="0"/>
              <a:t>A famous Commonwealth Games athlete from Jamaica: Usain Bolt, Shelly-Ann Fraser-Pryce</a:t>
            </a:r>
          </a:p>
          <a:p>
            <a:pPr marL="0" lvl="0" indent="0" algn="l" rtl="0">
              <a:spcBef>
                <a:spcPts val="0"/>
              </a:spcBef>
              <a:spcAft>
                <a:spcPts val="0"/>
              </a:spcAft>
              <a:buNone/>
            </a:pPr>
            <a:endParaRPr lang="en-GB" dirty="0"/>
          </a:p>
          <a:p>
            <a:pPr rtl="0"/>
            <a:endParaRPr lang="en-US" dirty="0"/>
          </a:p>
        </p:txBody>
      </p:sp>
      <p:sp>
        <p:nvSpPr>
          <p:cNvPr id="4" name="Slide Number Placeholder 3"/>
          <p:cNvSpPr>
            <a:spLocks noGrp="1"/>
          </p:cNvSpPr>
          <p:nvPr>
            <p:ph type="sldNum" sz="quarter" idx="5"/>
          </p:nvPr>
        </p:nvSpPr>
        <p:spPr/>
        <p:txBody>
          <a:bodyPr/>
          <a:lstStyle/>
          <a:p>
            <a:fld id="{E6F6AA10-C973-3F44-AE42-4CC907109B9D}" type="slidenum">
              <a:rPr lang="en-US" smtClean="0"/>
              <a:t>5</a:t>
            </a:fld>
            <a:endParaRPr lang="en-US"/>
          </a:p>
        </p:txBody>
      </p:sp>
    </p:spTree>
    <p:extLst>
      <p:ext uri="{BB962C8B-B14F-4D97-AF65-F5344CB8AC3E}">
        <p14:creationId xmlns:p14="http://schemas.microsoft.com/office/powerpoint/2010/main" val="2146258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Teacher notes</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0" i="1" dirty="0"/>
              <a:t>Use this PowerPoint in presentation mode to view the map and facts.</a:t>
            </a:r>
          </a:p>
          <a:p>
            <a:pPr marL="0" marR="0" lvl="0" indent="0" algn="l" rtl="0">
              <a:lnSpc>
                <a:spcPct val="100000"/>
              </a:lnSpc>
              <a:spcBef>
                <a:spcPts val="0"/>
              </a:spcBef>
              <a:spcAft>
                <a:spcPts val="0"/>
              </a:spcAft>
              <a:buClr>
                <a:schemeClr val="dk1"/>
              </a:buClr>
              <a:buSzPts val="1200"/>
              <a:buFont typeface="Calibri"/>
              <a:buNone/>
            </a:pPr>
            <a:endParaRPr lang="en-GB" sz="1400" b="0" u="none" strike="noStrik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400" b="0" u="none" strike="noStrike" dirty="0">
                <a:solidFill>
                  <a:schemeClr val="dk1"/>
                </a:solidFill>
                <a:latin typeface="+mn-lt"/>
                <a:ea typeface="Calibri"/>
                <a:cs typeface="Calibri"/>
                <a:sym typeface="Calibri"/>
              </a:rPr>
              <a:t>Choose pupils to click on the interactive map to reveal facts and figures about different Commonwealth nations and territories.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Nations and territories included are:</a:t>
            </a:r>
          </a:p>
          <a:p>
            <a:pPr marL="0" lvl="0" indent="0" algn="l" rtl="0">
              <a:spcBef>
                <a:spcPts val="0"/>
              </a:spcBef>
              <a:spcAft>
                <a:spcPts val="0"/>
              </a:spcAft>
              <a:buClr>
                <a:schemeClr val="dk1"/>
              </a:buClr>
              <a:buSzPts val="1100"/>
              <a:buFont typeface="Arial"/>
              <a:buNone/>
            </a:pPr>
            <a:r>
              <a:rPr lang="en-GB" sz="1200" dirty="0"/>
              <a:t>Africa: Botswana, Kenya, South Africa</a:t>
            </a:r>
          </a:p>
          <a:p>
            <a:pPr marL="0" lvl="0" indent="0" algn="l" rtl="0">
              <a:spcBef>
                <a:spcPts val="0"/>
              </a:spcBef>
              <a:spcAft>
                <a:spcPts val="0"/>
              </a:spcAft>
              <a:buClr>
                <a:schemeClr val="dk1"/>
              </a:buClr>
              <a:buSzPts val="1100"/>
              <a:buFont typeface="Arial"/>
              <a:buNone/>
            </a:pPr>
            <a:r>
              <a:rPr lang="en-GB" sz="1200" dirty="0"/>
              <a:t>Asia: India, Malaysia, Sri Lanka</a:t>
            </a:r>
          </a:p>
          <a:p>
            <a:pPr marL="0" lvl="0" indent="0" algn="l" rtl="0">
              <a:spcBef>
                <a:spcPts val="0"/>
              </a:spcBef>
              <a:spcAft>
                <a:spcPts val="0"/>
              </a:spcAft>
              <a:buClr>
                <a:schemeClr val="dk1"/>
              </a:buClr>
              <a:buSzPts val="1100"/>
              <a:buFont typeface="Arial"/>
              <a:buNone/>
            </a:pPr>
            <a:r>
              <a:rPr lang="en-GB" sz="1200" dirty="0"/>
              <a:t>Caribbean and Americas: Canada, Barbados, Jamaica</a:t>
            </a:r>
          </a:p>
          <a:p>
            <a:pPr marL="0" lvl="0" indent="0" algn="l" rtl="0">
              <a:spcBef>
                <a:spcPts val="0"/>
              </a:spcBef>
              <a:spcAft>
                <a:spcPts val="0"/>
              </a:spcAft>
              <a:buClr>
                <a:schemeClr val="dk1"/>
              </a:buClr>
              <a:buSzPts val="1100"/>
              <a:buFont typeface="Arial"/>
              <a:buNone/>
            </a:pPr>
            <a:r>
              <a:rPr lang="en-GB" sz="1200" dirty="0"/>
              <a:t>Pacific: Australia, New Zealand, Tuvalu</a:t>
            </a:r>
          </a:p>
          <a:p>
            <a:pPr marL="0" lvl="0" indent="0" algn="l" rtl="0">
              <a:spcBef>
                <a:spcPts val="0"/>
              </a:spcBef>
              <a:spcAft>
                <a:spcPts val="0"/>
              </a:spcAft>
              <a:buClr>
                <a:schemeClr val="dk1"/>
              </a:buClr>
              <a:buSzPts val="1100"/>
              <a:buFont typeface="Arial"/>
              <a:buNone/>
            </a:pPr>
            <a:r>
              <a:rPr lang="en-GB" sz="1200" dirty="0"/>
              <a:t>Europe: Cyprus, Malta, United Kingdom</a:t>
            </a:r>
          </a:p>
          <a:p>
            <a:pPr marL="0" lvl="0" indent="0" algn="l" rtl="0">
              <a:spcBef>
                <a:spcPts val="0"/>
              </a:spcBef>
              <a:spcAft>
                <a:spcPts val="0"/>
              </a:spcAft>
              <a:buNone/>
            </a:pPr>
            <a:endParaRPr lang="en-GB" dirty="0"/>
          </a:p>
          <a:p>
            <a:pPr rtl="0"/>
            <a:endParaRPr lang="en-US" dirty="0"/>
          </a:p>
        </p:txBody>
      </p:sp>
      <p:sp>
        <p:nvSpPr>
          <p:cNvPr id="4" name="Slide Number Placeholder 3"/>
          <p:cNvSpPr>
            <a:spLocks noGrp="1"/>
          </p:cNvSpPr>
          <p:nvPr>
            <p:ph type="sldNum" sz="quarter" idx="5"/>
          </p:nvPr>
        </p:nvSpPr>
        <p:spPr/>
        <p:txBody>
          <a:bodyPr/>
          <a:lstStyle/>
          <a:p>
            <a:fld id="{E6F6AA10-C973-3F44-AE42-4CC907109B9D}" type="slidenum">
              <a:rPr lang="en-US" smtClean="0"/>
              <a:t>6</a:t>
            </a:fld>
            <a:endParaRPr lang="en-US"/>
          </a:p>
        </p:txBody>
      </p:sp>
    </p:spTree>
    <p:extLst>
      <p:ext uri="{BB962C8B-B14F-4D97-AF65-F5344CB8AC3E}">
        <p14:creationId xmlns:p14="http://schemas.microsoft.com/office/powerpoint/2010/main" val="2442725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u="none" strike="noStrike" dirty="0">
                <a:solidFill>
                  <a:schemeClr val="dk1"/>
                </a:solidFill>
                <a:latin typeface="+mn-lt"/>
                <a:ea typeface="Calibri"/>
                <a:cs typeface="Calibri"/>
                <a:sym typeface="Calibri"/>
              </a:rPr>
              <a:t>Teacher notes</a:t>
            </a:r>
            <a:r>
              <a:rPr lang="en-GB" sz="1200" u="none" strike="noStrike" dirty="0">
                <a:solidFill>
                  <a:schemeClr val="dk1"/>
                </a:solidFill>
                <a:latin typeface="+mn-lt"/>
                <a:ea typeface="Calibri"/>
                <a:cs typeface="Calibri"/>
                <a:sym typeface="Calibri"/>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Use this PowerPoint in presentation mode to view the video.</a:t>
            </a:r>
            <a:endParaRPr lang="en-GB" sz="1200" u="none" strike="noStrike"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GB" sz="1200" u="none" strike="noStrike" dirty="0">
                <a:solidFill>
                  <a:schemeClr val="dk1"/>
                </a:solidFill>
                <a:latin typeface="+mn-lt"/>
                <a:ea typeface="Calibri"/>
                <a:cs typeface="Calibri"/>
                <a:sym typeface="Calibri"/>
              </a:rPr>
              <a:t>Show pupils the video about Perry the mascot, then have a look at the information about him to discuss his different features and what they represent:</a:t>
            </a:r>
            <a:endParaRPr lang="en-GB" dirty="0"/>
          </a:p>
          <a:p>
            <a:pPr marL="171450" lvl="0" indent="-171450" algn="l" rtl="0">
              <a:spcBef>
                <a:spcPts val="0"/>
              </a:spcBef>
              <a:spcAft>
                <a:spcPts val="0"/>
              </a:spcAft>
              <a:buFont typeface="Arial" panose="020B0604020202020204" pitchFamily="34" charset="0"/>
              <a:buChar char="•"/>
            </a:pPr>
            <a:r>
              <a:rPr lang="en-GB" sz="1200" u="none" strike="noStrike" dirty="0">
                <a:solidFill>
                  <a:schemeClr val="dk1"/>
                </a:solidFill>
                <a:latin typeface="+mn-lt"/>
                <a:ea typeface="Calibri"/>
                <a:cs typeface="Calibri"/>
                <a:sym typeface="Calibri"/>
              </a:rPr>
              <a:t>His name</a:t>
            </a:r>
            <a:endParaRPr lang="en-GB" sz="1200" u="none" strike="noStrike" dirty="0">
              <a:solidFill>
                <a:schemeClr val="tx1"/>
              </a:solidFill>
              <a:latin typeface="+mn-lt"/>
              <a:ea typeface="+mn-ea"/>
              <a:cs typeface="+mn-cs"/>
              <a:sym typeface="Calibri"/>
            </a:endParaRPr>
          </a:p>
          <a:p>
            <a:pPr marL="171450" lvl="0" indent="-171450" algn="l" rtl="0">
              <a:spcBef>
                <a:spcPts val="0"/>
              </a:spcBef>
              <a:spcAft>
                <a:spcPts val="0"/>
              </a:spcAft>
              <a:buFont typeface="Arial" panose="020B0604020202020204" pitchFamily="34" charset="0"/>
              <a:buChar char="•"/>
            </a:pPr>
            <a:r>
              <a:rPr lang="en-GB" sz="1200" u="none" strike="noStrike" dirty="0">
                <a:solidFill>
                  <a:schemeClr val="dk1"/>
                </a:solidFill>
                <a:latin typeface="+mn-lt"/>
                <a:ea typeface="Calibri"/>
                <a:cs typeface="Calibri"/>
                <a:sym typeface="Calibri"/>
              </a:rPr>
              <a:t>Why he’s a bull</a:t>
            </a:r>
            <a:endParaRPr lang="en-GB" sz="1200" u="none" strike="noStrike" dirty="0">
              <a:solidFill>
                <a:schemeClr val="tx1"/>
              </a:solidFill>
              <a:latin typeface="+mn-lt"/>
              <a:ea typeface="+mn-ea"/>
              <a:cs typeface="+mn-cs"/>
              <a:sym typeface="Calibri"/>
            </a:endParaRPr>
          </a:p>
          <a:p>
            <a:pPr marL="171450" lvl="0" indent="-171450" algn="l" rtl="0">
              <a:spcBef>
                <a:spcPts val="0"/>
              </a:spcBef>
              <a:spcAft>
                <a:spcPts val="0"/>
              </a:spcAft>
              <a:buFont typeface="Arial" panose="020B0604020202020204" pitchFamily="34" charset="0"/>
              <a:buChar char="•"/>
            </a:pPr>
            <a:r>
              <a:rPr lang="en-GB" sz="1200" u="none" strike="noStrike" dirty="0">
                <a:solidFill>
                  <a:schemeClr val="dk1"/>
                </a:solidFill>
                <a:latin typeface="+mn-lt"/>
                <a:ea typeface="Calibri"/>
                <a:cs typeface="Calibri"/>
                <a:sym typeface="Calibri"/>
              </a:rPr>
              <a:t>His hexagons</a:t>
            </a:r>
            <a:endParaRPr lang="en-GB" sz="1200" u="none" strike="noStrike" dirty="0">
              <a:solidFill>
                <a:schemeClr val="tx1"/>
              </a:solidFill>
              <a:latin typeface="+mn-lt"/>
              <a:ea typeface="+mn-ea"/>
              <a:cs typeface="+mn-cs"/>
              <a:sym typeface="Calibri"/>
            </a:endParaRPr>
          </a:p>
          <a:p>
            <a:pPr marL="171450" lvl="0" indent="-171450" algn="l" rtl="0">
              <a:spcBef>
                <a:spcPts val="0"/>
              </a:spcBef>
              <a:spcAft>
                <a:spcPts val="0"/>
              </a:spcAft>
              <a:buFont typeface="Arial" panose="020B0604020202020204" pitchFamily="34" charset="0"/>
              <a:buChar char="•"/>
            </a:pPr>
            <a:r>
              <a:rPr lang="en-GB" sz="1200" u="none" strike="noStrike" dirty="0">
                <a:solidFill>
                  <a:schemeClr val="dk1"/>
                </a:solidFill>
                <a:latin typeface="+mn-lt"/>
                <a:ea typeface="Calibri"/>
                <a:cs typeface="Calibri"/>
                <a:sym typeface="Calibri"/>
              </a:rPr>
              <a:t>His medal</a:t>
            </a:r>
            <a:endParaRPr lang="en-GB" sz="1200" u="none" strike="noStrike" dirty="0">
              <a:solidFill>
                <a:schemeClr val="tx1"/>
              </a:solidFill>
              <a:latin typeface="+mn-lt"/>
              <a:ea typeface="+mn-ea"/>
              <a:cs typeface="+mn-cs"/>
              <a:sym typeface="Calibri"/>
            </a:endParaRPr>
          </a:p>
          <a:p>
            <a:pPr marL="171450" lvl="0" indent="-171450" algn="l" rtl="0">
              <a:spcBef>
                <a:spcPts val="0"/>
              </a:spcBef>
              <a:spcAft>
                <a:spcPts val="0"/>
              </a:spcAft>
              <a:buFont typeface="Arial" panose="020B0604020202020204" pitchFamily="34" charset="0"/>
              <a:buChar char="•"/>
            </a:pPr>
            <a:r>
              <a:rPr lang="en-GB" sz="1200" u="none" strike="noStrike" dirty="0">
                <a:solidFill>
                  <a:schemeClr val="dk1"/>
                </a:solidFill>
                <a:latin typeface="+mn-lt"/>
                <a:ea typeface="Calibri"/>
                <a:cs typeface="Calibri"/>
                <a:sym typeface="Calibri"/>
              </a:rPr>
              <a:t>His kit</a:t>
            </a:r>
            <a:endParaRPr lang="en-GB" dirty="0"/>
          </a:p>
          <a:p>
            <a:pPr marL="0" lvl="0" indent="0" algn="l" rtl="0">
              <a:spcBef>
                <a:spcPts val="0"/>
              </a:spcBef>
              <a:spcAft>
                <a:spcPts val="0"/>
              </a:spcAft>
              <a:buNone/>
            </a:pPr>
            <a:endParaRPr lang="en-GB" sz="120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GB" sz="1200" u="none" strike="noStrike" dirty="0">
                <a:solidFill>
                  <a:schemeClr val="dk1"/>
                </a:solidFill>
                <a:latin typeface="+mn-lt"/>
                <a:ea typeface="Calibri"/>
                <a:cs typeface="Calibri"/>
                <a:sym typeface="Calibri"/>
              </a:rPr>
              <a:t>Give pupils a </a:t>
            </a:r>
            <a:r>
              <a:rPr lang="en-GB" sz="1200" b="1" u="none" strike="noStrike" dirty="0">
                <a:solidFill>
                  <a:schemeClr val="dk1"/>
                </a:solidFill>
                <a:latin typeface="+mn-lt"/>
                <a:ea typeface="Calibri"/>
                <a:cs typeface="Calibri"/>
                <a:sym typeface="Calibri"/>
              </a:rPr>
              <a:t>Perry template </a:t>
            </a:r>
            <a:r>
              <a:rPr lang="en-GB" sz="1200" u="none" strike="noStrike" dirty="0">
                <a:solidFill>
                  <a:schemeClr val="dk1"/>
                </a:solidFill>
                <a:latin typeface="+mn-lt"/>
                <a:ea typeface="Calibri"/>
                <a:cs typeface="Calibri"/>
                <a:sym typeface="Calibri"/>
              </a:rPr>
              <a:t>and ask them to complete it in creative and colourful ways, using whatever kinds of art and/or found materials they choose (they could also complete their template using found materials at home). Use the completed templates to create a class or school display.</a:t>
            </a:r>
            <a:endParaRPr lang="en-GB" dirty="0"/>
          </a:p>
          <a:p>
            <a:pPr marL="0" lvl="0" indent="0" algn="l" rtl="0">
              <a:spcBef>
                <a:spcPts val="0"/>
              </a:spcBef>
              <a:spcAft>
                <a:spcPts val="0"/>
              </a:spcAft>
              <a:buNone/>
            </a:pPr>
            <a:r>
              <a:rPr lang="en-GB" sz="1200" dirty="0">
                <a:solidFill>
                  <a:schemeClr val="dk1"/>
                </a:solidFill>
                <a:latin typeface="+mn-lt"/>
                <a:ea typeface="Calibri"/>
                <a:cs typeface="Calibri"/>
                <a:sym typeface="Calibri"/>
              </a:rPr>
              <a:t> </a:t>
            </a:r>
            <a:endParaRPr lang="en-GB" dirty="0"/>
          </a:p>
          <a:p>
            <a:pPr rtl="0"/>
            <a:endParaRPr lang="en-US" dirty="0"/>
          </a:p>
        </p:txBody>
      </p:sp>
      <p:sp>
        <p:nvSpPr>
          <p:cNvPr id="4" name="Slide Number Placeholder 3"/>
          <p:cNvSpPr>
            <a:spLocks noGrp="1"/>
          </p:cNvSpPr>
          <p:nvPr>
            <p:ph type="sldNum" sz="quarter" idx="5"/>
          </p:nvPr>
        </p:nvSpPr>
        <p:spPr/>
        <p:txBody>
          <a:bodyPr/>
          <a:lstStyle/>
          <a:p>
            <a:fld id="{E6F6AA10-C973-3F44-AE42-4CC907109B9D}" type="slidenum">
              <a:rPr lang="en-US" smtClean="0"/>
              <a:t>7</a:t>
            </a:fld>
            <a:endParaRPr lang="en-US"/>
          </a:p>
        </p:txBody>
      </p:sp>
    </p:spTree>
    <p:extLst>
      <p:ext uri="{BB962C8B-B14F-4D97-AF65-F5344CB8AC3E}">
        <p14:creationId xmlns:p14="http://schemas.microsoft.com/office/powerpoint/2010/main" val="1128845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Teacher notes</a:t>
            </a:r>
            <a:endParaRPr lang="en-GB" sz="1200" b="1"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Teachers should be aware of countries that pupils are researching because of political sensitivities. Teacher research is advised before giving pupils nations to research. </a:t>
            </a:r>
          </a:p>
          <a:p>
            <a:pPr marL="0" lvl="0" indent="0" algn="l" rtl="0">
              <a:spcBef>
                <a:spcPts val="0"/>
              </a:spcBef>
              <a:spcAft>
                <a:spcPts val="0"/>
              </a:spcAft>
              <a:buNone/>
            </a:pPr>
            <a:endParaRPr lang="en-GB" sz="1200" dirty="0">
              <a:solidFill>
                <a:schemeClr val="dk1"/>
              </a:solidFill>
              <a:latin typeface="+mn-lt"/>
              <a:ea typeface="Calibri"/>
              <a:cs typeface="Calibri"/>
              <a:sym typeface="Calibri"/>
            </a:endParaRPr>
          </a:p>
          <a:p>
            <a:pPr marL="0" lvl="0" indent="0" algn="l" rtl="0">
              <a:spcBef>
                <a:spcPts val="0"/>
              </a:spcBef>
              <a:spcAft>
                <a:spcPts val="0"/>
              </a:spcAft>
              <a:buNone/>
            </a:pPr>
            <a:r>
              <a:rPr lang="en-GB" sz="1200" dirty="0">
                <a:solidFill>
                  <a:schemeClr val="dk1"/>
                </a:solidFill>
                <a:latin typeface="+mn-lt"/>
                <a:ea typeface="Calibri"/>
                <a:cs typeface="Calibri"/>
                <a:sym typeface="Calibri"/>
              </a:rPr>
              <a:t>Assign pupils a different nation or territory which participated in the Commonwealth Games and ask them to complete an independent research project to find out more about their country. For example:</a:t>
            </a:r>
            <a:endParaRPr lang="en-GB" dirty="0"/>
          </a:p>
          <a:p>
            <a:pPr marL="171450" lvl="0" indent="-171450" algn="l" rtl="0">
              <a:spcBef>
                <a:spcPts val="0"/>
              </a:spcBef>
              <a:spcAft>
                <a:spcPts val="0"/>
              </a:spcAft>
              <a:buFont typeface="Arial" panose="020B0604020202020204" pitchFamily="34" charset="0"/>
              <a:buChar char="•"/>
            </a:pPr>
            <a:r>
              <a:rPr lang="en-GB" sz="1200" dirty="0">
                <a:solidFill>
                  <a:schemeClr val="dk1"/>
                </a:solidFill>
                <a:latin typeface="+mn-lt"/>
                <a:ea typeface="Calibri"/>
                <a:cs typeface="Calibri"/>
                <a:sym typeface="Calibri"/>
              </a:rPr>
              <a:t>Food</a:t>
            </a:r>
            <a:endParaRPr lang="en-GB" sz="1200" dirty="0">
              <a:solidFill>
                <a:schemeClr val="tx1"/>
              </a:solidFill>
              <a:latin typeface="+mn-lt"/>
              <a:ea typeface="+mn-ea"/>
              <a:cs typeface="+mn-cs"/>
              <a:sym typeface="Calibri"/>
            </a:endParaRPr>
          </a:p>
          <a:p>
            <a:pPr marL="171450" lvl="0" indent="-171450" algn="l" rtl="0">
              <a:spcBef>
                <a:spcPts val="0"/>
              </a:spcBef>
              <a:spcAft>
                <a:spcPts val="0"/>
              </a:spcAft>
              <a:buFont typeface="Arial" panose="020B0604020202020204" pitchFamily="34" charset="0"/>
              <a:buChar char="•"/>
            </a:pPr>
            <a:r>
              <a:rPr lang="en-GB" sz="1200" dirty="0">
                <a:solidFill>
                  <a:schemeClr val="dk1"/>
                </a:solidFill>
                <a:latin typeface="+mn-lt"/>
                <a:ea typeface="Calibri"/>
                <a:cs typeface="Calibri"/>
                <a:sym typeface="Calibri"/>
              </a:rPr>
              <a:t>Music</a:t>
            </a:r>
            <a:endParaRPr lang="en-GB" sz="1200" dirty="0">
              <a:solidFill>
                <a:schemeClr val="tx1"/>
              </a:solidFill>
              <a:latin typeface="+mn-lt"/>
              <a:ea typeface="+mn-ea"/>
              <a:cs typeface="+mn-cs"/>
              <a:sym typeface="Calibri"/>
            </a:endParaRPr>
          </a:p>
          <a:p>
            <a:pPr marL="171450" lvl="0" indent="-171450" algn="l" rtl="0">
              <a:spcBef>
                <a:spcPts val="0"/>
              </a:spcBef>
              <a:spcAft>
                <a:spcPts val="0"/>
              </a:spcAft>
              <a:buFont typeface="Arial" panose="020B0604020202020204" pitchFamily="34" charset="0"/>
              <a:buChar char="•"/>
            </a:pPr>
            <a:r>
              <a:rPr lang="en-GB" sz="1200" dirty="0">
                <a:solidFill>
                  <a:schemeClr val="dk1"/>
                </a:solidFill>
                <a:latin typeface="+mn-lt"/>
                <a:ea typeface="Calibri"/>
                <a:cs typeface="Calibri"/>
                <a:sym typeface="Calibri"/>
              </a:rPr>
              <a:t>Language</a:t>
            </a:r>
            <a:endParaRPr lang="en-GB" sz="1200" dirty="0">
              <a:solidFill>
                <a:schemeClr val="tx1"/>
              </a:solidFill>
              <a:latin typeface="+mn-lt"/>
              <a:ea typeface="+mn-ea"/>
              <a:cs typeface="+mn-cs"/>
              <a:sym typeface="Calibri"/>
            </a:endParaRPr>
          </a:p>
          <a:p>
            <a:pPr marL="171450" lvl="0" indent="-171450" algn="l" rtl="0">
              <a:spcBef>
                <a:spcPts val="0"/>
              </a:spcBef>
              <a:spcAft>
                <a:spcPts val="0"/>
              </a:spcAft>
              <a:buFont typeface="Arial" panose="020B0604020202020204" pitchFamily="34" charset="0"/>
              <a:buChar char="•"/>
            </a:pPr>
            <a:r>
              <a:rPr lang="en-GB" sz="1200" dirty="0">
                <a:solidFill>
                  <a:schemeClr val="dk1"/>
                </a:solidFill>
                <a:latin typeface="+mn-lt"/>
                <a:ea typeface="Calibri"/>
                <a:cs typeface="Calibri"/>
                <a:sym typeface="Calibri"/>
              </a:rPr>
              <a:t>Climate</a:t>
            </a:r>
            <a:endParaRPr lang="en-GB" sz="1200" dirty="0">
              <a:solidFill>
                <a:schemeClr val="tx1"/>
              </a:solidFill>
              <a:latin typeface="+mn-lt"/>
              <a:ea typeface="+mn-ea"/>
              <a:cs typeface="+mn-cs"/>
              <a:sym typeface="Calibri"/>
            </a:endParaRPr>
          </a:p>
          <a:p>
            <a:pPr marL="171450" lvl="0" indent="-171450" algn="l" rtl="0">
              <a:spcBef>
                <a:spcPts val="0"/>
              </a:spcBef>
              <a:spcAft>
                <a:spcPts val="0"/>
              </a:spcAft>
              <a:buFont typeface="Arial" panose="020B0604020202020204" pitchFamily="34" charset="0"/>
              <a:buChar char="•"/>
            </a:pPr>
            <a:r>
              <a:rPr lang="en-GB" sz="1200" dirty="0">
                <a:solidFill>
                  <a:schemeClr val="dk1"/>
                </a:solidFill>
                <a:latin typeface="+mn-lt"/>
                <a:ea typeface="Calibri"/>
                <a:cs typeface="Calibri"/>
                <a:sym typeface="Calibri"/>
              </a:rPr>
              <a:t>Interesting facts</a:t>
            </a:r>
            <a:endParaRPr lang="en-GB" sz="1200" dirty="0">
              <a:solidFill>
                <a:schemeClr val="tx1"/>
              </a:solidFill>
              <a:latin typeface="+mn-lt"/>
              <a:ea typeface="+mn-ea"/>
              <a:cs typeface="+mn-cs"/>
              <a:sym typeface="Calibri"/>
            </a:endParaRPr>
          </a:p>
          <a:p>
            <a:pPr marL="171450" lvl="0" indent="-171450" algn="l" rtl="0">
              <a:spcBef>
                <a:spcPts val="0"/>
              </a:spcBef>
              <a:spcAft>
                <a:spcPts val="0"/>
              </a:spcAft>
              <a:buFont typeface="Arial" panose="020B0604020202020204" pitchFamily="34" charset="0"/>
              <a:buChar char="•"/>
            </a:pPr>
            <a:r>
              <a:rPr lang="en-GB" sz="1200" dirty="0">
                <a:solidFill>
                  <a:schemeClr val="dk1"/>
                </a:solidFill>
                <a:latin typeface="+mn-lt"/>
                <a:ea typeface="Calibri"/>
                <a:cs typeface="Calibri"/>
                <a:sym typeface="Calibri"/>
              </a:rPr>
              <a:t>Commonwealth Games history</a:t>
            </a:r>
          </a:p>
          <a:p>
            <a:pPr marL="171450" lvl="0" indent="-171450" algn="l" rtl="0">
              <a:spcBef>
                <a:spcPts val="0"/>
              </a:spcBef>
              <a:spcAft>
                <a:spcPts val="0"/>
              </a:spcAft>
              <a:buFont typeface="Arial" panose="020B0604020202020204" pitchFamily="34" charset="0"/>
              <a:buChar char="•"/>
            </a:pPr>
            <a:r>
              <a:rPr lang="en-GB" sz="1200" dirty="0">
                <a:solidFill>
                  <a:schemeClr val="dk1"/>
                </a:solidFill>
                <a:latin typeface="+mn-lt"/>
                <a:ea typeface="Calibri"/>
                <a:cs typeface="Calibri"/>
                <a:sym typeface="Calibri"/>
              </a:rPr>
              <a:t>Achievements from the Birmingham 2022 Commonwealth Games</a:t>
            </a:r>
            <a:endParaRPr lang="en-GB" dirty="0"/>
          </a:p>
          <a:p>
            <a:pPr marL="0" lvl="0" indent="0" algn="l" rtl="0">
              <a:spcBef>
                <a:spcPts val="0"/>
              </a:spcBef>
              <a:spcAft>
                <a:spcPts val="0"/>
              </a:spcAft>
              <a:buNone/>
            </a:pPr>
            <a:endParaRPr lang="en-GB" sz="1200" dirty="0">
              <a:solidFill>
                <a:schemeClr val="dk1"/>
              </a:solidFill>
              <a:latin typeface="+mn-lt"/>
              <a:ea typeface="Calibri"/>
              <a:cs typeface="Calibri"/>
              <a:sym typeface="Calibri"/>
            </a:endParaRPr>
          </a:p>
          <a:p>
            <a:pPr marL="0" lvl="0" indent="0" algn="l" rtl="0">
              <a:spcBef>
                <a:spcPts val="0"/>
              </a:spcBef>
              <a:spcAft>
                <a:spcPts val="0"/>
              </a:spcAft>
              <a:buNone/>
            </a:pPr>
            <a:r>
              <a:rPr lang="en-GB" sz="1200" dirty="0">
                <a:solidFill>
                  <a:schemeClr val="dk1"/>
                </a:solidFill>
                <a:latin typeface="+mn-lt"/>
                <a:ea typeface="Calibri"/>
                <a:cs typeface="Calibri"/>
                <a:sym typeface="Calibri"/>
              </a:rPr>
              <a:t>Encourage pupils to bring in their projects for an exhibition to show to the rest of the school or parents at an open evening.</a:t>
            </a:r>
          </a:p>
          <a:p>
            <a:pPr marL="0" lvl="0" indent="0" algn="l" rtl="0">
              <a:spcBef>
                <a:spcPts val="0"/>
              </a:spcBef>
              <a:spcAft>
                <a:spcPts val="0"/>
              </a:spcAft>
              <a:buNone/>
            </a:pPr>
            <a:endParaRPr lang="en-GB" dirty="0"/>
          </a:p>
          <a:p>
            <a:pPr rtl="0"/>
            <a:endParaRPr lang="en-US" dirty="0"/>
          </a:p>
        </p:txBody>
      </p:sp>
      <p:sp>
        <p:nvSpPr>
          <p:cNvPr id="4" name="Slide Number Placeholder 3"/>
          <p:cNvSpPr>
            <a:spLocks noGrp="1"/>
          </p:cNvSpPr>
          <p:nvPr>
            <p:ph type="sldNum" sz="quarter" idx="5"/>
          </p:nvPr>
        </p:nvSpPr>
        <p:spPr/>
        <p:txBody>
          <a:bodyPr/>
          <a:lstStyle/>
          <a:p>
            <a:fld id="{E6F6AA10-C973-3F44-AE42-4CC907109B9D}" type="slidenum">
              <a:rPr lang="en-US" smtClean="0"/>
              <a:t>8</a:t>
            </a:fld>
            <a:endParaRPr lang="en-US"/>
          </a:p>
        </p:txBody>
      </p:sp>
    </p:spTree>
    <p:extLst>
      <p:ext uri="{BB962C8B-B14F-4D97-AF65-F5344CB8AC3E}">
        <p14:creationId xmlns:p14="http://schemas.microsoft.com/office/powerpoint/2010/main" val="2494534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FD4CAC3-830A-DD41-B86E-E2CCE6961486}"/>
              </a:ext>
            </a:extLst>
          </p:cNvPr>
          <p:cNvSpPr/>
          <p:nvPr userDrawn="1"/>
        </p:nvSpPr>
        <p:spPr>
          <a:xfrm rot="5280000">
            <a:off x="4644072" y="2121661"/>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683209-47B0-6C43-8C02-DF0089486095}"/>
              </a:ext>
            </a:extLst>
          </p:cNvPr>
          <p:cNvSpPr/>
          <p:nvPr userDrawn="1"/>
        </p:nvSpPr>
        <p:spPr>
          <a:xfrm rot="5400000">
            <a:off x="4720906" y="2067416"/>
            <a:ext cx="2750190"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7E7BF10-AFE6-D648-9465-7110919B07C8}"/>
              </a:ext>
            </a:extLst>
          </p:cNvPr>
          <p:cNvSpPr/>
          <p:nvPr userDrawn="1"/>
        </p:nvSpPr>
        <p:spPr>
          <a:xfrm rot="5280000">
            <a:off x="8092389" y="2121662"/>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6F1CD53-6608-744F-B0EB-C2327D1B5D93}"/>
              </a:ext>
            </a:extLst>
          </p:cNvPr>
          <p:cNvSpPr/>
          <p:nvPr userDrawn="1"/>
        </p:nvSpPr>
        <p:spPr>
          <a:xfrm rot="5400000">
            <a:off x="8173768" y="2067418"/>
            <a:ext cx="2750195"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4FB6BA-3C37-5C4E-907B-D60854A723D5}"/>
              </a:ext>
            </a:extLst>
          </p:cNvPr>
          <p:cNvSpPr/>
          <p:nvPr userDrawn="1"/>
        </p:nvSpPr>
        <p:spPr>
          <a:xfrm rot="5280000">
            <a:off x="1191209" y="2121661"/>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833528-C1A9-174A-93E9-66E873EF519B}"/>
              </a:ext>
            </a:extLst>
          </p:cNvPr>
          <p:cNvSpPr/>
          <p:nvPr userDrawn="1"/>
        </p:nvSpPr>
        <p:spPr>
          <a:xfrm rot="5400000">
            <a:off x="1268040" y="2067415"/>
            <a:ext cx="2750191"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DAA9AF-65F5-7E42-AAF4-99B0FE0C4554}"/>
              </a:ext>
            </a:extLst>
          </p:cNvPr>
          <p:cNvSpPr>
            <a:spLocks noGrp="1"/>
          </p:cNvSpPr>
          <p:nvPr>
            <p:ph idx="1"/>
          </p:nvPr>
        </p:nvSpPr>
        <p:spPr>
          <a:xfrm>
            <a:off x="1129143" y="2372810"/>
            <a:ext cx="3037503" cy="2547047"/>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7" name="Content Placeholder 2">
            <a:extLst>
              <a:ext uri="{FF2B5EF4-FFF2-40B4-BE49-F238E27FC236}">
                <a16:creationId xmlns:a16="http://schemas.microsoft.com/office/drawing/2014/main" id="{35BDF4DA-0E6F-2B40-9E81-ACF69A50C868}"/>
              </a:ext>
            </a:extLst>
          </p:cNvPr>
          <p:cNvSpPr>
            <a:spLocks noGrp="1"/>
          </p:cNvSpPr>
          <p:nvPr>
            <p:ph idx="13"/>
          </p:nvPr>
        </p:nvSpPr>
        <p:spPr>
          <a:xfrm>
            <a:off x="7962106" y="2402765"/>
            <a:ext cx="3029547" cy="2511015"/>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9DECBE4-B068-7846-B047-6138D4346E09}"/>
              </a:ext>
            </a:extLst>
          </p:cNvPr>
          <p:cNvSpPr>
            <a:spLocks noGrp="1"/>
          </p:cNvSpPr>
          <p:nvPr>
            <p:ph idx="14"/>
          </p:nvPr>
        </p:nvSpPr>
        <p:spPr>
          <a:xfrm>
            <a:off x="4552171" y="2372810"/>
            <a:ext cx="3026980" cy="2547047"/>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94CBC117-2E7D-1B4C-920A-D54FF77FDEA6}"/>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117861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32" name="Content Placeholder 2">
            <a:extLst>
              <a:ext uri="{FF2B5EF4-FFF2-40B4-BE49-F238E27FC236}">
                <a16:creationId xmlns:a16="http://schemas.microsoft.com/office/drawing/2014/main" id="{7C37AA0E-BE5D-E449-83D0-CE7A9AB473ED}"/>
              </a:ext>
            </a:extLst>
          </p:cNvPr>
          <p:cNvSpPr>
            <a:spLocks noGrp="1"/>
          </p:cNvSpPr>
          <p:nvPr>
            <p:ph idx="24"/>
          </p:nvPr>
        </p:nvSpPr>
        <p:spPr>
          <a:xfrm>
            <a:off x="932179" y="2083117"/>
            <a:ext cx="10327640" cy="373679"/>
          </a:xfrm>
        </p:spPr>
        <p:txBody>
          <a:bodyPr>
            <a:normAutofit/>
          </a:bodyPr>
          <a:lstStyle>
            <a:lvl1pPr marL="0" indent="0" algn="l">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6" name="Content Placeholder 2">
            <a:extLst>
              <a:ext uri="{FF2B5EF4-FFF2-40B4-BE49-F238E27FC236}">
                <a16:creationId xmlns:a16="http://schemas.microsoft.com/office/drawing/2014/main" id="{056E8D4A-7BE8-8A9A-68BD-E2E19666B82A}"/>
              </a:ext>
            </a:extLst>
          </p:cNvPr>
          <p:cNvSpPr>
            <a:spLocks noGrp="1"/>
          </p:cNvSpPr>
          <p:nvPr>
            <p:ph idx="25"/>
          </p:nvPr>
        </p:nvSpPr>
        <p:spPr>
          <a:xfrm>
            <a:off x="932179" y="2578414"/>
            <a:ext cx="10327640" cy="373679"/>
          </a:xfrm>
        </p:spPr>
        <p:txBody>
          <a:bodyPr>
            <a:normAutofit/>
          </a:bodyPr>
          <a:lstStyle>
            <a:lvl1pPr marL="0" indent="0" algn="l">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8" name="Content Placeholder 2">
            <a:extLst>
              <a:ext uri="{FF2B5EF4-FFF2-40B4-BE49-F238E27FC236}">
                <a16:creationId xmlns:a16="http://schemas.microsoft.com/office/drawing/2014/main" id="{B4229470-D16A-FA35-CCB4-8737971081E7}"/>
              </a:ext>
            </a:extLst>
          </p:cNvPr>
          <p:cNvSpPr>
            <a:spLocks noGrp="1"/>
          </p:cNvSpPr>
          <p:nvPr>
            <p:ph idx="26"/>
          </p:nvPr>
        </p:nvSpPr>
        <p:spPr>
          <a:xfrm>
            <a:off x="932179" y="3073711"/>
            <a:ext cx="10327640" cy="373679"/>
          </a:xfrm>
        </p:spPr>
        <p:txBody>
          <a:bodyPr>
            <a:normAutofit/>
          </a:bodyPr>
          <a:lstStyle>
            <a:lvl1pPr marL="0" indent="0" algn="l">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21" name="Content Placeholder 2">
            <a:extLst>
              <a:ext uri="{FF2B5EF4-FFF2-40B4-BE49-F238E27FC236}">
                <a16:creationId xmlns:a16="http://schemas.microsoft.com/office/drawing/2014/main" id="{CF1F6CA2-7185-B94E-76F0-486081B37D44}"/>
              </a:ext>
            </a:extLst>
          </p:cNvPr>
          <p:cNvSpPr>
            <a:spLocks noGrp="1"/>
          </p:cNvSpPr>
          <p:nvPr>
            <p:ph idx="27"/>
          </p:nvPr>
        </p:nvSpPr>
        <p:spPr>
          <a:xfrm>
            <a:off x="932179" y="3580896"/>
            <a:ext cx="10327640" cy="373679"/>
          </a:xfrm>
        </p:spPr>
        <p:txBody>
          <a:bodyPr>
            <a:normAutofit/>
          </a:bodyPr>
          <a:lstStyle>
            <a:lvl1pPr marL="0" indent="0" algn="l">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23" name="Content Placeholder 2">
            <a:extLst>
              <a:ext uri="{FF2B5EF4-FFF2-40B4-BE49-F238E27FC236}">
                <a16:creationId xmlns:a16="http://schemas.microsoft.com/office/drawing/2014/main" id="{5E17B3E3-31D9-5736-5DCF-A2C6903F2B88}"/>
              </a:ext>
            </a:extLst>
          </p:cNvPr>
          <p:cNvSpPr>
            <a:spLocks noGrp="1"/>
          </p:cNvSpPr>
          <p:nvPr>
            <p:ph idx="28"/>
          </p:nvPr>
        </p:nvSpPr>
        <p:spPr>
          <a:xfrm>
            <a:off x="932179" y="4073939"/>
            <a:ext cx="10327640" cy="373679"/>
          </a:xfrm>
        </p:spPr>
        <p:txBody>
          <a:bodyPr>
            <a:normAutofit/>
          </a:bodyPr>
          <a:lstStyle>
            <a:lvl1pPr marL="0" indent="0" algn="l">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24" name="Content Placeholder 2">
            <a:extLst>
              <a:ext uri="{FF2B5EF4-FFF2-40B4-BE49-F238E27FC236}">
                <a16:creationId xmlns:a16="http://schemas.microsoft.com/office/drawing/2014/main" id="{89BDB9A7-D546-A55D-FCA5-889435F1047D}"/>
              </a:ext>
            </a:extLst>
          </p:cNvPr>
          <p:cNvSpPr>
            <a:spLocks noGrp="1"/>
          </p:cNvSpPr>
          <p:nvPr>
            <p:ph idx="29"/>
          </p:nvPr>
        </p:nvSpPr>
        <p:spPr>
          <a:xfrm>
            <a:off x="932178" y="4566982"/>
            <a:ext cx="10327640" cy="373679"/>
          </a:xfrm>
        </p:spPr>
        <p:txBody>
          <a:bodyPr>
            <a:normAutofit/>
          </a:bodyPr>
          <a:lstStyle>
            <a:lvl1pPr marL="0" indent="0" algn="l">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31" name="Content Placeholder 2">
            <a:extLst>
              <a:ext uri="{FF2B5EF4-FFF2-40B4-BE49-F238E27FC236}">
                <a16:creationId xmlns:a16="http://schemas.microsoft.com/office/drawing/2014/main" id="{FFC463BB-2940-9B12-C83F-A9837E76ACEF}"/>
              </a:ext>
            </a:extLst>
          </p:cNvPr>
          <p:cNvSpPr>
            <a:spLocks noGrp="1"/>
          </p:cNvSpPr>
          <p:nvPr>
            <p:ph idx="36"/>
          </p:nvPr>
        </p:nvSpPr>
        <p:spPr>
          <a:xfrm>
            <a:off x="932178" y="5074167"/>
            <a:ext cx="10327640" cy="373679"/>
          </a:xfrm>
        </p:spPr>
        <p:txBody>
          <a:bodyPr>
            <a:normAutofit/>
          </a:bodyPr>
          <a:lstStyle>
            <a:lvl1pPr marL="0" indent="0" algn="l">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34" name="Content Placeholder 2">
            <a:extLst>
              <a:ext uri="{FF2B5EF4-FFF2-40B4-BE49-F238E27FC236}">
                <a16:creationId xmlns:a16="http://schemas.microsoft.com/office/drawing/2014/main" id="{946C722D-28D7-0C72-F50E-D7058F175D4A}"/>
              </a:ext>
            </a:extLst>
          </p:cNvPr>
          <p:cNvSpPr>
            <a:spLocks noGrp="1"/>
          </p:cNvSpPr>
          <p:nvPr>
            <p:ph idx="38"/>
          </p:nvPr>
        </p:nvSpPr>
        <p:spPr>
          <a:xfrm>
            <a:off x="932178" y="5581352"/>
            <a:ext cx="10327640" cy="373679"/>
          </a:xfrm>
        </p:spPr>
        <p:txBody>
          <a:bodyPr>
            <a:normAutofit/>
          </a:bodyPr>
          <a:lstStyle>
            <a:lvl1pPr marL="0" indent="0" algn="l">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Tree>
    <p:extLst>
      <p:ext uri="{BB962C8B-B14F-4D97-AF65-F5344CB8AC3E}">
        <p14:creationId xmlns:p14="http://schemas.microsoft.com/office/powerpoint/2010/main" val="37097848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87CE-A0FE-1E4F-BCF1-2D61FD9E1CAA}"/>
              </a:ext>
            </a:extLst>
          </p:cNvPr>
          <p:cNvSpPr>
            <a:spLocks noGrp="1"/>
          </p:cNvSpPr>
          <p:nvPr>
            <p:ph type="dt" sz="half" idx="10"/>
          </p:nvPr>
        </p:nvSpPr>
        <p:spPr/>
        <p:txBody>
          <a:bodyPr/>
          <a:lstStyle/>
          <a:p>
            <a:r>
              <a:rPr lang="en-GB"/>
              <a:t>WWW.BIRMINGHAM2022.COM</a:t>
            </a:r>
            <a:endParaRPr lang="en-US"/>
          </a:p>
        </p:txBody>
      </p:sp>
      <p:sp>
        <p:nvSpPr>
          <p:cNvPr id="3" name="Footer Placeholder 2">
            <a:extLst>
              <a:ext uri="{FF2B5EF4-FFF2-40B4-BE49-F238E27FC236}">
                <a16:creationId xmlns:a16="http://schemas.microsoft.com/office/drawing/2014/main" id="{7877BAB8-E94F-C44C-A6B6-E6A64A621F23}"/>
              </a:ext>
            </a:extLst>
          </p:cNvPr>
          <p:cNvSpPr>
            <a:spLocks noGrp="1"/>
          </p:cNvSpPr>
          <p:nvPr>
            <p:ph type="ftr" sz="quarter" idx="11"/>
          </p:nvPr>
        </p:nvSpPr>
        <p:spPr/>
        <p:txBody>
          <a:bodyPr/>
          <a:lstStyle/>
          <a:p>
            <a:r>
              <a:rPr lang="en-US"/>
              <a:t>WWW.BIRMINGHAM2022.COM</a:t>
            </a:r>
          </a:p>
          <a:p>
            <a:r>
              <a:rPr lang="en-US"/>
              <a:t>
WWW.BIRMINGHAM2022.COM</a:t>
            </a:r>
          </a:p>
        </p:txBody>
      </p:sp>
      <p:sp>
        <p:nvSpPr>
          <p:cNvPr id="4" name="Slide Number Placeholder 3">
            <a:extLst>
              <a:ext uri="{FF2B5EF4-FFF2-40B4-BE49-F238E27FC236}">
                <a16:creationId xmlns:a16="http://schemas.microsoft.com/office/drawing/2014/main" id="{E4488977-97B5-D140-85AD-341CD6AA9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8476788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1B3D-2E31-5644-80ED-54C2976A0A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D9AA39-BCA3-2D47-ADB7-8C66A90B0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C28FF8-9B78-3840-8A0E-6AF1AF3E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D28B7-7307-B749-9D42-59C47769C7A7}"/>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52BC72-306C-1643-9801-6B34F237C71E}"/>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163FA9EA-023F-5149-97EB-45FF3C174DE9}"/>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2445761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308A-E3E8-4444-90BB-DB3B36BA9A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A2D4D-A08F-EC44-BFC1-26503C060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9914C-2751-FA46-82A3-45DB3EEF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9B4E3A-31A4-4940-835A-A2C8D6FF3628}"/>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D23BA4-6F1C-B847-B2FC-CDEE8E997664}"/>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04E85B04-EF07-5E49-9452-4FD1146360D7}"/>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446424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551B-0B32-0E4E-9B16-3F0B52AD8E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5EC84B-E8E5-A14A-8535-21733F2B8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74496A-BB82-9246-B63B-631ECAF8C09F}"/>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97717525-8091-A24C-85C5-88A52ED43D0D}"/>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358B1488-5BF7-EA40-AEFC-C14D37B22BA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9503622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87E5-C662-834B-86CD-366ABE9E98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972D0-4F6F-D743-BAD2-32B74AB7DF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3B5BAB-BCC2-3A49-B453-BB31F835400A}"/>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C74B1F21-47E9-F34D-80FE-4E3BB7F2A7AD}"/>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E34DB6D9-867A-354C-BCA5-42CF9CA78A3F}"/>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5969583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6911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33E7-328A-EE46-83D3-2B465585634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4CCFBB1-055C-6447-B976-FAC0300050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7E50536-B061-2E47-8A67-EDB7D972FBDA}"/>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B9987D3A-BEFA-B649-9381-72337ADD0F48}"/>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789EC4F7-D4F2-864C-84EB-7D561C2C15EE}"/>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6792639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D29B-D9F5-D641-9199-F3A4875E64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E90CC0-D89E-C547-8CC8-437BD88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B9533C9-F10C-914E-AFE4-4E91739BD354}"/>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BF669DD8-5D09-9443-A8CE-149431D54128}"/>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48634197-AEE4-424A-9B03-C1056989AA4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609628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101C-4568-1D4A-B146-9F7C9E25C15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F921C1-D811-7A41-87BA-B90D5E68E0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FAF7EE1-6C04-BC4F-AE35-B0EC68C54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CD480F5-EE08-9E40-A088-80D6D58C26D9}"/>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7020861E-3235-BF4D-B04D-87EEED20F289}"/>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EC8E8713-1829-3149-A3BF-125814F22B43}"/>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5657988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0AC-1D40-7142-87FE-9BC73D9223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95699E-9C1F-DE46-8398-A0A6D29F9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25008D-6BC4-AB4A-9F49-D946FB1A6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AC90DC4-747C-8149-AFEF-9AF27202E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349104E-7F73-B34E-B156-E343DBDBEC7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4D3E63A-3DA2-084F-9766-9C1B7D573B45}"/>
              </a:ext>
            </a:extLst>
          </p:cNvPr>
          <p:cNvSpPr>
            <a:spLocks noGrp="1"/>
          </p:cNvSpPr>
          <p:nvPr>
            <p:ph type="dt" sz="half" idx="10"/>
          </p:nvPr>
        </p:nvSpPr>
        <p:spPr/>
        <p:txBody>
          <a:bodyPr/>
          <a:lstStyle/>
          <a:p>
            <a:r>
              <a:rPr lang="en-GB"/>
              <a:t>WWW.BIRMINGHAM2022.COM</a:t>
            </a:r>
            <a:endParaRPr lang="en-US"/>
          </a:p>
        </p:txBody>
      </p:sp>
      <p:sp>
        <p:nvSpPr>
          <p:cNvPr id="8" name="Footer Placeholder 7">
            <a:extLst>
              <a:ext uri="{FF2B5EF4-FFF2-40B4-BE49-F238E27FC236}">
                <a16:creationId xmlns:a16="http://schemas.microsoft.com/office/drawing/2014/main" id="{9891736E-086D-7046-B5F2-DECD5CC81D8A}"/>
              </a:ext>
            </a:extLst>
          </p:cNvPr>
          <p:cNvSpPr>
            <a:spLocks noGrp="1"/>
          </p:cNvSpPr>
          <p:nvPr>
            <p:ph type="ftr" sz="quarter" idx="11"/>
          </p:nvPr>
        </p:nvSpPr>
        <p:spPr/>
        <p:txBody>
          <a:bodyPr/>
          <a:lstStyle/>
          <a:p>
            <a:r>
              <a:rPr lang="en-US"/>
              <a:t>WWW.BIRMINGHAM2022.COM</a:t>
            </a:r>
          </a:p>
          <a:p>
            <a:r>
              <a:rPr lang="en-US"/>
              <a:t>
WWW.BIRMINGHAM2022.COM</a:t>
            </a:r>
          </a:p>
        </p:txBody>
      </p:sp>
      <p:sp>
        <p:nvSpPr>
          <p:cNvPr id="9" name="Slide Number Placeholder 8">
            <a:extLst>
              <a:ext uri="{FF2B5EF4-FFF2-40B4-BE49-F238E27FC236}">
                <a16:creationId xmlns:a16="http://schemas.microsoft.com/office/drawing/2014/main" id="{CDD3BE21-0A10-1545-9187-035874066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159777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A370775-108B-8343-9740-27D0E7BA19B8}"/>
              </a:ext>
            </a:extLst>
          </p:cNvPr>
          <p:cNvSpPr>
            <a:spLocks noGrp="1"/>
          </p:cNvSpPr>
          <p:nvPr>
            <p:ph idx="1"/>
          </p:nvPr>
        </p:nvSpPr>
        <p:spPr>
          <a:xfrm>
            <a:off x="102616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4B06A4DD-81CC-1D4F-8ED4-5E736A906337}"/>
              </a:ext>
            </a:extLst>
          </p:cNvPr>
          <p:cNvSpPr>
            <a:spLocks noGrp="1"/>
          </p:cNvSpPr>
          <p:nvPr>
            <p:ph idx="14"/>
          </p:nvPr>
        </p:nvSpPr>
        <p:spPr>
          <a:xfrm>
            <a:off x="617220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 name="Title 1">
            <a:extLst>
              <a:ext uri="{FF2B5EF4-FFF2-40B4-BE49-F238E27FC236}">
                <a16:creationId xmlns:a16="http://schemas.microsoft.com/office/drawing/2014/main" id="{C54C18BE-FE59-A44B-890A-CF61D4BF351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27444148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F6C2-C19E-A148-8570-503701FC483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B5EC4E2-EC48-B247-BCB4-6035CEEACF83}"/>
              </a:ext>
            </a:extLst>
          </p:cNvPr>
          <p:cNvSpPr>
            <a:spLocks noGrp="1"/>
          </p:cNvSpPr>
          <p:nvPr>
            <p:ph type="dt" sz="half" idx="10"/>
          </p:nvPr>
        </p:nvSpPr>
        <p:spPr/>
        <p:txBody>
          <a:bodyPr/>
          <a:lstStyle/>
          <a:p>
            <a:r>
              <a:rPr lang="en-GB"/>
              <a:t>WWW.BIRMINGHAM2022.COM</a:t>
            </a:r>
            <a:endParaRPr lang="en-US"/>
          </a:p>
        </p:txBody>
      </p:sp>
      <p:sp>
        <p:nvSpPr>
          <p:cNvPr id="4" name="Footer Placeholder 3">
            <a:extLst>
              <a:ext uri="{FF2B5EF4-FFF2-40B4-BE49-F238E27FC236}">
                <a16:creationId xmlns:a16="http://schemas.microsoft.com/office/drawing/2014/main" id="{86F46A8A-5FCB-A14E-9505-FCFED38EF5FB}"/>
              </a:ext>
            </a:extLst>
          </p:cNvPr>
          <p:cNvSpPr>
            <a:spLocks noGrp="1"/>
          </p:cNvSpPr>
          <p:nvPr>
            <p:ph type="ftr" sz="quarter" idx="11"/>
          </p:nvPr>
        </p:nvSpPr>
        <p:spPr/>
        <p:txBody>
          <a:bodyPr/>
          <a:lstStyle/>
          <a:p>
            <a:r>
              <a:rPr lang="en-US"/>
              <a:t>WWW.BIRMINGHAM2022.COM</a:t>
            </a:r>
          </a:p>
          <a:p>
            <a:r>
              <a:rPr lang="en-US"/>
              <a:t>
WWW.BIRMINGHAM2022.COM</a:t>
            </a:r>
          </a:p>
        </p:txBody>
      </p:sp>
      <p:sp>
        <p:nvSpPr>
          <p:cNvPr id="5" name="Slide Number Placeholder 4">
            <a:extLst>
              <a:ext uri="{FF2B5EF4-FFF2-40B4-BE49-F238E27FC236}">
                <a16:creationId xmlns:a16="http://schemas.microsoft.com/office/drawing/2014/main" id="{4E831F17-1137-7D4E-AFA8-38D2793C1AC4}"/>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0007476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87CE-A0FE-1E4F-BCF1-2D61FD9E1CAA}"/>
              </a:ext>
            </a:extLst>
          </p:cNvPr>
          <p:cNvSpPr>
            <a:spLocks noGrp="1"/>
          </p:cNvSpPr>
          <p:nvPr>
            <p:ph type="dt" sz="half" idx="10"/>
          </p:nvPr>
        </p:nvSpPr>
        <p:spPr/>
        <p:txBody>
          <a:bodyPr/>
          <a:lstStyle/>
          <a:p>
            <a:r>
              <a:rPr lang="en-GB"/>
              <a:t>WWW.BIRMINGHAM2022.COM</a:t>
            </a:r>
            <a:endParaRPr lang="en-US"/>
          </a:p>
        </p:txBody>
      </p:sp>
      <p:sp>
        <p:nvSpPr>
          <p:cNvPr id="3" name="Footer Placeholder 2">
            <a:extLst>
              <a:ext uri="{FF2B5EF4-FFF2-40B4-BE49-F238E27FC236}">
                <a16:creationId xmlns:a16="http://schemas.microsoft.com/office/drawing/2014/main" id="{7877BAB8-E94F-C44C-A6B6-E6A64A621F23}"/>
              </a:ext>
            </a:extLst>
          </p:cNvPr>
          <p:cNvSpPr>
            <a:spLocks noGrp="1"/>
          </p:cNvSpPr>
          <p:nvPr>
            <p:ph type="ftr" sz="quarter" idx="11"/>
          </p:nvPr>
        </p:nvSpPr>
        <p:spPr/>
        <p:txBody>
          <a:bodyPr/>
          <a:lstStyle/>
          <a:p>
            <a:r>
              <a:rPr lang="en-US"/>
              <a:t>WWW.BIRMINGHAM2022.COM</a:t>
            </a:r>
          </a:p>
          <a:p>
            <a:r>
              <a:rPr lang="en-US"/>
              <a:t>
WWW.BIRMINGHAM2022.COM</a:t>
            </a:r>
          </a:p>
        </p:txBody>
      </p:sp>
      <p:sp>
        <p:nvSpPr>
          <p:cNvPr id="4" name="Slide Number Placeholder 3">
            <a:extLst>
              <a:ext uri="{FF2B5EF4-FFF2-40B4-BE49-F238E27FC236}">
                <a16:creationId xmlns:a16="http://schemas.microsoft.com/office/drawing/2014/main" id="{E4488977-97B5-D140-85AD-341CD6AA9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168418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1B3D-2E31-5644-80ED-54C2976A0A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D9AA39-BCA3-2D47-ADB7-8C66A90B0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C28FF8-9B78-3840-8A0E-6AF1AF3E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D28B7-7307-B749-9D42-59C47769C7A7}"/>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52BC72-306C-1643-9801-6B34F237C71E}"/>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163FA9EA-023F-5149-97EB-45FF3C174DE9}"/>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958593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308A-E3E8-4444-90BB-DB3B36BA9A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A2D4D-A08F-EC44-BFC1-26503C060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9914C-2751-FA46-82A3-45DB3EEF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9B4E3A-31A4-4940-835A-A2C8D6FF3628}"/>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D23BA4-6F1C-B847-B2FC-CDEE8E997664}"/>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04E85B04-EF07-5E49-9452-4FD1146360D7}"/>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862066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551B-0B32-0E4E-9B16-3F0B52AD8E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5EC84B-E8E5-A14A-8535-21733F2B8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74496A-BB82-9246-B63B-631ECAF8C09F}"/>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97717525-8091-A24C-85C5-88A52ED43D0D}"/>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358B1488-5BF7-EA40-AEFC-C14D37B22BA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0162986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87E5-C662-834B-86CD-366ABE9E98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972D0-4F6F-D743-BAD2-32B74AB7DF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3B5BAB-BCC2-3A49-B453-BB31F835400A}"/>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C74B1F21-47E9-F34D-80FE-4E3BB7F2A7AD}"/>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E34DB6D9-867A-354C-BCA5-42CF9CA78A3F}"/>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80743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D29B-D9F5-D641-9199-F3A4875E64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E90CC0-D89E-C547-8CC8-437BD88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48634197-AEE4-424A-9B03-C1056989AA4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517884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101C-4568-1D4A-B146-9F7C9E25C153}"/>
              </a:ext>
            </a:extLst>
          </p:cNvPr>
          <p:cNvSpPr>
            <a:spLocks noGrp="1"/>
          </p:cNvSpPr>
          <p:nvPr>
            <p:ph type="title" hasCustomPrompt="1"/>
          </p:nvPr>
        </p:nvSpPr>
        <p:spPr/>
        <p:txBody>
          <a:bodyPr>
            <a:normAutofit/>
          </a:bodyPr>
          <a:lstStyle>
            <a:lvl1pPr>
              <a:defRPr sz="4000" b="1">
                <a:latin typeface="Arial Nova" panose="020B05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AF921C1-D811-7A41-87BA-B90D5E68E06E}"/>
              </a:ext>
            </a:extLst>
          </p:cNvPr>
          <p:cNvSpPr>
            <a:spLocks noGrp="1"/>
          </p:cNvSpPr>
          <p:nvPr>
            <p:ph sz="half" idx="1"/>
          </p:nvPr>
        </p:nvSpPr>
        <p:spPr>
          <a:xfrm>
            <a:off x="838200" y="1825625"/>
            <a:ext cx="5181600" cy="4351338"/>
          </a:xfrm>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8FAF7EE1-6C04-BC4F-AE35-B0EC68C54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EC8E8713-1829-3149-A3BF-125814F22B43}"/>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389256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0AC-1D40-7142-87FE-9BC73D922318}"/>
              </a:ext>
            </a:extLst>
          </p:cNvPr>
          <p:cNvSpPr>
            <a:spLocks noGrp="1"/>
          </p:cNvSpPr>
          <p:nvPr>
            <p:ph type="title" hasCustomPrompt="1"/>
          </p:nvPr>
        </p:nvSpPr>
        <p:spPr>
          <a:xfrm>
            <a:off x="839788" y="365125"/>
            <a:ext cx="10515600" cy="1325563"/>
          </a:xfrm>
        </p:spPr>
        <p:txBody>
          <a:bodyPr>
            <a:normAutofit/>
          </a:bodyPr>
          <a:lstStyle>
            <a:lvl1pPr>
              <a:defRPr sz="4000" b="1" i="0">
                <a:latin typeface="Arial Nova" panose="020B05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595699E-9C1F-DE46-8398-A0A6D29F93D3}"/>
              </a:ext>
            </a:extLst>
          </p:cNvPr>
          <p:cNvSpPr>
            <a:spLocks noGrp="1"/>
          </p:cNvSpPr>
          <p:nvPr>
            <p:ph type="body" idx="1"/>
          </p:nvPr>
        </p:nvSpPr>
        <p:spPr>
          <a:xfrm>
            <a:off x="839788" y="1681163"/>
            <a:ext cx="5157787" cy="823912"/>
          </a:xfrm>
        </p:spPr>
        <p:txBody>
          <a:bodyPr anchor="b"/>
          <a:lstStyle>
            <a:lvl1pPr marL="0" indent="0">
              <a:buNone/>
              <a:defRPr sz="2400" b="1">
                <a:latin typeface="Arial Nova"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9225008D-6BC4-AB4A-9F49-D946FB1A6063}"/>
              </a:ext>
            </a:extLst>
          </p:cNvPr>
          <p:cNvSpPr>
            <a:spLocks noGrp="1"/>
          </p:cNvSpPr>
          <p:nvPr>
            <p:ph sz="half" idx="2"/>
          </p:nvPr>
        </p:nvSpPr>
        <p:spPr>
          <a:xfrm>
            <a:off x="839788" y="2505075"/>
            <a:ext cx="5157787" cy="3684588"/>
          </a:xfrm>
        </p:spPr>
        <p:txBody>
          <a:bodyPr/>
          <a:lstStyle>
            <a:lvl1pPr>
              <a:defRPr>
                <a:latin typeface="Arial Nova" panose="020B0504020202020204" pitchFamily="34" charset="0"/>
                <a:cs typeface="Arial" panose="020B0604020202020204" pitchFamily="34" charset="0"/>
              </a:defRPr>
            </a:lvl1pPr>
            <a:lvl2pPr>
              <a:defRPr>
                <a:latin typeface="Arial Nova" panose="020B0504020202020204" pitchFamily="34" charset="0"/>
                <a:cs typeface="Arial" panose="020B0604020202020204" pitchFamily="34" charset="0"/>
              </a:defRPr>
            </a:lvl2pPr>
            <a:lvl3pPr>
              <a:defRPr>
                <a:latin typeface="Arial Nova" panose="020B0504020202020204" pitchFamily="34" charset="0"/>
                <a:cs typeface="Arial" panose="020B0604020202020204" pitchFamily="34" charset="0"/>
              </a:defRPr>
            </a:lvl3pPr>
            <a:lvl4pPr>
              <a:defRPr>
                <a:latin typeface="Arial Nova" panose="020B0504020202020204" pitchFamily="34" charset="0"/>
                <a:cs typeface="Arial" panose="020B0604020202020204" pitchFamily="34" charset="0"/>
              </a:defRPr>
            </a:lvl4pPr>
            <a:lvl5pPr>
              <a:defRPr>
                <a:latin typeface="Arial Nova" panose="020B05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AC90DC4-747C-8149-AFEF-9AF27202EC80}"/>
              </a:ext>
            </a:extLst>
          </p:cNvPr>
          <p:cNvSpPr>
            <a:spLocks noGrp="1"/>
          </p:cNvSpPr>
          <p:nvPr>
            <p:ph type="body" sz="quarter" idx="3"/>
          </p:nvPr>
        </p:nvSpPr>
        <p:spPr>
          <a:xfrm>
            <a:off x="6172200" y="1681163"/>
            <a:ext cx="5183188" cy="823912"/>
          </a:xfrm>
        </p:spPr>
        <p:txBody>
          <a:bodyPr anchor="b"/>
          <a:lstStyle>
            <a:lvl1pPr marL="0" indent="0">
              <a:buNone/>
              <a:defRPr sz="2400" b="1">
                <a:latin typeface="Arial Nova"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4349104E-7F73-B34E-B156-E343DBDBEC7F}"/>
              </a:ext>
            </a:extLst>
          </p:cNvPr>
          <p:cNvSpPr>
            <a:spLocks noGrp="1"/>
          </p:cNvSpPr>
          <p:nvPr>
            <p:ph sz="quarter" idx="4"/>
          </p:nvPr>
        </p:nvSpPr>
        <p:spPr>
          <a:xfrm>
            <a:off x="6172200" y="2505075"/>
            <a:ext cx="5183188" cy="368458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44D3E63A-3DA2-084F-9766-9C1B7D573B45}"/>
              </a:ext>
            </a:extLst>
          </p:cNvPr>
          <p:cNvSpPr>
            <a:spLocks noGrp="1"/>
          </p:cNvSpPr>
          <p:nvPr>
            <p:ph type="dt" sz="half" idx="10"/>
          </p:nvPr>
        </p:nvSpPr>
        <p:spPr/>
        <p:txBody>
          <a:bodyPr/>
          <a:lstStyle/>
          <a:p>
            <a:r>
              <a:rPr lang="en-GB"/>
              <a:t>WWW.BIRMINGHAM2022.COM</a:t>
            </a:r>
            <a:endParaRPr lang="en-US"/>
          </a:p>
        </p:txBody>
      </p:sp>
      <p:sp>
        <p:nvSpPr>
          <p:cNvPr id="8" name="Footer Placeholder 7">
            <a:extLst>
              <a:ext uri="{FF2B5EF4-FFF2-40B4-BE49-F238E27FC236}">
                <a16:creationId xmlns:a16="http://schemas.microsoft.com/office/drawing/2014/main" id="{9891736E-086D-7046-B5F2-DECD5CC81D8A}"/>
              </a:ext>
            </a:extLst>
          </p:cNvPr>
          <p:cNvSpPr>
            <a:spLocks noGrp="1"/>
          </p:cNvSpPr>
          <p:nvPr>
            <p:ph type="ftr" sz="quarter" idx="11"/>
          </p:nvPr>
        </p:nvSpPr>
        <p:spPr/>
        <p:txBody>
          <a:bodyPr/>
          <a:lstStyle/>
          <a:p>
            <a:r>
              <a:rPr lang="en-US"/>
              <a:t>WWW.BIRMINGHAM2022.COM</a:t>
            </a:r>
          </a:p>
          <a:p>
            <a:r>
              <a:rPr lang="en-US"/>
              <a:t>
WWW.BIRMINGHAM2022.COM</a:t>
            </a:r>
          </a:p>
        </p:txBody>
      </p:sp>
      <p:sp>
        <p:nvSpPr>
          <p:cNvPr id="9" name="Slide Number Placeholder 8">
            <a:extLst>
              <a:ext uri="{FF2B5EF4-FFF2-40B4-BE49-F238E27FC236}">
                <a16:creationId xmlns:a16="http://schemas.microsoft.com/office/drawing/2014/main" id="{CDD3BE21-0A10-1545-9187-035874066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146369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F6C2-C19E-A148-8570-503701FC483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178072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87CE-A0FE-1E4F-BCF1-2D61FD9E1CAA}"/>
              </a:ext>
            </a:extLst>
          </p:cNvPr>
          <p:cNvSpPr>
            <a:spLocks noGrp="1"/>
          </p:cNvSpPr>
          <p:nvPr>
            <p:ph type="dt" sz="half" idx="10"/>
          </p:nvPr>
        </p:nvSpPr>
        <p:spPr/>
        <p:txBody>
          <a:bodyPr/>
          <a:lstStyle/>
          <a:p>
            <a:r>
              <a:rPr lang="en-GB"/>
              <a:t>WWW.BIRMINGHAM2022.COM</a:t>
            </a:r>
            <a:endParaRPr lang="en-US"/>
          </a:p>
        </p:txBody>
      </p:sp>
      <p:sp>
        <p:nvSpPr>
          <p:cNvPr id="3" name="Footer Placeholder 2">
            <a:extLst>
              <a:ext uri="{FF2B5EF4-FFF2-40B4-BE49-F238E27FC236}">
                <a16:creationId xmlns:a16="http://schemas.microsoft.com/office/drawing/2014/main" id="{7877BAB8-E94F-C44C-A6B6-E6A64A621F23}"/>
              </a:ext>
            </a:extLst>
          </p:cNvPr>
          <p:cNvSpPr>
            <a:spLocks noGrp="1"/>
          </p:cNvSpPr>
          <p:nvPr>
            <p:ph type="ftr" sz="quarter" idx="11"/>
          </p:nvPr>
        </p:nvSpPr>
        <p:spPr/>
        <p:txBody>
          <a:bodyPr/>
          <a:lstStyle/>
          <a:p>
            <a:r>
              <a:rPr lang="en-US"/>
              <a:t>WWW.BIRMINGHAM2022.COM</a:t>
            </a:r>
          </a:p>
          <a:p>
            <a:r>
              <a:rPr lang="en-US"/>
              <a:t>
WWW.BIRMINGHAM2022.COM</a:t>
            </a:r>
          </a:p>
        </p:txBody>
      </p:sp>
      <p:sp>
        <p:nvSpPr>
          <p:cNvPr id="4" name="Slide Number Placeholder 3">
            <a:extLst>
              <a:ext uri="{FF2B5EF4-FFF2-40B4-BE49-F238E27FC236}">
                <a16:creationId xmlns:a16="http://schemas.microsoft.com/office/drawing/2014/main" id="{E4488977-97B5-D140-85AD-341CD6AA9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672180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1B3D-2E31-5644-80ED-54C2976A0A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D9AA39-BCA3-2D47-ADB7-8C66A90B0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C28FF8-9B78-3840-8A0E-6AF1AF3E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D28B7-7307-B749-9D42-59C47769C7A7}"/>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52BC72-306C-1643-9801-6B34F237C71E}"/>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163FA9EA-023F-5149-97EB-45FF3C174DE9}"/>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830591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308A-E3E8-4444-90BB-DB3B36BA9A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A2D4D-A08F-EC44-BFC1-26503C060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9914C-2751-FA46-82A3-45DB3EEF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9B4E3A-31A4-4940-835A-A2C8D6FF3628}"/>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D23BA4-6F1C-B847-B2FC-CDEE8E997664}"/>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04E85B04-EF07-5E49-9452-4FD1146360D7}"/>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833587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551B-0B32-0E4E-9B16-3F0B52AD8E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5EC84B-E8E5-A14A-8535-21733F2B8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74496A-BB82-9246-B63B-631ECAF8C09F}"/>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97717525-8091-A24C-85C5-88A52ED43D0D}"/>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358B1488-5BF7-EA40-AEFC-C14D37B22BA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921095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7784147" y="2459463"/>
            <a:ext cx="4993640" cy="56948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7741284" y="3405297"/>
            <a:ext cx="4993640" cy="56948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3728D633-9D68-444D-A51E-1BF1ECE0D914}"/>
              </a:ext>
            </a:extLst>
          </p:cNvPr>
          <p:cNvSpPr>
            <a:spLocks noGrp="1"/>
          </p:cNvSpPr>
          <p:nvPr>
            <p:ph idx="15"/>
          </p:nvPr>
        </p:nvSpPr>
        <p:spPr>
          <a:xfrm>
            <a:off x="7741284" y="4351131"/>
            <a:ext cx="4993640" cy="56948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3853446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87E5-C662-834B-86CD-366ABE9E98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972D0-4F6F-D743-BAD2-32B74AB7DF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77370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FD4CAC3-830A-DD41-B86E-E2CCE6961486}"/>
              </a:ext>
            </a:extLst>
          </p:cNvPr>
          <p:cNvSpPr/>
          <p:nvPr userDrawn="1"/>
        </p:nvSpPr>
        <p:spPr>
          <a:xfrm rot="5280000">
            <a:off x="4644072" y="2121661"/>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683209-47B0-6C43-8C02-DF0089486095}"/>
              </a:ext>
            </a:extLst>
          </p:cNvPr>
          <p:cNvSpPr/>
          <p:nvPr userDrawn="1"/>
        </p:nvSpPr>
        <p:spPr>
          <a:xfrm rot="5400000">
            <a:off x="4720906" y="2067416"/>
            <a:ext cx="2750190"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7E7BF10-AFE6-D648-9465-7110919B07C8}"/>
              </a:ext>
            </a:extLst>
          </p:cNvPr>
          <p:cNvSpPr/>
          <p:nvPr userDrawn="1"/>
        </p:nvSpPr>
        <p:spPr>
          <a:xfrm rot="5280000">
            <a:off x="8092389" y="2121662"/>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6F1CD53-6608-744F-B0EB-C2327D1B5D93}"/>
              </a:ext>
            </a:extLst>
          </p:cNvPr>
          <p:cNvSpPr/>
          <p:nvPr userDrawn="1"/>
        </p:nvSpPr>
        <p:spPr>
          <a:xfrm rot="5400000">
            <a:off x="8173768" y="2067418"/>
            <a:ext cx="2750195"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4FB6BA-3C37-5C4E-907B-D60854A723D5}"/>
              </a:ext>
            </a:extLst>
          </p:cNvPr>
          <p:cNvSpPr/>
          <p:nvPr userDrawn="1"/>
        </p:nvSpPr>
        <p:spPr>
          <a:xfrm rot="5280000">
            <a:off x="1191209" y="2121661"/>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833528-C1A9-174A-93E9-66E873EF519B}"/>
              </a:ext>
            </a:extLst>
          </p:cNvPr>
          <p:cNvSpPr/>
          <p:nvPr userDrawn="1"/>
        </p:nvSpPr>
        <p:spPr>
          <a:xfrm rot="5400000">
            <a:off x="1268040" y="2067415"/>
            <a:ext cx="2750191"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DAA9AF-65F5-7E42-AAF4-99B0FE0C4554}"/>
              </a:ext>
            </a:extLst>
          </p:cNvPr>
          <p:cNvSpPr>
            <a:spLocks noGrp="1"/>
          </p:cNvSpPr>
          <p:nvPr>
            <p:ph idx="1"/>
          </p:nvPr>
        </p:nvSpPr>
        <p:spPr>
          <a:xfrm>
            <a:off x="1129143" y="2372810"/>
            <a:ext cx="3037503" cy="2547047"/>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7" name="Content Placeholder 2">
            <a:extLst>
              <a:ext uri="{FF2B5EF4-FFF2-40B4-BE49-F238E27FC236}">
                <a16:creationId xmlns:a16="http://schemas.microsoft.com/office/drawing/2014/main" id="{35BDF4DA-0E6F-2B40-9E81-ACF69A50C868}"/>
              </a:ext>
            </a:extLst>
          </p:cNvPr>
          <p:cNvSpPr>
            <a:spLocks noGrp="1"/>
          </p:cNvSpPr>
          <p:nvPr>
            <p:ph idx="13"/>
          </p:nvPr>
        </p:nvSpPr>
        <p:spPr>
          <a:xfrm>
            <a:off x="7962106" y="2402765"/>
            <a:ext cx="3029547" cy="2511015"/>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9DECBE4-B068-7846-B047-6138D4346E09}"/>
              </a:ext>
            </a:extLst>
          </p:cNvPr>
          <p:cNvSpPr>
            <a:spLocks noGrp="1"/>
          </p:cNvSpPr>
          <p:nvPr>
            <p:ph idx="14"/>
          </p:nvPr>
        </p:nvSpPr>
        <p:spPr>
          <a:xfrm>
            <a:off x="4552171" y="2372810"/>
            <a:ext cx="3026980" cy="2547047"/>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94CBC117-2E7D-1B4C-920A-D54FF77FDEA6}"/>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4241684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6" name="Content Placeholder 2">
            <a:extLst>
              <a:ext uri="{FF2B5EF4-FFF2-40B4-BE49-F238E27FC236}">
                <a16:creationId xmlns:a16="http://schemas.microsoft.com/office/drawing/2014/main" id="{6A945947-CCB2-B04C-9ADE-BA6B9BD1A138}"/>
              </a:ext>
            </a:extLst>
          </p:cNvPr>
          <p:cNvSpPr>
            <a:spLocks noGrp="1"/>
          </p:cNvSpPr>
          <p:nvPr>
            <p:ph idx="1"/>
          </p:nvPr>
        </p:nvSpPr>
        <p:spPr>
          <a:xfrm>
            <a:off x="6266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7" name="Content Placeholder 2">
            <a:extLst>
              <a:ext uri="{FF2B5EF4-FFF2-40B4-BE49-F238E27FC236}">
                <a16:creationId xmlns:a16="http://schemas.microsoft.com/office/drawing/2014/main" id="{8F140890-8A82-3A48-9D5B-37F381BC6D5E}"/>
              </a:ext>
            </a:extLst>
          </p:cNvPr>
          <p:cNvSpPr>
            <a:spLocks noGrp="1"/>
          </p:cNvSpPr>
          <p:nvPr>
            <p:ph idx="14"/>
          </p:nvPr>
        </p:nvSpPr>
        <p:spPr>
          <a:xfrm>
            <a:off x="6266180" y="3856643"/>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4659167-7EEA-8446-87CF-BD1DA4A9AE40}"/>
              </a:ext>
            </a:extLst>
          </p:cNvPr>
          <p:cNvSpPr>
            <a:spLocks noGrp="1"/>
          </p:cNvSpPr>
          <p:nvPr>
            <p:ph idx="15"/>
          </p:nvPr>
        </p:nvSpPr>
        <p:spPr>
          <a:xfrm>
            <a:off x="6266182" y="3040032"/>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3996610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932180" y="3032119"/>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3728D633-9D68-444D-A51E-1BF1ECE0D914}"/>
              </a:ext>
            </a:extLst>
          </p:cNvPr>
          <p:cNvSpPr>
            <a:spLocks noGrp="1"/>
          </p:cNvSpPr>
          <p:nvPr>
            <p:ph idx="15"/>
          </p:nvPr>
        </p:nvSpPr>
        <p:spPr>
          <a:xfrm>
            <a:off x="1120438"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1C67FD4-6F3C-5943-B6E7-422E1E5A15A5}"/>
              </a:ext>
            </a:extLst>
          </p:cNvPr>
          <p:cNvSpPr>
            <a:spLocks noGrp="1"/>
          </p:cNvSpPr>
          <p:nvPr>
            <p:ph idx="18"/>
          </p:nvPr>
        </p:nvSpPr>
        <p:spPr>
          <a:xfrm>
            <a:off x="1120438"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3F1B7580-83A4-7A47-A5DF-8185E5AEC82F}"/>
              </a:ext>
            </a:extLst>
          </p:cNvPr>
          <p:cNvSpPr>
            <a:spLocks noGrp="1"/>
          </p:cNvSpPr>
          <p:nvPr>
            <p:ph idx="19"/>
          </p:nvPr>
        </p:nvSpPr>
        <p:spPr>
          <a:xfrm>
            <a:off x="3258260"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2" name="Content Placeholder 2">
            <a:extLst>
              <a:ext uri="{FF2B5EF4-FFF2-40B4-BE49-F238E27FC236}">
                <a16:creationId xmlns:a16="http://schemas.microsoft.com/office/drawing/2014/main" id="{C9A317D0-9373-DA42-BC71-49D62330009F}"/>
              </a:ext>
            </a:extLst>
          </p:cNvPr>
          <p:cNvSpPr>
            <a:spLocks noGrp="1"/>
          </p:cNvSpPr>
          <p:nvPr>
            <p:ph idx="20"/>
          </p:nvPr>
        </p:nvSpPr>
        <p:spPr>
          <a:xfrm>
            <a:off x="3258260"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7AC47B1-8AAF-9F43-A132-2FCAA9D1AE98}"/>
              </a:ext>
            </a:extLst>
          </p:cNvPr>
          <p:cNvSpPr>
            <a:spLocks noGrp="1"/>
          </p:cNvSpPr>
          <p:nvPr>
            <p:ph idx="21"/>
          </p:nvPr>
        </p:nvSpPr>
        <p:spPr>
          <a:xfrm>
            <a:off x="5396082"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Content Placeholder 2">
            <a:extLst>
              <a:ext uri="{FF2B5EF4-FFF2-40B4-BE49-F238E27FC236}">
                <a16:creationId xmlns:a16="http://schemas.microsoft.com/office/drawing/2014/main" id="{5C03AEBF-91DA-544A-BE66-9619545F1D4C}"/>
              </a:ext>
            </a:extLst>
          </p:cNvPr>
          <p:cNvSpPr>
            <a:spLocks noGrp="1"/>
          </p:cNvSpPr>
          <p:nvPr>
            <p:ph idx="22"/>
          </p:nvPr>
        </p:nvSpPr>
        <p:spPr>
          <a:xfrm>
            <a:off x="5396082"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5" name="Content Placeholder 2">
            <a:extLst>
              <a:ext uri="{FF2B5EF4-FFF2-40B4-BE49-F238E27FC236}">
                <a16:creationId xmlns:a16="http://schemas.microsoft.com/office/drawing/2014/main" id="{182F7F0E-6921-1E46-AEE9-68C5304764BD}"/>
              </a:ext>
            </a:extLst>
          </p:cNvPr>
          <p:cNvSpPr>
            <a:spLocks noGrp="1"/>
          </p:cNvSpPr>
          <p:nvPr>
            <p:ph idx="23"/>
          </p:nvPr>
        </p:nvSpPr>
        <p:spPr>
          <a:xfrm>
            <a:off x="1120438" y="5203931"/>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9BB40EC-2708-784D-AE49-F6B391DDD1C6}"/>
              </a:ext>
            </a:extLst>
          </p:cNvPr>
          <p:cNvSpPr>
            <a:spLocks noGrp="1"/>
          </p:cNvSpPr>
          <p:nvPr>
            <p:ph idx="24"/>
          </p:nvPr>
        </p:nvSpPr>
        <p:spPr>
          <a:xfrm>
            <a:off x="3258260" y="5203931"/>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9DB53411-F0F8-8249-BC09-C4DC60480D28}"/>
              </a:ext>
            </a:extLst>
          </p:cNvPr>
          <p:cNvSpPr>
            <a:spLocks noGrp="1"/>
          </p:cNvSpPr>
          <p:nvPr>
            <p:ph idx="25"/>
          </p:nvPr>
        </p:nvSpPr>
        <p:spPr>
          <a:xfrm>
            <a:off x="5396082" y="5191233"/>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4003908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6266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6266180" y="3856643"/>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8" name="Content Placeholder 2">
            <a:extLst>
              <a:ext uri="{FF2B5EF4-FFF2-40B4-BE49-F238E27FC236}">
                <a16:creationId xmlns:a16="http://schemas.microsoft.com/office/drawing/2014/main" id="{C837BDBF-D8B7-D845-9DED-4AE38166E2D6}"/>
              </a:ext>
            </a:extLst>
          </p:cNvPr>
          <p:cNvSpPr>
            <a:spLocks noGrp="1"/>
          </p:cNvSpPr>
          <p:nvPr>
            <p:ph idx="15"/>
          </p:nvPr>
        </p:nvSpPr>
        <p:spPr>
          <a:xfrm>
            <a:off x="6266182" y="3040032"/>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927003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459463"/>
            <a:ext cx="4993640" cy="56948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6266180" y="2459462"/>
            <a:ext cx="4993640" cy="56948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1750527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747192" y="314085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86736464-13AD-9344-AC01-0F11ADF6C391}"/>
              </a:ext>
            </a:extLst>
          </p:cNvPr>
          <p:cNvSpPr>
            <a:spLocks noGrp="1"/>
          </p:cNvSpPr>
          <p:nvPr>
            <p:ph idx="10"/>
          </p:nvPr>
        </p:nvSpPr>
        <p:spPr>
          <a:xfrm>
            <a:off x="2531706" y="3146113"/>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6" name="Content Placeholder 2">
            <a:extLst>
              <a:ext uri="{FF2B5EF4-FFF2-40B4-BE49-F238E27FC236}">
                <a16:creationId xmlns:a16="http://schemas.microsoft.com/office/drawing/2014/main" id="{745D8926-EAE3-4A4E-92D6-8A6B4C591344}"/>
              </a:ext>
            </a:extLst>
          </p:cNvPr>
          <p:cNvSpPr>
            <a:spLocks noGrp="1"/>
          </p:cNvSpPr>
          <p:nvPr>
            <p:ph idx="11"/>
          </p:nvPr>
        </p:nvSpPr>
        <p:spPr>
          <a:xfrm>
            <a:off x="4393214" y="3131687"/>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9" name="Content Placeholder 2">
            <a:extLst>
              <a:ext uri="{FF2B5EF4-FFF2-40B4-BE49-F238E27FC236}">
                <a16:creationId xmlns:a16="http://schemas.microsoft.com/office/drawing/2014/main" id="{D46354EF-D584-104A-8418-A5B9C32A2B37}"/>
              </a:ext>
            </a:extLst>
          </p:cNvPr>
          <p:cNvSpPr>
            <a:spLocks noGrp="1"/>
          </p:cNvSpPr>
          <p:nvPr>
            <p:ph idx="13"/>
          </p:nvPr>
        </p:nvSpPr>
        <p:spPr>
          <a:xfrm>
            <a:off x="9767632" y="315144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0" name="Content Placeholder 2">
            <a:extLst>
              <a:ext uri="{FF2B5EF4-FFF2-40B4-BE49-F238E27FC236}">
                <a16:creationId xmlns:a16="http://schemas.microsoft.com/office/drawing/2014/main" id="{7FF587BC-8E2C-E84C-BA91-269ABA289876}"/>
              </a:ext>
            </a:extLst>
          </p:cNvPr>
          <p:cNvSpPr>
            <a:spLocks noGrp="1"/>
          </p:cNvSpPr>
          <p:nvPr>
            <p:ph idx="14"/>
          </p:nvPr>
        </p:nvSpPr>
        <p:spPr>
          <a:xfrm>
            <a:off x="7939957" y="3151450"/>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1" name="Content Placeholder 2">
            <a:extLst>
              <a:ext uri="{FF2B5EF4-FFF2-40B4-BE49-F238E27FC236}">
                <a16:creationId xmlns:a16="http://schemas.microsoft.com/office/drawing/2014/main" id="{8BDFD509-F168-5B41-9EDD-24545E4B6B0D}"/>
              </a:ext>
            </a:extLst>
          </p:cNvPr>
          <p:cNvSpPr>
            <a:spLocks noGrp="1"/>
          </p:cNvSpPr>
          <p:nvPr>
            <p:ph idx="15"/>
          </p:nvPr>
        </p:nvSpPr>
        <p:spPr>
          <a:xfrm>
            <a:off x="6078449" y="314085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3" name="Content Placeholder 2">
            <a:extLst>
              <a:ext uri="{FF2B5EF4-FFF2-40B4-BE49-F238E27FC236}">
                <a16:creationId xmlns:a16="http://schemas.microsoft.com/office/drawing/2014/main" id="{B0E317DC-A24A-AD40-B4EF-227FB6656E96}"/>
              </a:ext>
            </a:extLst>
          </p:cNvPr>
          <p:cNvSpPr>
            <a:spLocks noGrp="1"/>
          </p:cNvSpPr>
          <p:nvPr>
            <p:ph idx="17"/>
          </p:nvPr>
        </p:nvSpPr>
        <p:spPr>
          <a:xfrm>
            <a:off x="853329" y="5121102"/>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4" name="Content Placeholder 2">
            <a:extLst>
              <a:ext uri="{FF2B5EF4-FFF2-40B4-BE49-F238E27FC236}">
                <a16:creationId xmlns:a16="http://schemas.microsoft.com/office/drawing/2014/main" id="{EA128208-06E3-D64E-8DAB-C32F72C9D7A8}"/>
              </a:ext>
            </a:extLst>
          </p:cNvPr>
          <p:cNvSpPr>
            <a:spLocks noGrp="1"/>
          </p:cNvSpPr>
          <p:nvPr>
            <p:ph idx="18"/>
          </p:nvPr>
        </p:nvSpPr>
        <p:spPr>
          <a:xfrm>
            <a:off x="2536654" y="5106208"/>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5" name="Content Placeholder 2">
            <a:extLst>
              <a:ext uri="{FF2B5EF4-FFF2-40B4-BE49-F238E27FC236}">
                <a16:creationId xmlns:a16="http://schemas.microsoft.com/office/drawing/2014/main" id="{67B9B261-ABEE-9C49-9F88-FC3E5CF38E51}"/>
              </a:ext>
            </a:extLst>
          </p:cNvPr>
          <p:cNvSpPr>
            <a:spLocks noGrp="1"/>
          </p:cNvSpPr>
          <p:nvPr>
            <p:ph idx="19"/>
          </p:nvPr>
        </p:nvSpPr>
        <p:spPr>
          <a:xfrm>
            <a:off x="4300859" y="5103710"/>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7" name="Content Placeholder 2">
            <a:extLst>
              <a:ext uri="{FF2B5EF4-FFF2-40B4-BE49-F238E27FC236}">
                <a16:creationId xmlns:a16="http://schemas.microsoft.com/office/drawing/2014/main" id="{A0EFD5CB-235D-5742-9F1E-ED709815404E}"/>
              </a:ext>
            </a:extLst>
          </p:cNvPr>
          <p:cNvSpPr>
            <a:spLocks noGrp="1"/>
          </p:cNvSpPr>
          <p:nvPr>
            <p:ph idx="21"/>
          </p:nvPr>
        </p:nvSpPr>
        <p:spPr>
          <a:xfrm>
            <a:off x="6096000" y="510370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9" name="Content Placeholder 2">
            <a:extLst>
              <a:ext uri="{FF2B5EF4-FFF2-40B4-BE49-F238E27FC236}">
                <a16:creationId xmlns:a16="http://schemas.microsoft.com/office/drawing/2014/main" id="{81483D11-B0BE-304F-90A3-BC516DDA664A}"/>
              </a:ext>
            </a:extLst>
          </p:cNvPr>
          <p:cNvSpPr>
            <a:spLocks noGrp="1"/>
          </p:cNvSpPr>
          <p:nvPr>
            <p:ph idx="23"/>
          </p:nvPr>
        </p:nvSpPr>
        <p:spPr>
          <a:xfrm>
            <a:off x="7939957" y="5133735"/>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32" name="Content Placeholder 2">
            <a:extLst>
              <a:ext uri="{FF2B5EF4-FFF2-40B4-BE49-F238E27FC236}">
                <a16:creationId xmlns:a16="http://schemas.microsoft.com/office/drawing/2014/main" id="{7C37AA0E-BE5D-E449-83D0-CE7A9AB473ED}"/>
              </a:ext>
            </a:extLst>
          </p:cNvPr>
          <p:cNvSpPr>
            <a:spLocks noGrp="1"/>
          </p:cNvSpPr>
          <p:nvPr>
            <p:ph idx="24"/>
          </p:nvPr>
        </p:nvSpPr>
        <p:spPr>
          <a:xfrm>
            <a:off x="932180" y="2083117"/>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Tree>
    <p:extLst>
      <p:ext uri="{BB962C8B-B14F-4D97-AF65-F5344CB8AC3E}">
        <p14:creationId xmlns:p14="http://schemas.microsoft.com/office/powerpoint/2010/main" val="747872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A370775-108B-8343-9740-27D0E7BA19B8}"/>
              </a:ext>
            </a:extLst>
          </p:cNvPr>
          <p:cNvSpPr>
            <a:spLocks noGrp="1"/>
          </p:cNvSpPr>
          <p:nvPr>
            <p:ph idx="1"/>
          </p:nvPr>
        </p:nvSpPr>
        <p:spPr>
          <a:xfrm>
            <a:off x="102616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4B06A4DD-81CC-1D4F-8ED4-5E736A906337}"/>
              </a:ext>
            </a:extLst>
          </p:cNvPr>
          <p:cNvSpPr>
            <a:spLocks noGrp="1"/>
          </p:cNvSpPr>
          <p:nvPr>
            <p:ph idx="14"/>
          </p:nvPr>
        </p:nvSpPr>
        <p:spPr>
          <a:xfrm>
            <a:off x="617220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 name="Title 1">
            <a:extLst>
              <a:ext uri="{FF2B5EF4-FFF2-40B4-BE49-F238E27FC236}">
                <a16:creationId xmlns:a16="http://schemas.microsoft.com/office/drawing/2014/main" id="{C54C18BE-FE59-A44B-890A-CF61D4BF351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1158063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D29B-D9F5-D641-9199-F3A4875E64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E90CC0-D89E-C547-8CC8-437BD88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48634197-AEE4-424A-9B03-C1056989AA4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427182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101C-4568-1D4A-B146-9F7C9E25C153}"/>
              </a:ext>
            </a:extLst>
          </p:cNvPr>
          <p:cNvSpPr>
            <a:spLocks noGrp="1"/>
          </p:cNvSpPr>
          <p:nvPr>
            <p:ph type="title" hasCustomPrompt="1"/>
          </p:nvPr>
        </p:nvSpPr>
        <p:spPr/>
        <p:txBody>
          <a:bodyPr>
            <a:normAutofit/>
          </a:bodyPr>
          <a:lstStyle>
            <a:lvl1pPr>
              <a:defRPr sz="4000" b="1">
                <a:latin typeface="Arial Nova" panose="020B05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AF921C1-D811-7A41-87BA-B90D5E68E06E}"/>
              </a:ext>
            </a:extLst>
          </p:cNvPr>
          <p:cNvSpPr>
            <a:spLocks noGrp="1"/>
          </p:cNvSpPr>
          <p:nvPr>
            <p:ph sz="half" idx="1"/>
          </p:nvPr>
        </p:nvSpPr>
        <p:spPr>
          <a:xfrm>
            <a:off x="838200" y="1825625"/>
            <a:ext cx="5181600" cy="4351338"/>
          </a:xfrm>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8FAF7EE1-6C04-BC4F-AE35-B0EC68C54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EC8E8713-1829-3149-A3BF-125814F22B43}"/>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530599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932180" y="3032119"/>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3728D633-9D68-444D-A51E-1BF1ECE0D914}"/>
              </a:ext>
            </a:extLst>
          </p:cNvPr>
          <p:cNvSpPr>
            <a:spLocks noGrp="1"/>
          </p:cNvSpPr>
          <p:nvPr>
            <p:ph idx="15"/>
          </p:nvPr>
        </p:nvSpPr>
        <p:spPr>
          <a:xfrm>
            <a:off x="1120438"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1C67FD4-6F3C-5943-B6E7-422E1E5A15A5}"/>
              </a:ext>
            </a:extLst>
          </p:cNvPr>
          <p:cNvSpPr>
            <a:spLocks noGrp="1"/>
          </p:cNvSpPr>
          <p:nvPr>
            <p:ph idx="18"/>
          </p:nvPr>
        </p:nvSpPr>
        <p:spPr>
          <a:xfrm>
            <a:off x="1120438"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3F1B7580-83A4-7A47-A5DF-8185E5AEC82F}"/>
              </a:ext>
            </a:extLst>
          </p:cNvPr>
          <p:cNvSpPr>
            <a:spLocks noGrp="1"/>
          </p:cNvSpPr>
          <p:nvPr>
            <p:ph idx="19"/>
          </p:nvPr>
        </p:nvSpPr>
        <p:spPr>
          <a:xfrm>
            <a:off x="3258260"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2" name="Content Placeholder 2">
            <a:extLst>
              <a:ext uri="{FF2B5EF4-FFF2-40B4-BE49-F238E27FC236}">
                <a16:creationId xmlns:a16="http://schemas.microsoft.com/office/drawing/2014/main" id="{C9A317D0-9373-DA42-BC71-49D62330009F}"/>
              </a:ext>
            </a:extLst>
          </p:cNvPr>
          <p:cNvSpPr>
            <a:spLocks noGrp="1"/>
          </p:cNvSpPr>
          <p:nvPr>
            <p:ph idx="20"/>
          </p:nvPr>
        </p:nvSpPr>
        <p:spPr>
          <a:xfrm>
            <a:off x="3258260"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7AC47B1-8AAF-9F43-A132-2FCAA9D1AE98}"/>
              </a:ext>
            </a:extLst>
          </p:cNvPr>
          <p:cNvSpPr>
            <a:spLocks noGrp="1"/>
          </p:cNvSpPr>
          <p:nvPr>
            <p:ph idx="21"/>
          </p:nvPr>
        </p:nvSpPr>
        <p:spPr>
          <a:xfrm>
            <a:off x="5396082"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Content Placeholder 2">
            <a:extLst>
              <a:ext uri="{FF2B5EF4-FFF2-40B4-BE49-F238E27FC236}">
                <a16:creationId xmlns:a16="http://schemas.microsoft.com/office/drawing/2014/main" id="{5C03AEBF-91DA-544A-BE66-9619545F1D4C}"/>
              </a:ext>
            </a:extLst>
          </p:cNvPr>
          <p:cNvSpPr>
            <a:spLocks noGrp="1"/>
          </p:cNvSpPr>
          <p:nvPr>
            <p:ph idx="22"/>
          </p:nvPr>
        </p:nvSpPr>
        <p:spPr>
          <a:xfrm>
            <a:off x="5396082"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5" name="Content Placeholder 2">
            <a:extLst>
              <a:ext uri="{FF2B5EF4-FFF2-40B4-BE49-F238E27FC236}">
                <a16:creationId xmlns:a16="http://schemas.microsoft.com/office/drawing/2014/main" id="{182F7F0E-6921-1E46-AEE9-68C5304764BD}"/>
              </a:ext>
            </a:extLst>
          </p:cNvPr>
          <p:cNvSpPr>
            <a:spLocks noGrp="1"/>
          </p:cNvSpPr>
          <p:nvPr>
            <p:ph idx="23"/>
          </p:nvPr>
        </p:nvSpPr>
        <p:spPr>
          <a:xfrm>
            <a:off x="1120438" y="5203931"/>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9BB40EC-2708-784D-AE49-F6B391DDD1C6}"/>
              </a:ext>
            </a:extLst>
          </p:cNvPr>
          <p:cNvSpPr>
            <a:spLocks noGrp="1"/>
          </p:cNvSpPr>
          <p:nvPr>
            <p:ph idx="24"/>
          </p:nvPr>
        </p:nvSpPr>
        <p:spPr>
          <a:xfrm>
            <a:off x="3258260" y="5203931"/>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9DB53411-F0F8-8249-BC09-C4DC60480D28}"/>
              </a:ext>
            </a:extLst>
          </p:cNvPr>
          <p:cNvSpPr>
            <a:spLocks noGrp="1"/>
          </p:cNvSpPr>
          <p:nvPr>
            <p:ph idx="25"/>
          </p:nvPr>
        </p:nvSpPr>
        <p:spPr>
          <a:xfrm>
            <a:off x="5396082" y="5191233"/>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75098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0AC-1D40-7142-87FE-9BC73D922318}"/>
              </a:ext>
            </a:extLst>
          </p:cNvPr>
          <p:cNvSpPr>
            <a:spLocks noGrp="1"/>
          </p:cNvSpPr>
          <p:nvPr>
            <p:ph type="title" hasCustomPrompt="1"/>
          </p:nvPr>
        </p:nvSpPr>
        <p:spPr>
          <a:xfrm>
            <a:off x="839788" y="365125"/>
            <a:ext cx="10515600" cy="1325563"/>
          </a:xfrm>
        </p:spPr>
        <p:txBody>
          <a:bodyPr>
            <a:normAutofit/>
          </a:bodyPr>
          <a:lstStyle>
            <a:lvl1pPr>
              <a:defRPr sz="4000" b="1" i="0">
                <a:latin typeface="Arial Nova" panose="020B05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595699E-9C1F-DE46-8398-A0A6D29F93D3}"/>
              </a:ext>
            </a:extLst>
          </p:cNvPr>
          <p:cNvSpPr>
            <a:spLocks noGrp="1"/>
          </p:cNvSpPr>
          <p:nvPr>
            <p:ph type="body" idx="1"/>
          </p:nvPr>
        </p:nvSpPr>
        <p:spPr>
          <a:xfrm>
            <a:off x="839788" y="1681163"/>
            <a:ext cx="5157787" cy="823912"/>
          </a:xfrm>
        </p:spPr>
        <p:txBody>
          <a:bodyPr anchor="b"/>
          <a:lstStyle>
            <a:lvl1pPr marL="0" indent="0">
              <a:buNone/>
              <a:defRPr sz="2400" b="1">
                <a:latin typeface="Arial Nova"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9225008D-6BC4-AB4A-9F49-D946FB1A6063}"/>
              </a:ext>
            </a:extLst>
          </p:cNvPr>
          <p:cNvSpPr>
            <a:spLocks noGrp="1"/>
          </p:cNvSpPr>
          <p:nvPr>
            <p:ph sz="half" idx="2"/>
          </p:nvPr>
        </p:nvSpPr>
        <p:spPr>
          <a:xfrm>
            <a:off x="839788" y="2505075"/>
            <a:ext cx="5157787" cy="3684588"/>
          </a:xfrm>
        </p:spPr>
        <p:txBody>
          <a:bodyPr/>
          <a:lstStyle>
            <a:lvl1pPr>
              <a:defRPr>
                <a:latin typeface="Arial Nova" panose="020B0504020202020204" pitchFamily="34" charset="0"/>
                <a:cs typeface="Arial" panose="020B0604020202020204" pitchFamily="34" charset="0"/>
              </a:defRPr>
            </a:lvl1pPr>
            <a:lvl2pPr>
              <a:defRPr>
                <a:latin typeface="Arial Nova" panose="020B0504020202020204" pitchFamily="34" charset="0"/>
                <a:cs typeface="Arial" panose="020B0604020202020204" pitchFamily="34" charset="0"/>
              </a:defRPr>
            </a:lvl2pPr>
            <a:lvl3pPr>
              <a:defRPr>
                <a:latin typeface="Arial Nova" panose="020B0504020202020204" pitchFamily="34" charset="0"/>
                <a:cs typeface="Arial" panose="020B0604020202020204" pitchFamily="34" charset="0"/>
              </a:defRPr>
            </a:lvl3pPr>
            <a:lvl4pPr>
              <a:defRPr>
                <a:latin typeface="Arial Nova" panose="020B0504020202020204" pitchFamily="34" charset="0"/>
                <a:cs typeface="Arial" panose="020B0604020202020204" pitchFamily="34" charset="0"/>
              </a:defRPr>
            </a:lvl4pPr>
            <a:lvl5pPr>
              <a:defRPr>
                <a:latin typeface="Arial Nova" panose="020B05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AC90DC4-747C-8149-AFEF-9AF27202EC80}"/>
              </a:ext>
            </a:extLst>
          </p:cNvPr>
          <p:cNvSpPr>
            <a:spLocks noGrp="1"/>
          </p:cNvSpPr>
          <p:nvPr>
            <p:ph type="body" sz="quarter" idx="3"/>
          </p:nvPr>
        </p:nvSpPr>
        <p:spPr>
          <a:xfrm>
            <a:off x="6172200" y="1681163"/>
            <a:ext cx="5183188" cy="823912"/>
          </a:xfrm>
        </p:spPr>
        <p:txBody>
          <a:bodyPr anchor="b"/>
          <a:lstStyle>
            <a:lvl1pPr marL="0" indent="0">
              <a:buNone/>
              <a:defRPr sz="2400" b="1">
                <a:latin typeface="Arial Nova"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4349104E-7F73-B34E-B156-E343DBDBEC7F}"/>
              </a:ext>
            </a:extLst>
          </p:cNvPr>
          <p:cNvSpPr>
            <a:spLocks noGrp="1"/>
          </p:cNvSpPr>
          <p:nvPr>
            <p:ph sz="quarter" idx="4"/>
          </p:nvPr>
        </p:nvSpPr>
        <p:spPr>
          <a:xfrm>
            <a:off x="6172200" y="2505075"/>
            <a:ext cx="5183188" cy="368458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44D3E63A-3DA2-084F-9766-9C1B7D573B45}"/>
              </a:ext>
            </a:extLst>
          </p:cNvPr>
          <p:cNvSpPr>
            <a:spLocks noGrp="1"/>
          </p:cNvSpPr>
          <p:nvPr>
            <p:ph type="dt" sz="half" idx="10"/>
          </p:nvPr>
        </p:nvSpPr>
        <p:spPr/>
        <p:txBody>
          <a:bodyPr/>
          <a:lstStyle/>
          <a:p>
            <a:r>
              <a:rPr lang="en-GB"/>
              <a:t>WWW.BIRMINGHAM2022.COM</a:t>
            </a:r>
            <a:endParaRPr lang="en-US"/>
          </a:p>
        </p:txBody>
      </p:sp>
      <p:sp>
        <p:nvSpPr>
          <p:cNvPr id="8" name="Footer Placeholder 7">
            <a:extLst>
              <a:ext uri="{FF2B5EF4-FFF2-40B4-BE49-F238E27FC236}">
                <a16:creationId xmlns:a16="http://schemas.microsoft.com/office/drawing/2014/main" id="{9891736E-086D-7046-B5F2-DECD5CC81D8A}"/>
              </a:ext>
            </a:extLst>
          </p:cNvPr>
          <p:cNvSpPr>
            <a:spLocks noGrp="1"/>
          </p:cNvSpPr>
          <p:nvPr>
            <p:ph type="ftr" sz="quarter" idx="11"/>
          </p:nvPr>
        </p:nvSpPr>
        <p:spPr/>
        <p:txBody>
          <a:bodyPr/>
          <a:lstStyle/>
          <a:p>
            <a:r>
              <a:rPr lang="en-US"/>
              <a:t>WWW.BIRMINGHAM2022.COM</a:t>
            </a:r>
          </a:p>
          <a:p>
            <a:r>
              <a:rPr lang="en-US"/>
              <a:t>
WWW.BIRMINGHAM2022.COM</a:t>
            </a:r>
          </a:p>
        </p:txBody>
      </p:sp>
      <p:sp>
        <p:nvSpPr>
          <p:cNvPr id="9" name="Slide Number Placeholder 8">
            <a:extLst>
              <a:ext uri="{FF2B5EF4-FFF2-40B4-BE49-F238E27FC236}">
                <a16:creationId xmlns:a16="http://schemas.microsoft.com/office/drawing/2014/main" id="{CDD3BE21-0A10-1545-9187-035874066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626339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F6C2-C19E-A148-8570-503701FC483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750876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87CE-A0FE-1E4F-BCF1-2D61FD9E1CAA}"/>
              </a:ext>
            </a:extLst>
          </p:cNvPr>
          <p:cNvSpPr>
            <a:spLocks noGrp="1"/>
          </p:cNvSpPr>
          <p:nvPr>
            <p:ph type="dt" sz="half" idx="10"/>
          </p:nvPr>
        </p:nvSpPr>
        <p:spPr/>
        <p:txBody>
          <a:bodyPr/>
          <a:lstStyle/>
          <a:p>
            <a:r>
              <a:rPr lang="en-GB"/>
              <a:t>WWW.BIRMINGHAM2022.COM</a:t>
            </a:r>
            <a:endParaRPr lang="en-US"/>
          </a:p>
        </p:txBody>
      </p:sp>
      <p:sp>
        <p:nvSpPr>
          <p:cNvPr id="3" name="Footer Placeholder 2">
            <a:extLst>
              <a:ext uri="{FF2B5EF4-FFF2-40B4-BE49-F238E27FC236}">
                <a16:creationId xmlns:a16="http://schemas.microsoft.com/office/drawing/2014/main" id="{7877BAB8-E94F-C44C-A6B6-E6A64A621F23}"/>
              </a:ext>
            </a:extLst>
          </p:cNvPr>
          <p:cNvSpPr>
            <a:spLocks noGrp="1"/>
          </p:cNvSpPr>
          <p:nvPr>
            <p:ph type="ftr" sz="quarter" idx="11"/>
          </p:nvPr>
        </p:nvSpPr>
        <p:spPr/>
        <p:txBody>
          <a:bodyPr/>
          <a:lstStyle/>
          <a:p>
            <a:r>
              <a:rPr lang="en-US"/>
              <a:t>WWW.BIRMINGHAM2022.COM</a:t>
            </a:r>
          </a:p>
          <a:p>
            <a:r>
              <a:rPr lang="en-US"/>
              <a:t>
WWW.BIRMINGHAM2022.COM</a:t>
            </a:r>
          </a:p>
        </p:txBody>
      </p:sp>
      <p:sp>
        <p:nvSpPr>
          <p:cNvPr id="4" name="Slide Number Placeholder 3">
            <a:extLst>
              <a:ext uri="{FF2B5EF4-FFF2-40B4-BE49-F238E27FC236}">
                <a16:creationId xmlns:a16="http://schemas.microsoft.com/office/drawing/2014/main" id="{E4488977-97B5-D140-85AD-341CD6AA9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252041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1B3D-2E31-5644-80ED-54C2976A0A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D9AA39-BCA3-2D47-ADB7-8C66A90B0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C28FF8-9B78-3840-8A0E-6AF1AF3E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D28B7-7307-B749-9D42-59C47769C7A7}"/>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52BC72-306C-1643-9801-6B34F237C71E}"/>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163FA9EA-023F-5149-97EB-45FF3C174DE9}"/>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4185906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308A-E3E8-4444-90BB-DB3B36BA9A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A2D4D-A08F-EC44-BFC1-26503C060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9914C-2751-FA46-82A3-45DB3EEF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9B4E3A-31A4-4940-835A-A2C8D6FF3628}"/>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D23BA4-6F1C-B847-B2FC-CDEE8E997664}"/>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04E85B04-EF07-5E49-9452-4FD1146360D7}"/>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758322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551B-0B32-0E4E-9B16-3F0B52AD8E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5EC84B-E8E5-A14A-8535-21733F2B8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74496A-BB82-9246-B63B-631ECAF8C09F}"/>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97717525-8091-A24C-85C5-88A52ED43D0D}"/>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358B1488-5BF7-EA40-AEFC-C14D37B22BA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600225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87E5-C662-834B-86CD-366ABE9E98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972D0-4F6F-D743-BAD2-32B74AB7DF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84602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FD4CAC3-830A-DD41-B86E-E2CCE6961486}"/>
              </a:ext>
            </a:extLst>
          </p:cNvPr>
          <p:cNvSpPr/>
          <p:nvPr userDrawn="1"/>
        </p:nvSpPr>
        <p:spPr>
          <a:xfrm rot="5280000">
            <a:off x="4644072" y="2121661"/>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683209-47B0-6C43-8C02-DF0089486095}"/>
              </a:ext>
            </a:extLst>
          </p:cNvPr>
          <p:cNvSpPr/>
          <p:nvPr userDrawn="1"/>
        </p:nvSpPr>
        <p:spPr>
          <a:xfrm rot="5400000">
            <a:off x="4720906" y="2067416"/>
            <a:ext cx="2750190"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7E7BF10-AFE6-D648-9465-7110919B07C8}"/>
              </a:ext>
            </a:extLst>
          </p:cNvPr>
          <p:cNvSpPr/>
          <p:nvPr userDrawn="1"/>
        </p:nvSpPr>
        <p:spPr>
          <a:xfrm rot="5280000">
            <a:off x="8092389" y="2121662"/>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6F1CD53-6608-744F-B0EB-C2327D1B5D93}"/>
              </a:ext>
            </a:extLst>
          </p:cNvPr>
          <p:cNvSpPr/>
          <p:nvPr userDrawn="1"/>
        </p:nvSpPr>
        <p:spPr>
          <a:xfrm rot="5400000">
            <a:off x="8173768" y="2067418"/>
            <a:ext cx="2750195"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4FB6BA-3C37-5C4E-907B-D60854A723D5}"/>
              </a:ext>
            </a:extLst>
          </p:cNvPr>
          <p:cNvSpPr/>
          <p:nvPr userDrawn="1"/>
        </p:nvSpPr>
        <p:spPr>
          <a:xfrm rot="5280000">
            <a:off x="1191209" y="2121661"/>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833528-C1A9-174A-93E9-66E873EF519B}"/>
              </a:ext>
            </a:extLst>
          </p:cNvPr>
          <p:cNvSpPr/>
          <p:nvPr userDrawn="1"/>
        </p:nvSpPr>
        <p:spPr>
          <a:xfrm rot="5400000">
            <a:off x="1268040" y="2067415"/>
            <a:ext cx="2750191"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DAA9AF-65F5-7E42-AAF4-99B0FE0C4554}"/>
              </a:ext>
            </a:extLst>
          </p:cNvPr>
          <p:cNvSpPr>
            <a:spLocks noGrp="1"/>
          </p:cNvSpPr>
          <p:nvPr>
            <p:ph idx="1"/>
          </p:nvPr>
        </p:nvSpPr>
        <p:spPr>
          <a:xfrm>
            <a:off x="1129143" y="2372810"/>
            <a:ext cx="3037503" cy="2547047"/>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7" name="Content Placeholder 2">
            <a:extLst>
              <a:ext uri="{FF2B5EF4-FFF2-40B4-BE49-F238E27FC236}">
                <a16:creationId xmlns:a16="http://schemas.microsoft.com/office/drawing/2014/main" id="{35BDF4DA-0E6F-2B40-9E81-ACF69A50C868}"/>
              </a:ext>
            </a:extLst>
          </p:cNvPr>
          <p:cNvSpPr>
            <a:spLocks noGrp="1"/>
          </p:cNvSpPr>
          <p:nvPr>
            <p:ph idx="13"/>
          </p:nvPr>
        </p:nvSpPr>
        <p:spPr>
          <a:xfrm>
            <a:off x="7962106" y="2402765"/>
            <a:ext cx="3029547" cy="2511015"/>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9DECBE4-B068-7846-B047-6138D4346E09}"/>
              </a:ext>
            </a:extLst>
          </p:cNvPr>
          <p:cNvSpPr>
            <a:spLocks noGrp="1"/>
          </p:cNvSpPr>
          <p:nvPr>
            <p:ph idx="14"/>
          </p:nvPr>
        </p:nvSpPr>
        <p:spPr>
          <a:xfrm>
            <a:off x="4552171" y="2372810"/>
            <a:ext cx="3026980" cy="2547047"/>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94CBC117-2E7D-1B4C-920A-D54FF77FDEA6}"/>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1134898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6" name="Content Placeholder 2">
            <a:extLst>
              <a:ext uri="{FF2B5EF4-FFF2-40B4-BE49-F238E27FC236}">
                <a16:creationId xmlns:a16="http://schemas.microsoft.com/office/drawing/2014/main" id="{6A945947-CCB2-B04C-9ADE-BA6B9BD1A138}"/>
              </a:ext>
            </a:extLst>
          </p:cNvPr>
          <p:cNvSpPr>
            <a:spLocks noGrp="1"/>
          </p:cNvSpPr>
          <p:nvPr>
            <p:ph idx="1"/>
          </p:nvPr>
        </p:nvSpPr>
        <p:spPr>
          <a:xfrm>
            <a:off x="6266180" y="11832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7" name="Content Placeholder 2">
            <a:extLst>
              <a:ext uri="{FF2B5EF4-FFF2-40B4-BE49-F238E27FC236}">
                <a16:creationId xmlns:a16="http://schemas.microsoft.com/office/drawing/2014/main" id="{8F140890-8A82-3A48-9D5B-37F381BC6D5E}"/>
              </a:ext>
            </a:extLst>
          </p:cNvPr>
          <p:cNvSpPr>
            <a:spLocks noGrp="1"/>
          </p:cNvSpPr>
          <p:nvPr>
            <p:ph idx="14"/>
          </p:nvPr>
        </p:nvSpPr>
        <p:spPr>
          <a:xfrm>
            <a:off x="6266180" y="2802543"/>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4659167-7EEA-8446-87CF-BD1DA4A9AE40}"/>
              </a:ext>
            </a:extLst>
          </p:cNvPr>
          <p:cNvSpPr>
            <a:spLocks noGrp="1"/>
          </p:cNvSpPr>
          <p:nvPr>
            <p:ph idx="15"/>
          </p:nvPr>
        </p:nvSpPr>
        <p:spPr>
          <a:xfrm>
            <a:off x="6266182" y="1985932"/>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3492570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932180" y="3032119"/>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3728D633-9D68-444D-A51E-1BF1ECE0D914}"/>
              </a:ext>
            </a:extLst>
          </p:cNvPr>
          <p:cNvSpPr>
            <a:spLocks noGrp="1"/>
          </p:cNvSpPr>
          <p:nvPr>
            <p:ph idx="15"/>
          </p:nvPr>
        </p:nvSpPr>
        <p:spPr>
          <a:xfrm>
            <a:off x="1120438"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1C67FD4-6F3C-5943-B6E7-422E1E5A15A5}"/>
              </a:ext>
            </a:extLst>
          </p:cNvPr>
          <p:cNvSpPr>
            <a:spLocks noGrp="1"/>
          </p:cNvSpPr>
          <p:nvPr>
            <p:ph idx="18"/>
          </p:nvPr>
        </p:nvSpPr>
        <p:spPr>
          <a:xfrm>
            <a:off x="1120438"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3F1B7580-83A4-7A47-A5DF-8185E5AEC82F}"/>
              </a:ext>
            </a:extLst>
          </p:cNvPr>
          <p:cNvSpPr>
            <a:spLocks noGrp="1"/>
          </p:cNvSpPr>
          <p:nvPr>
            <p:ph idx="19"/>
          </p:nvPr>
        </p:nvSpPr>
        <p:spPr>
          <a:xfrm>
            <a:off x="3258260"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2" name="Content Placeholder 2">
            <a:extLst>
              <a:ext uri="{FF2B5EF4-FFF2-40B4-BE49-F238E27FC236}">
                <a16:creationId xmlns:a16="http://schemas.microsoft.com/office/drawing/2014/main" id="{C9A317D0-9373-DA42-BC71-49D62330009F}"/>
              </a:ext>
            </a:extLst>
          </p:cNvPr>
          <p:cNvSpPr>
            <a:spLocks noGrp="1"/>
          </p:cNvSpPr>
          <p:nvPr>
            <p:ph idx="20"/>
          </p:nvPr>
        </p:nvSpPr>
        <p:spPr>
          <a:xfrm>
            <a:off x="3258260"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7AC47B1-8AAF-9F43-A132-2FCAA9D1AE98}"/>
              </a:ext>
            </a:extLst>
          </p:cNvPr>
          <p:cNvSpPr>
            <a:spLocks noGrp="1"/>
          </p:cNvSpPr>
          <p:nvPr>
            <p:ph idx="21"/>
          </p:nvPr>
        </p:nvSpPr>
        <p:spPr>
          <a:xfrm>
            <a:off x="5396082"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Content Placeholder 2">
            <a:extLst>
              <a:ext uri="{FF2B5EF4-FFF2-40B4-BE49-F238E27FC236}">
                <a16:creationId xmlns:a16="http://schemas.microsoft.com/office/drawing/2014/main" id="{5C03AEBF-91DA-544A-BE66-9619545F1D4C}"/>
              </a:ext>
            </a:extLst>
          </p:cNvPr>
          <p:cNvSpPr>
            <a:spLocks noGrp="1"/>
          </p:cNvSpPr>
          <p:nvPr>
            <p:ph idx="22"/>
          </p:nvPr>
        </p:nvSpPr>
        <p:spPr>
          <a:xfrm>
            <a:off x="5396082"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5" name="Content Placeholder 2">
            <a:extLst>
              <a:ext uri="{FF2B5EF4-FFF2-40B4-BE49-F238E27FC236}">
                <a16:creationId xmlns:a16="http://schemas.microsoft.com/office/drawing/2014/main" id="{182F7F0E-6921-1E46-AEE9-68C5304764BD}"/>
              </a:ext>
            </a:extLst>
          </p:cNvPr>
          <p:cNvSpPr>
            <a:spLocks noGrp="1"/>
          </p:cNvSpPr>
          <p:nvPr>
            <p:ph idx="23"/>
          </p:nvPr>
        </p:nvSpPr>
        <p:spPr>
          <a:xfrm>
            <a:off x="1120438" y="5203931"/>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9BB40EC-2708-784D-AE49-F6B391DDD1C6}"/>
              </a:ext>
            </a:extLst>
          </p:cNvPr>
          <p:cNvSpPr>
            <a:spLocks noGrp="1"/>
          </p:cNvSpPr>
          <p:nvPr>
            <p:ph idx="24"/>
          </p:nvPr>
        </p:nvSpPr>
        <p:spPr>
          <a:xfrm>
            <a:off x="3258260" y="5203931"/>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9DB53411-F0F8-8249-BC09-C4DC60480D28}"/>
              </a:ext>
            </a:extLst>
          </p:cNvPr>
          <p:cNvSpPr>
            <a:spLocks noGrp="1"/>
          </p:cNvSpPr>
          <p:nvPr>
            <p:ph idx="25"/>
          </p:nvPr>
        </p:nvSpPr>
        <p:spPr>
          <a:xfrm>
            <a:off x="5396082" y="5191233"/>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652071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3728D633-9D68-444D-A51E-1BF1ECE0D914}"/>
              </a:ext>
            </a:extLst>
          </p:cNvPr>
          <p:cNvSpPr>
            <a:spLocks noGrp="1"/>
          </p:cNvSpPr>
          <p:nvPr>
            <p:ph idx="15"/>
          </p:nvPr>
        </p:nvSpPr>
        <p:spPr>
          <a:xfrm>
            <a:off x="932180" y="2931300"/>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1C67FD4-6F3C-5943-B6E7-422E1E5A15A5}"/>
              </a:ext>
            </a:extLst>
          </p:cNvPr>
          <p:cNvSpPr>
            <a:spLocks noGrp="1"/>
          </p:cNvSpPr>
          <p:nvPr>
            <p:ph idx="18"/>
          </p:nvPr>
        </p:nvSpPr>
        <p:spPr>
          <a:xfrm>
            <a:off x="932180" y="3598420"/>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7AC47B1-8AAF-9F43-A132-2FCAA9D1AE98}"/>
              </a:ext>
            </a:extLst>
          </p:cNvPr>
          <p:cNvSpPr>
            <a:spLocks noGrp="1"/>
          </p:cNvSpPr>
          <p:nvPr>
            <p:ph idx="21"/>
          </p:nvPr>
        </p:nvSpPr>
        <p:spPr>
          <a:xfrm>
            <a:off x="5207824" y="2937324"/>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Content Placeholder 2">
            <a:extLst>
              <a:ext uri="{FF2B5EF4-FFF2-40B4-BE49-F238E27FC236}">
                <a16:creationId xmlns:a16="http://schemas.microsoft.com/office/drawing/2014/main" id="{5C03AEBF-91DA-544A-BE66-9619545F1D4C}"/>
              </a:ext>
            </a:extLst>
          </p:cNvPr>
          <p:cNvSpPr>
            <a:spLocks noGrp="1"/>
          </p:cNvSpPr>
          <p:nvPr>
            <p:ph idx="22"/>
          </p:nvPr>
        </p:nvSpPr>
        <p:spPr>
          <a:xfrm>
            <a:off x="5207824" y="3598420"/>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5" name="Content Placeholder 2">
            <a:extLst>
              <a:ext uri="{FF2B5EF4-FFF2-40B4-BE49-F238E27FC236}">
                <a16:creationId xmlns:a16="http://schemas.microsoft.com/office/drawing/2014/main" id="{182F7F0E-6921-1E46-AEE9-68C5304764BD}"/>
              </a:ext>
            </a:extLst>
          </p:cNvPr>
          <p:cNvSpPr>
            <a:spLocks noGrp="1"/>
          </p:cNvSpPr>
          <p:nvPr>
            <p:ph idx="23"/>
          </p:nvPr>
        </p:nvSpPr>
        <p:spPr>
          <a:xfrm>
            <a:off x="932180" y="4265540"/>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9DB53411-F0F8-8249-BC09-C4DC60480D28}"/>
              </a:ext>
            </a:extLst>
          </p:cNvPr>
          <p:cNvSpPr>
            <a:spLocks noGrp="1"/>
          </p:cNvSpPr>
          <p:nvPr>
            <p:ph idx="25"/>
          </p:nvPr>
        </p:nvSpPr>
        <p:spPr>
          <a:xfrm>
            <a:off x="5207824" y="4425041"/>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72BB99F6-49F9-1A4F-889E-F171BE8A7073}"/>
              </a:ext>
            </a:extLst>
          </p:cNvPr>
          <p:cNvSpPr>
            <a:spLocks noGrp="1"/>
          </p:cNvSpPr>
          <p:nvPr>
            <p:ph idx="26" hasCustomPrompt="1"/>
          </p:nvPr>
        </p:nvSpPr>
        <p:spPr>
          <a:xfrm>
            <a:off x="3429000" y="2693539"/>
            <a:ext cx="1118770" cy="1007974"/>
          </a:xfrm>
        </p:spPr>
        <p:txBody>
          <a:bodyPr>
            <a:noAutofit/>
          </a:bodyPr>
          <a:lstStyle>
            <a:lvl1pPr marL="0" indent="0">
              <a:buNone/>
              <a:defRPr sz="15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a:t>
            </a:r>
          </a:p>
        </p:txBody>
      </p:sp>
      <p:sp>
        <p:nvSpPr>
          <p:cNvPr id="19" name="Content Placeholder 2">
            <a:extLst>
              <a:ext uri="{FF2B5EF4-FFF2-40B4-BE49-F238E27FC236}">
                <a16:creationId xmlns:a16="http://schemas.microsoft.com/office/drawing/2014/main" id="{B568839C-827E-7E48-8928-B98BC7405404}"/>
              </a:ext>
            </a:extLst>
          </p:cNvPr>
          <p:cNvSpPr>
            <a:spLocks noGrp="1"/>
          </p:cNvSpPr>
          <p:nvPr>
            <p:ph idx="27"/>
          </p:nvPr>
        </p:nvSpPr>
        <p:spPr>
          <a:xfrm>
            <a:off x="3087932" y="4654508"/>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3" name="Content Placeholder 2">
            <a:extLst>
              <a:ext uri="{FF2B5EF4-FFF2-40B4-BE49-F238E27FC236}">
                <a16:creationId xmlns:a16="http://schemas.microsoft.com/office/drawing/2014/main" id="{FAD53C68-1828-D846-80CC-558FED17A73A}"/>
              </a:ext>
            </a:extLst>
          </p:cNvPr>
          <p:cNvSpPr>
            <a:spLocks noGrp="1"/>
          </p:cNvSpPr>
          <p:nvPr>
            <p:ph idx="28"/>
          </p:nvPr>
        </p:nvSpPr>
        <p:spPr>
          <a:xfrm>
            <a:off x="932180" y="5354663"/>
            <a:ext cx="5916731"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489640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6266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6266180" y="3856643"/>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8" name="Content Placeholder 2">
            <a:extLst>
              <a:ext uri="{FF2B5EF4-FFF2-40B4-BE49-F238E27FC236}">
                <a16:creationId xmlns:a16="http://schemas.microsoft.com/office/drawing/2014/main" id="{C837BDBF-D8B7-D845-9DED-4AE38166E2D6}"/>
              </a:ext>
            </a:extLst>
          </p:cNvPr>
          <p:cNvSpPr>
            <a:spLocks noGrp="1"/>
          </p:cNvSpPr>
          <p:nvPr>
            <p:ph idx="15"/>
          </p:nvPr>
        </p:nvSpPr>
        <p:spPr>
          <a:xfrm>
            <a:off x="6266182" y="3040032"/>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8011682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459463"/>
            <a:ext cx="4993640" cy="56948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6266180" y="2459462"/>
            <a:ext cx="4993640" cy="56948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1526946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747192" y="314085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86736464-13AD-9344-AC01-0F11ADF6C391}"/>
              </a:ext>
            </a:extLst>
          </p:cNvPr>
          <p:cNvSpPr>
            <a:spLocks noGrp="1"/>
          </p:cNvSpPr>
          <p:nvPr>
            <p:ph idx="10"/>
          </p:nvPr>
        </p:nvSpPr>
        <p:spPr>
          <a:xfrm>
            <a:off x="2531706" y="3146113"/>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6" name="Content Placeholder 2">
            <a:extLst>
              <a:ext uri="{FF2B5EF4-FFF2-40B4-BE49-F238E27FC236}">
                <a16:creationId xmlns:a16="http://schemas.microsoft.com/office/drawing/2014/main" id="{745D8926-EAE3-4A4E-92D6-8A6B4C591344}"/>
              </a:ext>
            </a:extLst>
          </p:cNvPr>
          <p:cNvSpPr>
            <a:spLocks noGrp="1"/>
          </p:cNvSpPr>
          <p:nvPr>
            <p:ph idx="11"/>
          </p:nvPr>
        </p:nvSpPr>
        <p:spPr>
          <a:xfrm>
            <a:off x="4393214" y="3131687"/>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9" name="Content Placeholder 2">
            <a:extLst>
              <a:ext uri="{FF2B5EF4-FFF2-40B4-BE49-F238E27FC236}">
                <a16:creationId xmlns:a16="http://schemas.microsoft.com/office/drawing/2014/main" id="{D46354EF-D584-104A-8418-A5B9C32A2B37}"/>
              </a:ext>
            </a:extLst>
          </p:cNvPr>
          <p:cNvSpPr>
            <a:spLocks noGrp="1"/>
          </p:cNvSpPr>
          <p:nvPr>
            <p:ph idx="13"/>
          </p:nvPr>
        </p:nvSpPr>
        <p:spPr>
          <a:xfrm>
            <a:off x="9767632" y="315144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0" name="Content Placeholder 2">
            <a:extLst>
              <a:ext uri="{FF2B5EF4-FFF2-40B4-BE49-F238E27FC236}">
                <a16:creationId xmlns:a16="http://schemas.microsoft.com/office/drawing/2014/main" id="{7FF587BC-8E2C-E84C-BA91-269ABA289876}"/>
              </a:ext>
            </a:extLst>
          </p:cNvPr>
          <p:cNvSpPr>
            <a:spLocks noGrp="1"/>
          </p:cNvSpPr>
          <p:nvPr>
            <p:ph idx="14"/>
          </p:nvPr>
        </p:nvSpPr>
        <p:spPr>
          <a:xfrm>
            <a:off x="7939957" y="3151450"/>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1" name="Content Placeholder 2">
            <a:extLst>
              <a:ext uri="{FF2B5EF4-FFF2-40B4-BE49-F238E27FC236}">
                <a16:creationId xmlns:a16="http://schemas.microsoft.com/office/drawing/2014/main" id="{8BDFD509-F168-5B41-9EDD-24545E4B6B0D}"/>
              </a:ext>
            </a:extLst>
          </p:cNvPr>
          <p:cNvSpPr>
            <a:spLocks noGrp="1"/>
          </p:cNvSpPr>
          <p:nvPr>
            <p:ph idx="15"/>
          </p:nvPr>
        </p:nvSpPr>
        <p:spPr>
          <a:xfrm>
            <a:off x="6078449" y="314085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3" name="Content Placeholder 2">
            <a:extLst>
              <a:ext uri="{FF2B5EF4-FFF2-40B4-BE49-F238E27FC236}">
                <a16:creationId xmlns:a16="http://schemas.microsoft.com/office/drawing/2014/main" id="{B0E317DC-A24A-AD40-B4EF-227FB6656E96}"/>
              </a:ext>
            </a:extLst>
          </p:cNvPr>
          <p:cNvSpPr>
            <a:spLocks noGrp="1"/>
          </p:cNvSpPr>
          <p:nvPr>
            <p:ph idx="17"/>
          </p:nvPr>
        </p:nvSpPr>
        <p:spPr>
          <a:xfrm>
            <a:off x="853329" y="5121102"/>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4" name="Content Placeholder 2">
            <a:extLst>
              <a:ext uri="{FF2B5EF4-FFF2-40B4-BE49-F238E27FC236}">
                <a16:creationId xmlns:a16="http://schemas.microsoft.com/office/drawing/2014/main" id="{EA128208-06E3-D64E-8DAB-C32F72C9D7A8}"/>
              </a:ext>
            </a:extLst>
          </p:cNvPr>
          <p:cNvSpPr>
            <a:spLocks noGrp="1"/>
          </p:cNvSpPr>
          <p:nvPr>
            <p:ph idx="18"/>
          </p:nvPr>
        </p:nvSpPr>
        <p:spPr>
          <a:xfrm>
            <a:off x="2536654" y="5106208"/>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5" name="Content Placeholder 2">
            <a:extLst>
              <a:ext uri="{FF2B5EF4-FFF2-40B4-BE49-F238E27FC236}">
                <a16:creationId xmlns:a16="http://schemas.microsoft.com/office/drawing/2014/main" id="{67B9B261-ABEE-9C49-9F88-FC3E5CF38E51}"/>
              </a:ext>
            </a:extLst>
          </p:cNvPr>
          <p:cNvSpPr>
            <a:spLocks noGrp="1"/>
          </p:cNvSpPr>
          <p:nvPr>
            <p:ph idx="19"/>
          </p:nvPr>
        </p:nvSpPr>
        <p:spPr>
          <a:xfrm>
            <a:off x="4300859" y="5103710"/>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7" name="Content Placeholder 2">
            <a:extLst>
              <a:ext uri="{FF2B5EF4-FFF2-40B4-BE49-F238E27FC236}">
                <a16:creationId xmlns:a16="http://schemas.microsoft.com/office/drawing/2014/main" id="{A0EFD5CB-235D-5742-9F1E-ED709815404E}"/>
              </a:ext>
            </a:extLst>
          </p:cNvPr>
          <p:cNvSpPr>
            <a:spLocks noGrp="1"/>
          </p:cNvSpPr>
          <p:nvPr>
            <p:ph idx="21"/>
          </p:nvPr>
        </p:nvSpPr>
        <p:spPr>
          <a:xfrm>
            <a:off x="6096000" y="510370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9" name="Content Placeholder 2">
            <a:extLst>
              <a:ext uri="{FF2B5EF4-FFF2-40B4-BE49-F238E27FC236}">
                <a16:creationId xmlns:a16="http://schemas.microsoft.com/office/drawing/2014/main" id="{81483D11-B0BE-304F-90A3-BC516DDA664A}"/>
              </a:ext>
            </a:extLst>
          </p:cNvPr>
          <p:cNvSpPr>
            <a:spLocks noGrp="1"/>
          </p:cNvSpPr>
          <p:nvPr>
            <p:ph idx="23"/>
          </p:nvPr>
        </p:nvSpPr>
        <p:spPr>
          <a:xfrm>
            <a:off x="7939957" y="5133735"/>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32" name="Content Placeholder 2">
            <a:extLst>
              <a:ext uri="{FF2B5EF4-FFF2-40B4-BE49-F238E27FC236}">
                <a16:creationId xmlns:a16="http://schemas.microsoft.com/office/drawing/2014/main" id="{7C37AA0E-BE5D-E449-83D0-CE7A9AB473ED}"/>
              </a:ext>
            </a:extLst>
          </p:cNvPr>
          <p:cNvSpPr>
            <a:spLocks noGrp="1"/>
          </p:cNvSpPr>
          <p:nvPr>
            <p:ph idx="24"/>
          </p:nvPr>
        </p:nvSpPr>
        <p:spPr>
          <a:xfrm>
            <a:off x="932180" y="2083117"/>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Tree>
    <p:extLst>
      <p:ext uri="{BB962C8B-B14F-4D97-AF65-F5344CB8AC3E}">
        <p14:creationId xmlns:p14="http://schemas.microsoft.com/office/powerpoint/2010/main" val="3795001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A370775-108B-8343-9740-27D0E7BA19B8}"/>
              </a:ext>
            </a:extLst>
          </p:cNvPr>
          <p:cNvSpPr>
            <a:spLocks noGrp="1"/>
          </p:cNvSpPr>
          <p:nvPr>
            <p:ph idx="1"/>
          </p:nvPr>
        </p:nvSpPr>
        <p:spPr>
          <a:xfrm>
            <a:off x="102616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4B06A4DD-81CC-1D4F-8ED4-5E736A906337}"/>
              </a:ext>
            </a:extLst>
          </p:cNvPr>
          <p:cNvSpPr>
            <a:spLocks noGrp="1"/>
          </p:cNvSpPr>
          <p:nvPr>
            <p:ph idx="14"/>
          </p:nvPr>
        </p:nvSpPr>
        <p:spPr>
          <a:xfrm>
            <a:off x="617220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 name="Title 1">
            <a:extLst>
              <a:ext uri="{FF2B5EF4-FFF2-40B4-BE49-F238E27FC236}">
                <a16:creationId xmlns:a16="http://schemas.microsoft.com/office/drawing/2014/main" id="{C54C18BE-FE59-A44B-890A-CF61D4BF351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2892262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D29B-D9F5-D641-9199-F3A4875E64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E90CC0-D89E-C547-8CC8-437BD88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48634197-AEE4-424A-9B03-C1056989AA4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4213524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101C-4568-1D4A-B146-9F7C9E25C153}"/>
              </a:ext>
            </a:extLst>
          </p:cNvPr>
          <p:cNvSpPr>
            <a:spLocks noGrp="1"/>
          </p:cNvSpPr>
          <p:nvPr>
            <p:ph type="title" hasCustomPrompt="1"/>
          </p:nvPr>
        </p:nvSpPr>
        <p:spPr/>
        <p:txBody>
          <a:bodyPr>
            <a:normAutofit/>
          </a:bodyPr>
          <a:lstStyle>
            <a:lvl1pPr>
              <a:defRPr sz="4000" b="1">
                <a:latin typeface="Arial Nova" panose="020B05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AF921C1-D811-7A41-87BA-B90D5E68E06E}"/>
              </a:ext>
            </a:extLst>
          </p:cNvPr>
          <p:cNvSpPr>
            <a:spLocks noGrp="1"/>
          </p:cNvSpPr>
          <p:nvPr>
            <p:ph sz="half" idx="1"/>
          </p:nvPr>
        </p:nvSpPr>
        <p:spPr>
          <a:xfrm>
            <a:off x="838200" y="1825625"/>
            <a:ext cx="5181600" cy="4351338"/>
          </a:xfrm>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8FAF7EE1-6C04-BC4F-AE35-B0EC68C54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EC8E8713-1829-3149-A3BF-125814F22B43}"/>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208331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0AC-1D40-7142-87FE-9BC73D922318}"/>
              </a:ext>
            </a:extLst>
          </p:cNvPr>
          <p:cNvSpPr>
            <a:spLocks noGrp="1"/>
          </p:cNvSpPr>
          <p:nvPr>
            <p:ph type="title" hasCustomPrompt="1"/>
          </p:nvPr>
        </p:nvSpPr>
        <p:spPr>
          <a:xfrm>
            <a:off x="839788" y="365125"/>
            <a:ext cx="10515600" cy="1325563"/>
          </a:xfrm>
        </p:spPr>
        <p:txBody>
          <a:bodyPr>
            <a:normAutofit/>
          </a:bodyPr>
          <a:lstStyle>
            <a:lvl1pPr>
              <a:defRPr sz="4000" b="1" i="0">
                <a:latin typeface="Arial Nova" panose="020B05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595699E-9C1F-DE46-8398-A0A6D29F93D3}"/>
              </a:ext>
            </a:extLst>
          </p:cNvPr>
          <p:cNvSpPr>
            <a:spLocks noGrp="1"/>
          </p:cNvSpPr>
          <p:nvPr>
            <p:ph type="body" idx="1"/>
          </p:nvPr>
        </p:nvSpPr>
        <p:spPr>
          <a:xfrm>
            <a:off x="839788" y="1681163"/>
            <a:ext cx="5157787" cy="823912"/>
          </a:xfrm>
        </p:spPr>
        <p:txBody>
          <a:bodyPr anchor="b"/>
          <a:lstStyle>
            <a:lvl1pPr marL="0" indent="0">
              <a:buNone/>
              <a:defRPr sz="2400" b="1">
                <a:latin typeface="Arial Nova"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9225008D-6BC4-AB4A-9F49-D946FB1A6063}"/>
              </a:ext>
            </a:extLst>
          </p:cNvPr>
          <p:cNvSpPr>
            <a:spLocks noGrp="1"/>
          </p:cNvSpPr>
          <p:nvPr>
            <p:ph sz="half" idx="2"/>
          </p:nvPr>
        </p:nvSpPr>
        <p:spPr>
          <a:xfrm>
            <a:off x="839788" y="2505075"/>
            <a:ext cx="5157787" cy="3684588"/>
          </a:xfrm>
        </p:spPr>
        <p:txBody>
          <a:bodyPr/>
          <a:lstStyle>
            <a:lvl1pPr>
              <a:defRPr>
                <a:latin typeface="Arial Nova" panose="020B0504020202020204" pitchFamily="34" charset="0"/>
                <a:cs typeface="Arial" panose="020B0604020202020204" pitchFamily="34" charset="0"/>
              </a:defRPr>
            </a:lvl1pPr>
            <a:lvl2pPr>
              <a:defRPr>
                <a:latin typeface="Arial Nova" panose="020B0504020202020204" pitchFamily="34" charset="0"/>
                <a:cs typeface="Arial" panose="020B0604020202020204" pitchFamily="34" charset="0"/>
              </a:defRPr>
            </a:lvl2pPr>
            <a:lvl3pPr>
              <a:defRPr>
                <a:latin typeface="Arial Nova" panose="020B0504020202020204" pitchFamily="34" charset="0"/>
                <a:cs typeface="Arial" panose="020B0604020202020204" pitchFamily="34" charset="0"/>
              </a:defRPr>
            </a:lvl3pPr>
            <a:lvl4pPr>
              <a:defRPr>
                <a:latin typeface="Arial Nova" panose="020B0504020202020204" pitchFamily="34" charset="0"/>
                <a:cs typeface="Arial" panose="020B0604020202020204" pitchFamily="34" charset="0"/>
              </a:defRPr>
            </a:lvl4pPr>
            <a:lvl5pPr>
              <a:defRPr>
                <a:latin typeface="Arial Nova" panose="020B05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AC90DC4-747C-8149-AFEF-9AF27202EC80}"/>
              </a:ext>
            </a:extLst>
          </p:cNvPr>
          <p:cNvSpPr>
            <a:spLocks noGrp="1"/>
          </p:cNvSpPr>
          <p:nvPr>
            <p:ph type="body" sz="quarter" idx="3"/>
          </p:nvPr>
        </p:nvSpPr>
        <p:spPr>
          <a:xfrm>
            <a:off x="6172200" y="1681163"/>
            <a:ext cx="5183188" cy="823912"/>
          </a:xfrm>
        </p:spPr>
        <p:txBody>
          <a:bodyPr anchor="b"/>
          <a:lstStyle>
            <a:lvl1pPr marL="0" indent="0">
              <a:buNone/>
              <a:defRPr sz="2400" b="1">
                <a:latin typeface="Arial Nova"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4349104E-7F73-B34E-B156-E343DBDBEC7F}"/>
              </a:ext>
            </a:extLst>
          </p:cNvPr>
          <p:cNvSpPr>
            <a:spLocks noGrp="1"/>
          </p:cNvSpPr>
          <p:nvPr>
            <p:ph sz="quarter" idx="4"/>
          </p:nvPr>
        </p:nvSpPr>
        <p:spPr>
          <a:xfrm>
            <a:off x="6172200" y="2505075"/>
            <a:ext cx="5183188" cy="368458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44D3E63A-3DA2-084F-9766-9C1B7D573B45}"/>
              </a:ext>
            </a:extLst>
          </p:cNvPr>
          <p:cNvSpPr>
            <a:spLocks noGrp="1"/>
          </p:cNvSpPr>
          <p:nvPr>
            <p:ph type="dt" sz="half" idx="10"/>
          </p:nvPr>
        </p:nvSpPr>
        <p:spPr/>
        <p:txBody>
          <a:bodyPr/>
          <a:lstStyle/>
          <a:p>
            <a:r>
              <a:rPr lang="en-GB"/>
              <a:t>WWW.BIRMINGHAM2022.COM</a:t>
            </a:r>
            <a:endParaRPr lang="en-US"/>
          </a:p>
        </p:txBody>
      </p:sp>
      <p:sp>
        <p:nvSpPr>
          <p:cNvPr id="8" name="Footer Placeholder 7">
            <a:extLst>
              <a:ext uri="{FF2B5EF4-FFF2-40B4-BE49-F238E27FC236}">
                <a16:creationId xmlns:a16="http://schemas.microsoft.com/office/drawing/2014/main" id="{9891736E-086D-7046-B5F2-DECD5CC81D8A}"/>
              </a:ext>
            </a:extLst>
          </p:cNvPr>
          <p:cNvSpPr>
            <a:spLocks noGrp="1"/>
          </p:cNvSpPr>
          <p:nvPr>
            <p:ph type="ftr" sz="quarter" idx="11"/>
          </p:nvPr>
        </p:nvSpPr>
        <p:spPr/>
        <p:txBody>
          <a:bodyPr/>
          <a:lstStyle/>
          <a:p>
            <a:r>
              <a:rPr lang="en-US"/>
              <a:t>WWW.BIRMINGHAM2022.COM</a:t>
            </a:r>
          </a:p>
          <a:p>
            <a:r>
              <a:rPr lang="en-US"/>
              <a:t>
WWW.BIRMINGHAM2022.COM</a:t>
            </a:r>
          </a:p>
        </p:txBody>
      </p:sp>
      <p:sp>
        <p:nvSpPr>
          <p:cNvPr id="9" name="Slide Number Placeholder 8">
            <a:extLst>
              <a:ext uri="{FF2B5EF4-FFF2-40B4-BE49-F238E27FC236}">
                <a16:creationId xmlns:a16="http://schemas.microsoft.com/office/drawing/2014/main" id="{CDD3BE21-0A10-1545-9187-035874066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326778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F6C2-C19E-A148-8570-503701FC483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804476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87CE-A0FE-1E4F-BCF1-2D61FD9E1CAA}"/>
              </a:ext>
            </a:extLst>
          </p:cNvPr>
          <p:cNvSpPr>
            <a:spLocks noGrp="1"/>
          </p:cNvSpPr>
          <p:nvPr>
            <p:ph type="dt" sz="half" idx="10"/>
          </p:nvPr>
        </p:nvSpPr>
        <p:spPr/>
        <p:txBody>
          <a:bodyPr/>
          <a:lstStyle/>
          <a:p>
            <a:r>
              <a:rPr lang="en-GB"/>
              <a:t>WWW.BIRMINGHAM2022.COM</a:t>
            </a:r>
            <a:endParaRPr lang="en-US"/>
          </a:p>
        </p:txBody>
      </p:sp>
      <p:sp>
        <p:nvSpPr>
          <p:cNvPr id="3" name="Footer Placeholder 2">
            <a:extLst>
              <a:ext uri="{FF2B5EF4-FFF2-40B4-BE49-F238E27FC236}">
                <a16:creationId xmlns:a16="http://schemas.microsoft.com/office/drawing/2014/main" id="{7877BAB8-E94F-C44C-A6B6-E6A64A621F23}"/>
              </a:ext>
            </a:extLst>
          </p:cNvPr>
          <p:cNvSpPr>
            <a:spLocks noGrp="1"/>
          </p:cNvSpPr>
          <p:nvPr>
            <p:ph type="ftr" sz="quarter" idx="11"/>
          </p:nvPr>
        </p:nvSpPr>
        <p:spPr/>
        <p:txBody>
          <a:bodyPr/>
          <a:lstStyle/>
          <a:p>
            <a:r>
              <a:rPr lang="en-US"/>
              <a:t>WWW.BIRMINGHAM2022.COM</a:t>
            </a:r>
          </a:p>
          <a:p>
            <a:r>
              <a:rPr lang="en-US"/>
              <a:t>
WWW.BIRMINGHAM2022.COM</a:t>
            </a:r>
          </a:p>
        </p:txBody>
      </p:sp>
      <p:sp>
        <p:nvSpPr>
          <p:cNvPr id="4" name="Slide Number Placeholder 3">
            <a:extLst>
              <a:ext uri="{FF2B5EF4-FFF2-40B4-BE49-F238E27FC236}">
                <a16:creationId xmlns:a16="http://schemas.microsoft.com/office/drawing/2014/main" id="{E4488977-97B5-D140-85AD-341CD6AA9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512081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1B3D-2E31-5644-80ED-54C2976A0A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D9AA39-BCA3-2D47-ADB7-8C66A90B0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C28FF8-9B78-3840-8A0E-6AF1AF3E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D28B7-7307-B749-9D42-59C47769C7A7}"/>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52BC72-306C-1643-9801-6B34F237C71E}"/>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163FA9EA-023F-5149-97EB-45FF3C174DE9}"/>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64052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3728D633-9D68-444D-A51E-1BF1ECE0D914}"/>
              </a:ext>
            </a:extLst>
          </p:cNvPr>
          <p:cNvSpPr>
            <a:spLocks noGrp="1"/>
          </p:cNvSpPr>
          <p:nvPr>
            <p:ph idx="15"/>
          </p:nvPr>
        </p:nvSpPr>
        <p:spPr>
          <a:xfrm>
            <a:off x="1060196" y="5562203"/>
            <a:ext cx="1506537"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C4858C80-5077-2E91-E210-2252C0A9A42D}"/>
              </a:ext>
            </a:extLst>
          </p:cNvPr>
          <p:cNvSpPr>
            <a:spLocks noGrp="1"/>
          </p:cNvSpPr>
          <p:nvPr>
            <p:ph idx="16"/>
          </p:nvPr>
        </p:nvSpPr>
        <p:spPr>
          <a:xfrm>
            <a:off x="2862878" y="5544819"/>
            <a:ext cx="1506537"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18427F5A-447D-8BB6-6846-8EF29EBFAB39}"/>
              </a:ext>
            </a:extLst>
          </p:cNvPr>
          <p:cNvSpPr>
            <a:spLocks noGrp="1"/>
          </p:cNvSpPr>
          <p:nvPr>
            <p:ph idx="17"/>
          </p:nvPr>
        </p:nvSpPr>
        <p:spPr>
          <a:xfrm>
            <a:off x="4652441" y="5561756"/>
            <a:ext cx="1506537"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4" name="Content Placeholder 2">
            <a:extLst>
              <a:ext uri="{FF2B5EF4-FFF2-40B4-BE49-F238E27FC236}">
                <a16:creationId xmlns:a16="http://schemas.microsoft.com/office/drawing/2014/main" id="{67FA5CEF-823B-E457-A39F-8ADD9D8DDD28}"/>
              </a:ext>
            </a:extLst>
          </p:cNvPr>
          <p:cNvSpPr>
            <a:spLocks noGrp="1"/>
          </p:cNvSpPr>
          <p:nvPr>
            <p:ph idx="18"/>
          </p:nvPr>
        </p:nvSpPr>
        <p:spPr>
          <a:xfrm>
            <a:off x="6442004" y="5544819"/>
            <a:ext cx="1506537"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5" name="Content Placeholder 2">
            <a:extLst>
              <a:ext uri="{FF2B5EF4-FFF2-40B4-BE49-F238E27FC236}">
                <a16:creationId xmlns:a16="http://schemas.microsoft.com/office/drawing/2014/main" id="{B60DBC75-77E2-E790-02A7-81FCA2FE1832}"/>
              </a:ext>
            </a:extLst>
          </p:cNvPr>
          <p:cNvSpPr>
            <a:spLocks noGrp="1"/>
          </p:cNvSpPr>
          <p:nvPr>
            <p:ph idx="19"/>
          </p:nvPr>
        </p:nvSpPr>
        <p:spPr>
          <a:xfrm>
            <a:off x="8231567" y="5561756"/>
            <a:ext cx="1506537"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 name="Picture Placeholder 2">
            <a:extLst>
              <a:ext uri="{FF2B5EF4-FFF2-40B4-BE49-F238E27FC236}">
                <a16:creationId xmlns:a16="http://schemas.microsoft.com/office/drawing/2014/main" id="{8F80051A-2B9B-A12B-AFA1-349916C96968}"/>
              </a:ext>
            </a:extLst>
          </p:cNvPr>
          <p:cNvSpPr>
            <a:spLocks noGrp="1"/>
          </p:cNvSpPr>
          <p:nvPr>
            <p:ph type="pic" sz="quarter" idx="20"/>
          </p:nvPr>
        </p:nvSpPr>
        <p:spPr>
          <a:xfrm>
            <a:off x="1060196" y="4580513"/>
            <a:ext cx="1506537" cy="893763"/>
          </a:xfrm>
        </p:spPr>
        <p:txBody>
          <a:bodyPr/>
          <a:lstStyle/>
          <a:p>
            <a:endParaRPr lang="en-US" dirty="0"/>
          </a:p>
        </p:txBody>
      </p:sp>
      <p:sp>
        <p:nvSpPr>
          <p:cNvPr id="26" name="Picture Placeholder 2">
            <a:extLst>
              <a:ext uri="{FF2B5EF4-FFF2-40B4-BE49-F238E27FC236}">
                <a16:creationId xmlns:a16="http://schemas.microsoft.com/office/drawing/2014/main" id="{447D6A8F-DE6E-0615-E54F-FE43280C837E}"/>
              </a:ext>
            </a:extLst>
          </p:cNvPr>
          <p:cNvSpPr>
            <a:spLocks noGrp="1"/>
          </p:cNvSpPr>
          <p:nvPr>
            <p:ph type="pic" sz="quarter" idx="21"/>
          </p:nvPr>
        </p:nvSpPr>
        <p:spPr>
          <a:xfrm>
            <a:off x="2849759" y="4580512"/>
            <a:ext cx="1506537" cy="893763"/>
          </a:xfrm>
        </p:spPr>
        <p:txBody>
          <a:bodyPr/>
          <a:lstStyle/>
          <a:p>
            <a:endParaRPr lang="en-US" dirty="0"/>
          </a:p>
        </p:txBody>
      </p:sp>
      <p:sp>
        <p:nvSpPr>
          <p:cNvPr id="27" name="Picture Placeholder 2">
            <a:extLst>
              <a:ext uri="{FF2B5EF4-FFF2-40B4-BE49-F238E27FC236}">
                <a16:creationId xmlns:a16="http://schemas.microsoft.com/office/drawing/2014/main" id="{45DE35FB-6B95-1C53-E9F2-3D57850C6D3B}"/>
              </a:ext>
            </a:extLst>
          </p:cNvPr>
          <p:cNvSpPr>
            <a:spLocks noGrp="1"/>
          </p:cNvSpPr>
          <p:nvPr>
            <p:ph type="pic" sz="quarter" idx="22"/>
          </p:nvPr>
        </p:nvSpPr>
        <p:spPr>
          <a:xfrm>
            <a:off x="4652441" y="4580511"/>
            <a:ext cx="1506537" cy="893763"/>
          </a:xfrm>
        </p:spPr>
        <p:txBody>
          <a:bodyPr/>
          <a:lstStyle/>
          <a:p>
            <a:endParaRPr lang="en-US"/>
          </a:p>
        </p:txBody>
      </p:sp>
      <p:sp>
        <p:nvSpPr>
          <p:cNvPr id="28" name="Picture Placeholder 2">
            <a:extLst>
              <a:ext uri="{FF2B5EF4-FFF2-40B4-BE49-F238E27FC236}">
                <a16:creationId xmlns:a16="http://schemas.microsoft.com/office/drawing/2014/main" id="{446DA971-78EF-50E3-BEFC-557ED29DCB0F}"/>
              </a:ext>
            </a:extLst>
          </p:cNvPr>
          <p:cNvSpPr>
            <a:spLocks noGrp="1"/>
          </p:cNvSpPr>
          <p:nvPr>
            <p:ph type="pic" sz="quarter" idx="23"/>
          </p:nvPr>
        </p:nvSpPr>
        <p:spPr>
          <a:xfrm>
            <a:off x="6442004" y="4580510"/>
            <a:ext cx="1506537" cy="893763"/>
          </a:xfrm>
        </p:spPr>
        <p:txBody>
          <a:bodyPr/>
          <a:lstStyle/>
          <a:p>
            <a:endParaRPr lang="en-US"/>
          </a:p>
        </p:txBody>
      </p:sp>
      <p:sp>
        <p:nvSpPr>
          <p:cNvPr id="29" name="Picture Placeholder 2">
            <a:extLst>
              <a:ext uri="{FF2B5EF4-FFF2-40B4-BE49-F238E27FC236}">
                <a16:creationId xmlns:a16="http://schemas.microsoft.com/office/drawing/2014/main" id="{7B4BEBE5-F8CF-1E7C-535E-3865F524B134}"/>
              </a:ext>
            </a:extLst>
          </p:cNvPr>
          <p:cNvSpPr>
            <a:spLocks noGrp="1"/>
          </p:cNvSpPr>
          <p:nvPr>
            <p:ph type="pic" sz="quarter" idx="24"/>
          </p:nvPr>
        </p:nvSpPr>
        <p:spPr>
          <a:xfrm>
            <a:off x="8231567" y="4580509"/>
            <a:ext cx="1506537" cy="893763"/>
          </a:xfrm>
        </p:spPr>
        <p:txBody>
          <a:bodyPr/>
          <a:lstStyle/>
          <a:p>
            <a:endParaRPr lang="en-US"/>
          </a:p>
        </p:txBody>
      </p:sp>
    </p:spTree>
    <p:extLst>
      <p:ext uri="{BB962C8B-B14F-4D97-AF65-F5344CB8AC3E}">
        <p14:creationId xmlns:p14="http://schemas.microsoft.com/office/powerpoint/2010/main" val="540461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308A-E3E8-4444-90BB-DB3B36BA9A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A2D4D-A08F-EC44-BFC1-26503C060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9914C-2751-FA46-82A3-45DB3EEF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9B4E3A-31A4-4940-835A-A2C8D6FF3628}"/>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D23BA4-6F1C-B847-B2FC-CDEE8E997664}"/>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04E85B04-EF07-5E49-9452-4FD1146360D7}"/>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2453878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551B-0B32-0E4E-9B16-3F0B52AD8E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5EC84B-E8E5-A14A-8535-21733F2B8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74496A-BB82-9246-B63B-631ECAF8C09F}"/>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97717525-8091-A24C-85C5-88A52ED43D0D}"/>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358B1488-5BF7-EA40-AEFC-C14D37B22BA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226125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87E5-C662-834B-86CD-366ABE9E98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972D0-4F6F-D743-BAD2-32B74AB7DF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710665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932180" y="3032119"/>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932180" y="3646332"/>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A348EA4-9FDE-8347-BECD-AD544EF57A62}"/>
              </a:ext>
            </a:extLst>
          </p:cNvPr>
          <p:cNvSpPr>
            <a:spLocks noGrp="1"/>
          </p:cNvSpPr>
          <p:nvPr>
            <p:ph idx="16"/>
          </p:nvPr>
        </p:nvSpPr>
        <p:spPr>
          <a:xfrm>
            <a:off x="932180" y="4255930"/>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932180" y="4931508"/>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1D9D0F8A-1E49-BF4A-813E-72708F453F8C}"/>
              </a:ext>
            </a:extLst>
          </p:cNvPr>
          <p:cNvSpPr>
            <a:spLocks noGrp="1"/>
          </p:cNvSpPr>
          <p:nvPr>
            <p:ph idx="18"/>
          </p:nvPr>
        </p:nvSpPr>
        <p:spPr>
          <a:xfrm>
            <a:off x="932180" y="5540553"/>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202926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932180" y="3032119"/>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932180" y="3646332"/>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A348EA4-9FDE-8347-BECD-AD544EF57A62}"/>
              </a:ext>
            </a:extLst>
          </p:cNvPr>
          <p:cNvSpPr>
            <a:spLocks noGrp="1"/>
          </p:cNvSpPr>
          <p:nvPr>
            <p:ph idx="16"/>
          </p:nvPr>
        </p:nvSpPr>
        <p:spPr>
          <a:xfrm>
            <a:off x="932180" y="4255930"/>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932180" y="4931508"/>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0" name="Content Placeholder 2">
            <a:extLst>
              <a:ext uri="{FF2B5EF4-FFF2-40B4-BE49-F238E27FC236}">
                <a16:creationId xmlns:a16="http://schemas.microsoft.com/office/drawing/2014/main" id="{99194D44-3AEC-CD41-92D7-C51AE321B857}"/>
              </a:ext>
            </a:extLst>
          </p:cNvPr>
          <p:cNvSpPr>
            <a:spLocks noGrp="1"/>
          </p:cNvSpPr>
          <p:nvPr>
            <p:ph idx="18"/>
          </p:nvPr>
        </p:nvSpPr>
        <p:spPr>
          <a:xfrm>
            <a:off x="3305266" y="3014545"/>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7D3D6433-7898-2143-8220-4F7A63699CCD}"/>
              </a:ext>
            </a:extLst>
          </p:cNvPr>
          <p:cNvSpPr>
            <a:spLocks noGrp="1"/>
          </p:cNvSpPr>
          <p:nvPr>
            <p:ph idx="19"/>
          </p:nvPr>
        </p:nvSpPr>
        <p:spPr>
          <a:xfrm>
            <a:off x="3305266" y="3628758"/>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82846DDC-3BC4-CE43-9FB8-658278902A9F}"/>
              </a:ext>
            </a:extLst>
          </p:cNvPr>
          <p:cNvSpPr>
            <a:spLocks noGrp="1"/>
          </p:cNvSpPr>
          <p:nvPr>
            <p:ph idx="20"/>
          </p:nvPr>
        </p:nvSpPr>
        <p:spPr>
          <a:xfrm>
            <a:off x="3305266" y="4238356"/>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AC58026B-D5A3-034B-86AC-A54618DAE75B}"/>
              </a:ext>
            </a:extLst>
          </p:cNvPr>
          <p:cNvSpPr>
            <a:spLocks noGrp="1"/>
          </p:cNvSpPr>
          <p:nvPr>
            <p:ph idx="21"/>
          </p:nvPr>
        </p:nvSpPr>
        <p:spPr>
          <a:xfrm>
            <a:off x="3305266" y="4913934"/>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6" name="Content Placeholder 2">
            <a:extLst>
              <a:ext uri="{FF2B5EF4-FFF2-40B4-BE49-F238E27FC236}">
                <a16:creationId xmlns:a16="http://schemas.microsoft.com/office/drawing/2014/main" id="{022B9B6A-8E96-1F49-A37A-5C0F116A6C3E}"/>
              </a:ext>
            </a:extLst>
          </p:cNvPr>
          <p:cNvSpPr>
            <a:spLocks noGrp="1"/>
          </p:cNvSpPr>
          <p:nvPr>
            <p:ph idx="22"/>
          </p:nvPr>
        </p:nvSpPr>
        <p:spPr>
          <a:xfrm>
            <a:off x="5678352" y="3014545"/>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7" name="Content Placeholder 2">
            <a:extLst>
              <a:ext uri="{FF2B5EF4-FFF2-40B4-BE49-F238E27FC236}">
                <a16:creationId xmlns:a16="http://schemas.microsoft.com/office/drawing/2014/main" id="{8D70A679-28A0-0848-90AF-3F627769C0BD}"/>
              </a:ext>
            </a:extLst>
          </p:cNvPr>
          <p:cNvSpPr>
            <a:spLocks noGrp="1"/>
          </p:cNvSpPr>
          <p:nvPr>
            <p:ph idx="23"/>
          </p:nvPr>
        </p:nvSpPr>
        <p:spPr>
          <a:xfrm>
            <a:off x="5678352" y="3628758"/>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8" name="Content Placeholder 2">
            <a:extLst>
              <a:ext uri="{FF2B5EF4-FFF2-40B4-BE49-F238E27FC236}">
                <a16:creationId xmlns:a16="http://schemas.microsoft.com/office/drawing/2014/main" id="{1F615848-5F58-7D41-8D00-8D7AAB481734}"/>
              </a:ext>
            </a:extLst>
          </p:cNvPr>
          <p:cNvSpPr>
            <a:spLocks noGrp="1"/>
          </p:cNvSpPr>
          <p:nvPr>
            <p:ph idx="24"/>
          </p:nvPr>
        </p:nvSpPr>
        <p:spPr>
          <a:xfrm>
            <a:off x="5678352" y="4238356"/>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9" name="Content Placeholder 2">
            <a:extLst>
              <a:ext uri="{FF2B5EF4-FFF2-40B4-BE49-F238E27FC236}">
                <a16:creationId xmlns:a16="http://schemas.microsoft.com/office/drawing/2014/main" id="{1BFE133B-AFD7-3443-9450-0CBE8778505F}"/>
              </a:ext>
            </a:extLst>
          </p:cNvPr>
          <p:cNvSpPr>
            <a:spLocks noGrp="1"/>
          </p:cNvSpPr>
          <p:nvPr>
            <p:ph idx="25"/>
          </p:nvPr>
        </p:nvSpPr>
        <p:spPr>
          <a:xfrm>
            <a:off x="5678352" y="4913934"/>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223902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2041305" y="3032119"/>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3" name="Google Shape;339;p14">
            <a:extLst>
              <a:ext uri="{FF2B5EF4-FFF2-40B4-BE49-F238E27FC236}">
                <a16:creationId xmlns:a16="http://schemas.microsoft.com/office/drawing/2014/main" id="{548F5930-666F-AA41-9E7D-5850A5CBC411}"/>
              </a:ext>
            </a:extLst>
          </p:cNvPr>
          <p:cNvSpPr/>
          <p:nvPr userDrawn="1"/>
        </p:nvSpPr>
        <p:spPr>
          <a:xfrm>
            <a:off x="7005803" y="1108571"/>
            <a:ext cx="4075955" cy="3527689"/>
          </a:xfrm>
          <a:prstGeom prst="hexagon">
            <a:avLst>
              <a:gd name="adj" fmla="val 25000"/>
              <a:gd name="vf" fmla="val 115470"/>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340;p14">
            <a:extLst>
              <a:ext uri="{FF2B5EF4-FFF2-40B4-BE49-F238E27FC236}">
                <a16:creationId xmlns:a16="http://schemas.microsoft.com/office/drawing/2014/main" id="{58875CF6-C083-D040-8AC1-D20B505DD7F8}"/>
              </a:ext>
            </a:extLst>
          </p:cNvPr>
          <p:cNvCxnSpPr>
            <a:stCxn id="23" idx="4"/>
            <a:endCxn id="23" idx="1"/>
          </p:cNvCxnSpPr>
          <p:nvPr userDrawn="1"/>
        </p:nvCxnSpPr>
        <p:spPr>
          <a:xfrm>
            <a:off x="7887725" y="1108572"/>
            <a:ext cx="2312100" cy="3527700"/>
          </a:xfrm>
          <a:prstGeom prst="straightConnector1">
            <a:avLst/>
          </a:prstGeom>
          <a:noFill/>
          <a:ln w="28575" cap="flat" cmpd="sng">
            <a:solidFill>
              <a:schemeClr val="dk1"/>
            </a:solidFill>
            <a:prstDash val="solid"/>
            <a:miter lim="800000"/>
            <a:headEnd type="none" w="sm" len="sm"/>
            <a:tailEnd type="none" w="sm" len="sm"/>
          </a:ln>
        </p:spPr>
      </p:cxnSp>
      <p:cxnSp>
        <p:nvCxnSpPr>
          <p:cNvPr id="25" name="Google Shape;341;p14">
            <a:extLst>
              <a:ext uri="{FF2B5EF4-FFF2-40B4-BE49-F238E27FC236}">
                <a16:creationId xmlns:a16="http://schemas.microsoft.com/office/drawing/2014/main" id="{F2CBD268-496A-024A-8303-EF281DA74D31}"/>
              </a:ext>
            </a:extLst>
          </p:cNvPr>
          <p:cNvCxnSpPr>
            <a:stCxn id="23" idx="5"/>
            <a:endCxn id="23" idx="2"/>
          </p:cNvCxnSpPr>
          <p:nvPr userDrawn="1"/>
        </p:nvCxnSpPr>
        <p:spPr>
          <a:xfrm flipH="1">
            <a:off x="7887736" y="1108572"/>
            <a:ext cx="2312100" cy="3527700"/>
          </a:xfrm>
          <a:prstGeom prst="straightConnector1">
            <a:avLst/>
          </a:prstGeom>
          <a:noFill/>
          <a:ln w="28575" cap="flat" cmpd="sng">
            <a:solidFill>
              <a:schemeClr val="dk1"/>
            </a:solidFill>
            <a:prstDash val="solid"/>
            <a:miter lim="800000"/>
            <a:headEnd type="none" w="sm" len="sm"/>
            <a:tailEnd type="none" w="sm" len="sm"/>
          </a:ln>
        </p:spPr>
      </p:cxnSp>
      <p:cxnSp>
        <p:nvCxnSpPr>
          <p:cNvPr id="30" name="Google Shape;342;p14">
            <a:extLst>
              <a:ext uri="{FF2B5EF4-FFF2-40B4-BE49-F238E27FC236}">
                <a16:creationId xmlns:a16="http://schemas.microsoft.com/office/drawing/2014/main" id="{AD6732A0-BFE3-4943-A254-289348088B7D}"/>
              </a:ext>
            </a:extLst>
          </p:cNvPr>
          <p:cNvCxnSpPr>
            <a:stCxn id="23" idx="3"/>
            <a:endCxn id="23" idx="0"/>
          </p:cNvCxnSpPr>
          <p:nvPr userDrawn="1"/>
        </p:nvCxnSpPr>
        <p:spPr>
          <a:xfrm>
            <a:off x="7005803" y="2872416"/>
            <a:ext cx="4076100" cy="0"/>
          </a:xfrm>
          <a:prstGeom prst="straightConnector1">
            <a:avLst/>
          </a:prstGeom>
          <a:noFill/>
          <a:ln w="28575" cap="flat" cmpd="sng">
            <a:solidFill>
              <a:schemeClr val="dk1"/>
            </a:solidFill>
            <a:prstDash val="solid"/>
            <a:miter lim="800000"/>
            <a:headEnd type="none" w="sm" len="sm"/>
            <a:tailEnd type="none" w="sm" len="sm"/>
          </a:ln>
        </p:spPr>
      </p:cxnSp>
      <p:sp>
        <p:nvSpPr>
          <p:cNvPr id="35" name="Content Placeholder 2">
            <a:extLst>
              <a:ext uri="{FF2B5EF4-FFF2-40B4-BE49-F238E27FC236}">
                <a16:creationId xmlns:a16="http://schemas.microsoft.com/office/drawing/2014/main" id="{3C0F3DF0-BC03-3344-A24A-75178265C841}"/>
              </a:ext>
            </a:extLst>
          </p:cNvPr>
          <p:cNvSpPr>
            <a:spLocks noGrp="1"/>
          </p:cNvSpPr>
          <p:nvPr>
            <p:ph idx="15"/>
          </p:nvPr>
        </p:nvSpPr>
        <p:spPr>
          <a:xfrm>
            <a:off x="4349451" y="3032119"/>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8CBA5AEC-CCEF-AD43-B590-FAFE6CD95931}"/>
              </a:ext>
            </a:extLst>
          </p:cNvPr>
          <p:cNvSpPr>
            <a:spLocks noGrp="1"/>
          </p:cNvSpPr>
          <p:nvPr>
            <p:ph idx="16"/>
          </p:nvPr>
        </p:nvSpPr>
        <p:spPr>
          <a:xfrm>
            <a:off x="932181" y="436704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D05F70EE-23E1-B640-A249-3FD42BAB9073}"/>
              </a:ext>
            </a:extLst>
          </p:cNvPr>
          <p:cNvSpPr>
            <a:spLocks noGrp="1"/>
          </p:cNvSpPr>
          <p:nvPr>
            <p:ph idx="17"/>
          </p:nvPr>
        </p:nvSpPr>
        <p:spPr>
          <a:xfrm>
            <a:off x="3213083" y="436704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8" name="Content Placeholder 2">
            <a:extLst>
              <a:ext uri="{FF2B5EF4-FFF2-40B4-BE49-F238E27FC236}">
                <a16:creationId xmlns:a16="http://schemas.microsoft.com/office/drawing/2014/main" id="{954C2D5B-ACE4-6148-825D-B48E8DF2D8D9}"/>
              </a:ext>
            </a:extLst>
          </p:cNvPr>
          <p:cNvSpPr>
            <a:spLocks noGrp="1"/>
          </p:cNvSpPr>
          <p:nvPr>
            <p:ph idx="18"/>
          </p:nvPr>
        </p:nvSpPr>
        <p:spPr>
          <a:xfrm>
            <a:off x="5493985" y="436704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9" name="Content Placeholder 2">
            <a:extLst>
              <a:ext uri="{FF2B5EF4-FFF2-40B4-BE49-F238E27FC236}">
                <a16:creationId xmlns:a16="http://schemas.microsoft.com/office/drawing/2014/main" id="{D9D26C40-D204-0D40-962D-D6B260F8F54A}"/>
              </a:ext>
            </a:extLst>
          </p:cNvPr>
          <p:cNvSpPr>
            <a:spLocks noGrp="1"/>
          </p:cNvSpPr>
          <p:nvPr>
            <p:ph idx="19"/>
          </p:nvPr>
        </p:nvSpPr>
        <p:spPr>
          <a:xfrm>
            <a:off x="8362289" y="1262740"/>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0" name="Content Placeholder 2">
            <a:extLst>
              <a:ext uri="{FF2B5EF4-FFF2-40B4-BE49-F238E27FC236}">
                <a16:creationId xmlns:a16="http://schemas.microsoft.com/office/drawing/2014/main" id="{271D5AAA-01D3-2749-BC13-B56F7D321D33}"/>
              </a:ext>
            </a:extLst>
          </p:cNvPr>
          <p:cNvSpPr>
            <a:spLocks noGrp="1"/>
          </p:cNvSpPr>
          <p:nvPr>
            <p:ph idx="20"/>
          </p:nvPr>
        </p:nvSpPr>
        <p:spPr>
          <a:xfrm>
            <a:off x="9667164" y="1945804"/>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1" name="Content Placeholder 2">
            <a:extLst>
              <a:ext uri="{FF2B5EF4-FFF2-40B4-BE49-F238E27FC236}">
                <a16:creationId xmlns:a16="http://schemas.microsoft.com/office/drawing/2014/main" id="{85242CAC-01AA-BE4B-850A-9D5F83D43980}"/>
              </a:ext>
            </a:extLst>
          </p:cNvPr>
          <p:cNvSpPr>
            <a:spLocks noGrp="1"/>
          </p:cNvSpPr>
          <p:nvPr>
            <p:ph idx="21"/>
          </p:nvPr>
        </p:nvSpPr>
        <p:spPr>
          <a:xfrm>
            <a:off x="9626745" y="295601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2" name="Content Placeholder 2">
            <a:extLst>
              <a:ext uri="{FF2B5EF4-FFF2-40B4-BE49-F238E27FC236}">
                <a16:creationId xmlns:a16="http://schemas.microsoft.com/office/drawing/2014/main" id="{04D2B290-9350-684B-BB39-E56443FF0246}"/>
              </a:ext>
            </a:extLst>
          </p:cNvPr>
          <p:cNvSpPr>
            <a:spLocks noGrp="1"/>
          </p:cNvSpPr>
          <p:nvPr>
            <p:ph idx="22"/>
          </p:nvPr>
        </p:nvSpPr>
        <p:spPr>
          <a:xfrm>
            <a:off x="8440936" y="3555480"/>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3" name="Content Placeholder 2">
            <a:extLst>
              <a:ext uri="{FF2B5EF4-FFF2-40B4-BE49-F238E27FC236}">
                <a16:creationId xmlns:a16="http://schemas.microsoft.com/office/drawing/2014/main" id="{FB94A836-3C16-9F4D-9FED-56DDD4564EE9}"/>
              </a:ext>
            </a:extLst>
          </p:cNvPr>
          <p:cNvSpPr>
            <a:spLocks noGrp="1"/>
          </p:cNvSpPr>
          <p:nvPr>
            <p:ph idx="23"/>
          </p:nvPr>
        </p:nvSpPr>
        <p:spPr>
          <a:xfrm>
            <a:off x="7348815" y="295601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4" name="Content Placeholder 2">
            <a:extLst>
              <a:ext uri="{FF2B5EF4-FFF2-40B4-BE49-F238E27FC236}">
                <a16:creationId xmlns:a16="http://schemas.microsoft.com/office/drawing/2014/main" id="{5F3F7128-15C2-7646-A88C-F691BE464808}"/>
              </a:ext>
            </a:extLst>
          </p:cNvPr>
          <p:cNvSpPr>
            <a:spLocks noGrp="1"/>
          </p:cNvSpPr>
          <p:nvPr>
            <p:ph idx="24"/>
          </p:nvPr>
        </p:nvSpPr>
        <p:spPr>
          <a:xfrm>
            <a:off x="7389234" y="2036020"/>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727160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3113488" y="4500401"/>
            <a:ext cx="2291788" cy="89115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1149819" y="3595294"/>
            <a:ext cx="2323595" cy="469954"/>
          </a:xfrm>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A348EA4-9FDE-8347-BECD-AD544EF57A62}"/>
              </a:ext>
            </a:extLst>
          </p:cNvPr>
          <p:cNvSpPr>
            <a:spLocks noGrp="1"/>
          </p:cNvSpPr>
          <p:nvPr>
            <p:ph idx="16"/>
          </p:nvPr>
        </p:nvSpPr>
        <p:spPr>
          <a:xfrm>
            <a:off x="5022140" y="3488580"/>
            <a:ext cx="2311771" cy="469954"/>
          </a:xfrm>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6889867" y="4410744"/>
            <a:ext cx="2350275" cy="958624"/>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1D9D0F8A-1E49-BF4A-813E-72708F453F8C}"/>
              </a:ext>
            </a:extLst>
          </p:cNvPr>
          <p:cNvSpPr>
            <a:spLocks noGrp="1"/>
          </p:cNvSpPr>
          <p:nvPr>
            <p:ph idx="18"/>
          </p:nvPr>
        </p:nvSpPr>
        <p:spPr>
          <a:xfrm>
            <a:off x="9062413" y="3387598"/>
            <a:ext cx="1711978" cy="1132419"/>
          </a:xfrm>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0" name="Content Placeholder 2">
            <a:extLst>
              <a:ext uri="{FF2B5EF4-FFF2-40B4-BE49-F238E27FC236}">
                <a16:creationId xmlns:a16="http://schemas.microsoft.com/office/drawing/2014/main" id="{D61C0CE7-F8C6-DF4D-8869-4034AD18AC5D}"/>
              </a:ext>
            </a:extLst>
          </p:cNvPr>
          <p:cNvSpPr>
            <a:spLocks noGrp="1"/>
          </p:cNvSpPr>
          <p:nvPr>
            <p:ph idx="19"/>
          </p:nvPr>
        </p:nvSpPr>
        <p:spPr>
          <a:xfrm>
            <a:off x="7633502" y="1049055"/>
            <a:ext cx="3434806" cy="8392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329704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156550"/>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1251333" y="3307610"/>
            <a:ext cx="1721483" cy="469954"/>
          </a:xfrm>
        </p:spPr>
        <p:txBody>
          <a:bodyPr>
            <a:noAutofit/>
          </a:bodyPr>
          <a:lstStyle>
            <a:lvl1pPr marL="0" indent="0" algn="ctr">
              <a:buNone/>
              <a:defRPr sz="2000" b="1">
                <a:solidFill>
                  <a:schemeClr val="tx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3312245" y="3319597"/>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1251333" y="4400737"/>
            <a:ext cx="1608144" cy="891159"/>
          </a:xfrm>
        </p:spPr>
        <p:txBody>
          <a:bodyPr>
            <a:noAutofit/>
          </a:bodyPr>
          <a:lstStyle>
            <a:lvl1pPr marL="0" indent="0" algn="ctr">
              <a:buNone/>
              <a:defRPr sz="2000" b="1">
                <a:solidFill>
                  <a:schemeClr val="tx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Content Placeholder 2">
            <a:extLst>
              <a:ext uri="{FF2B5EF4-FFF2-40B4-BE49-F238E27FC236}">
                <a16:creationId xmlns:a16="http://schemas.microsoft.com/office/drawing/2014/main" id="{10BEBF8F-183F-D645-A331-E80D733AA58F}"/>
              </a:ext>
            </a:extLst>
          </p:cNvPr>
          <p:cNvSpPr>
            <a:spLocks noGrp="1"/>
          </p:cNvSpPr>
          <p:nvPr>
            <p:ph idx="20"/>
          </p:nvPr>
        </p:nvSpPr>
        <p:spPr>
          <a:xfrm>
            <a:off x="5474784" y="3344284"/>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3" name="Content Placeholder 2">
            <a:extLst>
              <a:ext uri="{FF2B5EF4-FFF2-40B4-BE49-F238E27FC236}">
                <a16:creationId xmlns:a16="http://schemas.microsoft.com/office/drawing/2014/main" id="{C80333CA-35E7-C943-A687-68E990A7DCC0}"/>
              </a:ext>
            </a:extLst>
          </p:cNvPr>
          <p:cNvSpPr>
            <a:spLocks noGrp="1"/>
          </p:cNvSpPr>
          <p:nvPr>
            <p:ph idx="21"/>
          </p:nvPr>
        </p:nvSpPr>
        <p:spPr>
          <a:xfrm>
            <a:off x="5474784" y="4635714"/>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8" name="Content Placeholder 2">
            <a:extLst>
              <a:ext uri="{FF2B5EF4-FFF2-40B4-BE49-F238E27FC236}">
                <a16:creationId xmlns:a16="http://schemas.microsoft.com/office/drawing/2014/main" id="{682A6079-E301-B846-8CBA-A6DBE1EDBA79}"/>
              </a:ext>
            </a:extLst>
          </p:cNvPr>
          <p:cNvSpPr>
            <a:spLocks noGrp="1"/>
          </p:cNvSpPr>
          <p:nvPr>
            <p:ph idx="22"/>
          </p:nvPr>
        </p:nvSpPr>
        <p:spPr>
          <a:xfrm>
            <a:off x="3312245" y="4635714"/>
            <a:ext cx="1608144" cy="891159"/>
          </a:xfrm>
        </p:spPr>
        <p:txBody>
          <a:bodyPr>
            <a:noAutofit/>
          </a:bodyPr>
          <a:lstStyle>
            <a:lvl1pPr marL="0" indent="0" algn="ctr">
              <a:buNone/>
              <a:defRPr sz="2000" b="1">
                <a:solidFill>
                  <a:schemeClr val="tx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984E7FED-B894-433D-D88C-9C1C9BD0B26E}"/>
              </a:ext>
            </a:extLst>
          </p:cNvPr>
          <p:cNvSpPr>
            <a:spLocks noGrp="1"/>
          </p:cNvSpPr>
          <p:nvPr>
            <p:ph idx="23"/>
          </p:nvPr>
        </p:nvSpPr>
        <p:spPr>
          <a:xfrm>
            <a:off x="7520568" y="3319597"/>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33263198-56CC-8969-932F-9A11F30134B6}"/>
              </a:ext>
            </a:extLst>
          </p:cNvPr>
          <p:cNvSpPr>
            <a:spLocks noGrp="1"/>
          </p:cNvSpPr>
          <p:nvPr>
            <p:ph idx="24"/>
          </p:nvPr>
        </p:nvSpPr>
        <p:spPr>
          <a:xfrm>
            <a:off x="7520568" y="4611027"/>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4" name="Content Placeholder 2">
            <a:extLst>
              <a:ext uri="{FF2B5EF4-FFF2-40B4-BE49-F238E27FC236}">
                <a16:creationId xmlns:a16="http://schemas.microsoft.com/office/drawing/2014/main" id="{6780D2CC-5DC3-BA7F-F145-C5FD39429DEB}"/>
              </a:ext>
            </a:extLst>
          </p:cNvPr>
          <p:cNvSpPr>
            <a:spLocks noGrp="1"/>
          </p:cNvSpPr>
          <p:nvPr>
            <p:ph idx="25"/>
          </p:nvPr>
        </p:nvSpPr>
        <p:spPr>
          <a:xfrm>
            <a:off x="9522449" y="2726038"/>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5" name="Content Placeholder 2">
            <a:extLst>
              <a:ext uri="{FF2B5EF4-FFF2-40B4-BE49-F238E27FC236}">
                <a16:creationId xmlns:a16="http://schemas.microsoft.com/office/drawing/2014/main" id="{FDEDF8D5-6154-DD95-85DC-1BE760D4580C}"/>
              </a:ext>
            </a:extLst>
          </p:cNvPr>
          <p:cNvSpPr>
            <a:spLocks noGrp="1"/>
          </p:cNvSpPr>
          <p:nvPr>
            <p:ph idx="26"/>
          </p:nvPr>
        </p:nvSpPr>
        <p:spPr>
          <a:xfrm>
            <a:off x="9522449" y="4017468"/>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0349849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1747EFD5-2542-5B42-9633-A3C2EBA29AB5}"/>
              </a:ext>
            </a:extLst>
          </p:cNvPr>
          <p:cNvSpPr>
            <a:spLocks noGrp="1"/>
          </p:cNvSpPr>
          <p:nvPr>
            <p:ph idx="15"/>
          </p:nvPr>
        </p:nvSpPr>
        <p:spPr>
          <a:xfrm>
            <a:off x="8463377" y="22586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1532817B-6091-CF4E-AC3A-AA1E9DD37B1B}"/>
              </a:ext>
            </a:extLst>
          </p:cNvPr>
          <p:cNvSpPr>
            <a:spLocks noGrp="1"/>
          </p:cNvSpPr>
          <p:nvPr>
            <p:ph idx="16"/>
          </p:nvPr>
        </p:nvSpPr>
        <p:spPr>
          <a:xfrm>
            <a:off x="8463377" y="37134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BCEFA05A-B398-6641-909B-98AC96F6E438}"/>
              </a:ext>
            </a:extLst>
          </p:cNvPr>
          <p:cNvSpPr>
            <a:spLocks noGrp="1"/>
          </p:cNvSpPr>
          <p:nvPr>
            <p:ph idx="17"/>
          </p:nvPr>
        </p:nvSpPr>
        <p:spPr>
          <a:xfrm>
            <a:off x="6104502" y="363633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8" name="Content Placeholder 2">
            <a:extLst>
              <a:ext uri="{FF2B5EF4-FFF2-40B4-BE49-F238E27FC236}">
                <a16:creationId xmlns:a16="http://schemas.microsoft.com/office/drawing/2014/main" id="{01AC6196-5902-F847-8077-0EF6C3D08A65}"/>
              </a:ext>
            </a:extLst>
          </p:cNvPr>
          <p:cNvSpPr>
            <a:spLocks noGrp="1"/>
          </p:cNvSpPr>
          <p:nvPr>
            <p:ph idx="18"/>
          </p:nvPr>
        </p:nvSpPr>
        <p:spPr>
          <a:xfrm>
            <a:off x="1371541" y="359246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9" name="Content Placeholder 2">
            <a:extLst>
              <a:ext uri="{FF2B5EF4-FFF2-40B4-BE49-F238E27FC236}">
                <a16:creationId xmlns:a16="http://schemas.microsoft.com/office/drawing/2014/main" id="{5269BFCA-9888-814B-BB48-B2518B91B743}"/>
              </a:ext>
            </a:extLst>
          </p:cNvPr>
          <p:cNvSpPr>
            <a:spLocks noGrp="1"/>
          </p:cNvSpPr>
          <p:nvPr>
            <p:ph idx="19"/>
          </p:nvPr>
        </p:nvSpPr>
        <p:spPr>
          <a:xfrm>
            <a:off x="3726973" y="225319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1" name="Content Placeholder 2">
            <a:extLst>
              <a:ext uri="{FF2B5EF4-FFF2-40B4-BE49-F238E27FC236}">
                <a16:creationId xmlns:a16="http://schemas.microsoft.com/office/drawing/2014/main" id="{6FDE19DF-661F-6744-A4DC-BE8CAF8A6E4C}"/>
              </a:ext>
            </a:extLst>
          </p:cNvPr>
          <p:cNvSpPr>
            <a:spLocks noGrp="1"/>
          </p:cNvSpPr>
          <p:nvPr>
            <p:ph idx="21"/>
          </p:nvPr>
        </p:nvSpPr>
        <p:spPr>
          <a:xfrm>
            <a:off x="3723530" y="3621136"/>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2" name="Content Placeholder 2">
            <a:extLst>
              <a:ext uri="{FF2B5EF4-FFF2-40B4-BE49-F238E27FC236}">
                <a16:creationId xmlns:a16="http://schemas.microsoft.com/office/drawing/2014/main" id="{2B0EA068-6D40-3640-9050-3E560D8C58F8}"/>
              </a:ext>
            </a:extLst>
          </p:cNvPr>
          <p:cNvSpPr>
            <a:spLocks noGrp="1"/>
          </p:cNvSpPr>
          <p:nvPr>
            <p:ph idx="22"/>
          </p:nvPr>
        </p:nvSpPr>
        <p:spPr>
          <a:xfrm>
            <a:off x="6107945" y="224779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 name="Content Placeholder 2">
            <a:extLst>
              <a:ext uri="{FF2B5EF4-FFF2-40B4-BE49-F238E27FC236}">
                <a16:creationId xmlns:a16="http://schemas.microsoft.com/office/drawing/2014/main" id="{F4DAA9AF-65F5-7E42-AAF4-99B0FE0C4554}"/>
              </a:ext>
            </a:extLst>
          </p:cNvPr>
          <p:cNvSpPr>
            <a:spLocks noGrp="1"/>
          </p:cNvSpPr>
          <p:nvPr>
            <p:ph idx="1"/>
          </p:nvPr>
        </p:nvSpPr>
        <p:spPr>
          <a:xfrm>
            <a:off x="1371541" y="225861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BB5707A7-62C4-3B4D-BD52-8B1391CC4B68}"/>
              </a:ext>
            </a:extLst>
          </p:cNvPr>
          <p:cNvSpPr>
            <a:spLocks noGrp="1"/>
          </p:cNvSpPr>
          <p:nvPr>
            <p:ph type="title" hasCustomPrompt="1"/>
          </p:nvPr>
        </p:nvSpPr>
        <p:spPr>
          <a:xfrm>
            <a:off x="904240" y="462655"/>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41600282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1747EFD5-2542-5B42-9633-A3C2EBA29AB5}"/>
              </a:ext>
            </a:extLst>
          </p:cNvPr>
          <p:cNvSpPr>
            <a:spLocks noGrp="1"/>
          </p:cNvSpPr>
          <p:nvPr>
            <p:ph idx="15"/>
          </p:nvPr>
        </p:nvSpPr>
        <p:spPr>
          <a:xfrm>
            <a:off x="8463377" y="22586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1532817B-6091-CF4E-AC3A-AA1E9DD37B1B}"/>
              </a:ext>
            </a:extLst>
          </p:cNvPr>
          <p:cNvSpPr>
            <a:spLocks noGrp="1"/>
          </p:cNvSpPr>
          <p:nvPr>
            <p:ph idx="16"/>
          </p:nvPr>
        </p:nvSpPr>
        <p:spPr>
          <a:xfrm>
            <a:off x="8463377" y="37134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BCEFA05A-B398-6641-909B-98AC96F6E438}"/>
              </a:ext>
            </a:extLst>
          </p:cNvPr>
          <p:cNvSpPr>
            <a:spLocks noGrp="1"/>
          </p:cNvSpPr>
          <p:nvPr>
            <p:ph idx="17"/>
          </p:nvPr>
        </p:nvSpPr>
        <p:spPr>
          <a:xfrm>
            <a:off x="6104502" y="363633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8" name="Content Placeholder 2">
            <a:extLst>
              <a:ext uri="{FF2B5EF4-FFF2-40B4-BE49-F238E27FC236}">
                <a16:creationId xmlns:a16="http://schemas.microsoft.com/office/drawing/2014/main" id="{01AC6196-5902-F847-8077-0EF6C3D08A65}"/>
              </a:ext>
            </a:extLst>
          </p:cNvPr>
          <p:cNvSpPr>
            <a:spLocks noGrp="1"/>
          </p:cNvSpPr>
          <p:nvPr>
            <p:ph idx="18"/>
          </p:nvPr>
        </p:nvSpPr>
        <p:spPr>
          <a:xfrm>
            <a:off x="1371541" y="359246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9" name="Content Placeholder 2">
            <a:extLst>
              <a:ext uri="{FF2B5EF4-FFF2-40B4-BE49-F238E27FC236}">
                <a16:creationId xmlns:a16="http://schemas.microsoft.com/office/drawing/2014/main" id="{5269BFCA-9888-814B-BB48-B2518B91B743}"/>
              </a:ext>
            </a:extLst>
          </p:cNvPr>
          <p:cNvSpPr>
            <a:spLocks noGrp="1"/>
          </p:cNvSpPr>
          <p:nvPr>
            <p:ph idx="19"/>
          </p:nvPr>
        </p:nvSpPr>
        <p:spPr>
          <a:xfrm>
            <a:off x="3726973" y="225319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1" name="Content Placeholder 2">
            <a:extLst>
              <a:ext uri="{FF2B5EF4-FFF2-40B4-BE49-F238E27FC236}">
                <a16:creationId xmlns:a16="http://schemas.microsoft.com/office/drawing/2014/main" id="{6FDE19DF-661F-6744-A4DC-BE8CAF8A6E4C}"/>
              </a:ext>
            </a:extLst>
          </p:cNvPr>
          <p:cNvSpPr>
            <a:spLocks noGrp="1"/>
          </p:cNvSpPr>
          <p:nvPr>
            <p:ph idx="21"/>
          </p:nvPr>
        </p:nvSpPr>
        <p:spPr>
          <a:xfrm>
            <a:off x="3723530" y="3621136"/>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2" name="Content Placeholder 2">
            <a:extLst>
              <a:ext uri="{FF2B5EF4-FFF2-40B4-BE49-F238E27FC236}">
                <a16:creationId xmlns:a16="http://schemas.microsoft.com/office/drawing/2014/main" id="{2B0EA068-6D40-3640-9050-3E560D8C58F8}"/>
              </a:ext>
            </a:extLst>
          </p:cNvPr>
          <p:cNvSpPr>
            <a:spLocks noGrp="1"/>
          </p:cNvSpPr>
          <p:nvPr>
            <p:ph idx="22"/>
          </p:nvPr>
        </p:nvSpPr>
        <p:spPr>
          <a:xfrm>
            <a:off x="6107945" y="224779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 name="Content Placeholder 2">
            <a:extLst>
              <a:ext uri="{FF2B5EF4-FFF2-40B4-BE49-F238E27FC236}">
                <a16:creationId xmlns:a16="http://schemas.microsoft.com/office/drawing/2014/main" id="{F4DAA9AF-65F5-7E42-AAF4-99B0FE0C4554}"/>
              </a:ext>
            </a:extLst>
          </p:cNvPr>
          <p:cNvSpPr>
            <a:spLocks noGrp="1"/>
          </p:cNvSpPr>
          <p:nvPr>
            <p:ph idx="1"/>
          </p:nvPr>
        </p:nvSpPr>
        <p:spPr>
          <a:xfrm>
            <a:off x="1371541" y="225861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BB5707A7-62C4-3B4D-BD52-8B1391CC4B68}"/>
              </a:ext>
            </a:extLst>
          </p:cNvPr>
          <p:cNvSpPr>
            <a:spLocks noGrp="1"/>
          </p:cNvSpPr>
          <p:nvPr>
            <p:ph type="title" hasCustomPrompt="1"/>
          </p:nvPr>
        </p:nvSpPr>
        <p:spPr>
          <a:xfrm>
            <a:off x="904240" y="462655"/>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F9760EC5-EA21-5A4F-B5F2-B9B59A294B76}"/>
              </a:ext>
            </a:extLst>
          </p:cNvPr>
          <p:cNvSpPr>
            <a:spLocks noGrp="1"/>
          </p:cNvSpPr>
          <p:nvPr>
            <p:ph idx="23"/>
          </p:nvPr>
        </p:nvSpPr>
        <p:spPr>
          <a:xfrm>
            <a:off x="8615777" y="24110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B1FF3AA-FBF1-D140-A9E9-4FE87F8FC106}"/>
              </a:ext>
            </a:extLst>
          </p:cNvPr>
          <p:cNvSpPr>
            <a:spLocks noGrp="1"/>
          </p:cNvSpPr>
          <p:nvPr>
            <p:ph idx="24"/>
          </p:nvPr>
        </p:nvSpPr>
        <p:spPr>
          <a:xfrm>
            <a:off x="8615777" y="38658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Content Placeholder 2">
            <a:extLst>
              <a:ext uri="{FF2B5EF4-FFF2-40B4-BE49-F238E27FC236}">
                <a16:creationId xmlns:a16="http://schemas.microsoft.com/office/drawing/2014/main" id="{A52C3291-58A3-E841-9AEC-B757904839F0}"/>
              </a:ext>
            </a:extLst>
          </p:cNvPr>
          <p:cNvSpPr>
            <a:spLocks noGrp="1"/>
          </p:cNvSpPr>
          <p:nvPr>
            <p:ph idx="25"/>
          </p:nvPr>
        </p:nvSpPr>
        <p:spPr>
          <a:xfrm>
            <a:off x="6256902" y="378873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5" name="Content Placeholder 2">
            <a:extLst>
              <a:ext uri="{FF2B5EF4-FFF2-40B4-BE49-F238E27FC236}">
                <a16:creationId xmlns:a16="http://schemas.microsoft.com/office/drawing/2014/main" id="{853D869B-67B7-CC4C-96A8-6ABA74794B2A}"/>
              </a:ext>
            </a:extLst>
          </p:cNvPr>
          <p:cNvSpPr>
            <a:spLocks noGrp="1"/>
          </p:cNvSpPr>
          <p:nvPr>
            <p:ph idx="26"/>
          </p:nvPr>
        </p:nvSpPr>
        <p:spPr>
          <a:xfrm>
            <a:off x="1523941" y="374486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285EE681-21D7-9140-A145-41ACA3F58E49}"/>
              </a:ext>
            </a:extLst>
          </p:cNvPr>
          <p:cNvSpPr>
            <a:spLocks noGrp="1"/>
          </p:cNvSpPr>
          <p:nvPr>
            <p:ph idx="27"/>
          </p:nvPr>
        </p:nvSpPr>
        <p:spPr>
          <a:xfrm>
            <a:off x="3879373" y="240559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BECF503E-BFE9-4743-AC1C-04612FD5FFE8}"/>
              </a:ext>
            </a:extLst>
          </p:cNvPr>
          <p:cNvSpPr>
            <a:spLocks noGrp="1"/>
          </p:cNvSpPr>
          <p:nvPr>
            <p:ph idx="28"/>
          </p:nvPr>
        </p:nvSpPr>
        <p:spPr>
          <a:xfrm>
            <a:off x="3875930" y="3773536"/>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02E8E2EA-8661-1E40-9C8C-EF2C9D64A9B1}"/>
              </a:ext>
            </a:extLst>
          </p:cNvPr>
          <p:cNvSpPr>
            <a:spLocks noGrp="1"/>
          </p:cNvSpPr>
          <p:nvPr>
            <p:ph idx="29"/>
          </p:nvPr>
        </p:nvSpPr>
        <p:spPr>
          <a:xfrm>
            <a:off x="6260345" y="240019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87C6C64D-7922-CD49-9562-593B11B83E94}"/>
              </a:ext>
            </a:extLst>
          </p:cNvPr>
          <p:cNvSpPr>
            <a:spLocks noGrp="1"/>
          </p:cNvSpPr>
          <p:nvPr>
            <p:ph idx="30"/>
          </p:nvPr>
        </p:nvSpPr>
        <p:spPr>
          <a:xfrm>
            <a:off x="1523941" y="241101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822468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30" name="Rectangle 29">
            <a:extLst>
              <a:ext uri="{FF2B5EF4-FFF2-40B4-BE49-F238E27FC236}">
                <a16:creationId xmlns:a16="http://schemas.microsoft.com/office/drawing/2014/main" id="{D61655D9-56F0-6536-CF72-B06F7511FE2E}"/>
              </a:ext>
            </a:extLst>
          </p:cNvPr>
          <p:cNvSpPr/>
          <p:nvPr userDrawn="1"/>
        </p:nvSpPr>
        <p:spPr>
          <a:xfrm rot="5280000">
            <a:off x="5575889" y="2649876"/>
            <a:ext cx="860464"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1AABADC-252B-05FD-633B-BD3DB7874D81}"/>
              </a:ext>
            </a:extLst>
          </p:cNvPr>
          <p:cNvSpPr/>
          <p:nvPr userDrawn="1"/>
        </p:nvSpPr>
        <p:spPr>
          <a:xfrm rot="5400000">
            <a:off x="5685695" y="2595056"/>
            <a:ext cx="860464"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C6A658-EC27-F539-3CCC-145BE1FC9448}"/>
              </a:ext>
            </a:extLst>
          </p:cNvPr>
          <p:cNvSpPr/>
          <p:nvPr userDrawn="1"/>
        </p:nvSpPr>
        <p:spPr>
          <a:xfrm rot="5280000">
            <a:off x="9024206" y="2649877"/>
            <a:ext cx="860464"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B1044FC-C5F3-C8FF-D515-739C02567954}"/>
              </a:ext>
            </a:extLst>
          </p:cNvPr>
          <p:cNvSpPr/>
          <p:nvPr userDrawn="1"/>
        </p:nvSpPr>
        <p:spPr>
          <a:xfrm rot="5400000">
            <a:off x="9138559" y="2595058"/>
            <a:ext cx="860466"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EAC4C3D-C983-0727-1A8B-0C28CAF66F80}"/>
              </a:ext>
            </a:extLst>
          </p:cNvPr>
          <p:cNvSpPr/>
          <p:nvPr userDrawn="1"/>
        </p:nvSpPr>
        <p:spPr>
          <a:xfrm rot="5280000">
            <a:off x="2123026" y="2649876"/>
            <a:ext cx="860464"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853B971-97CC-D2A5-BF86-147A5E3BE723}"/>
              </a:ext>
            </a:extLst>
          </p:cNvPr>
          <p:cNvSpPr/>
          <p:nvPr userDrawn="1"/>
        </p:nvSpPr>
        <p:spPr>
          <a:xfrm rot="5400000">
            <a:off x="2232830" y="2595058"/>
            <a:ext cx="860464"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2">
            <a:extLst>
              <a:ext uri="{FF2B5EF4-FFF2-40B4-BE49-F238E27FC236}">
                <a16:creationId xmlns:a16="http://schemas.microsoft.com/office/drawing/2014/main" id="{8DF9D6C2-0A0F-A029-4A16-7BC93E4EEAA3}"/>
              </a:ext>
            </a:extLst>
          </p:cNvPr>
          <p:cNvSpPr>
            <a:spLocks noGrp="1"/>
          </p:cNvSpPr>
          <p:nvPr>
            <p:ph idx="10"/>
          </p:nvPr>
        </p:nvSpPr>
        <p:spPr>
          <a:xfrm>
            <a:off x="1149069" y="3845314"/>
            <a:ext cx="3037503" cy="796906"/>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6E19F3D2-4E21-59D0-F970-24E0333C6804}"/>
              </a:ext>
            </a:extLst>
          </p:cNvPr>
          <p:cNvSpPr>
            <a:spLocks noGrp="1"/>
          </p:cNvSpPr>
          <p:nvPr>
            <p:ph idx="13"/>
          </p:nvPr>
        </p:nvSpPr>
        <p:spPr>
          <a:xfrm>
            <a:off x="7982032" y="3875269"/>
            <a:ext cx="3029547" cy="785632"/>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8" name="Content Placeholder 2">
            <a:extLst>
              <a:ext uri="{FF2B5EF4-FFF2-40B4-BE49-F238E27FC236}">
                <a16:creationId xmlns:a16="http://schemas.microsoft.com/office/drawing/2014/main" id="{596E7E01-19D3-549A-86E0-A248A6817F77}"/>
              </a:ext>
            </a:extLst>
          </p:cNvPr>
          <p:cNvSpPr>
            <a:spLocks noGrp="1"/>
          </p:cNvSpPr>
          <p:nvPr>
            <p:ph idx="14"/>
          </p:nvPr>
        </p:nvSpPr>
        <p:spPr>
          <a:xfrm>
            <a:off x="4572097" y="3845314"/>
            <a:ext cx="3026980" cy="796906"/>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200583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1747EFD5-2542-5B42-9633-A3C2EBA29AB5}"/>
              </a:ext>
            </a:extLst>
          </p:cNvPr>
          <p:cNvSpPr>
            <a:spLocks noGrp="1"/>
          </p:cNvSpPr>
          <p:nvPr>
            <p:ph idx="15"/>
          </p:nvPr>
        </p:nvSpPr>
        <p:spPr>
          <a:xfrm>
            <a:off x="8463377" y="2258609"/>
            <a:ext cx="1832614" cy="900507"/>
          </a:xfrm>
          <a:solidFill>
            <a:schemeClr val="tx1"/>
          </a:solidFill>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1532817B-6091-CF4E-AC3A-AA1E9DD37B1B}"/>
              </a:ext>
            </a:extLst>
          </p:cNvPr>
          <p:cNvSpPr>
            <a:spLocks noGrp="1"/>
          </p:cNvSpPr>
          <p:nvPr>
            <p:ph idx="16"/>
          </p:nvPr>
        </p:nvSpPr>
        <p:spPr>
          <a:xfrm>
            <a:off x="8463377" y="3379635"/>
            <a:ext cx="1832614" cy="900507"/>
          </a:xfrm>
          <a:solidFill>
            <a:schemeClr val="tx1"/>
          </a:solidFill>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BCEFA05A-B398-6641-909B-98AC96F6E438}"/>
              </a:ext>
            </a:extLst>
          </p:cNvPr>
          <p:cNvSpPr>
            <a:spLocks noGrp="1"/>
          </p:cNvSpPr>
          <p:nvPr>
            <p:ph idx="17"/>
          </p:nvPr>
        </p:nvSpPr>
        <p:spPr>
          <a:xfrm>
            <a:off x="8463377" y="4555285"/>
            <a:ext cx="1832614" cy="900507"/>
          </a:xfrm>
          <a:solidFill>
            <a:schemeClr val="tx1"/>
          </a:solidFill>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BB5707A7-62C4-3B4D-BD52-8B1391CC4B68}"/>
              </a:ext>
            </a:extLst>
          </p:cNvPr>
          <p:cNvSpPr>
            <a:spLocks noGrp="1"/>
          </p:cNvSpPr>
          <p:nvPr>
            <p:ph type="title" hasCustomPrompt="1"/>
          </p:nvPr>
        </p:nvSpPr>
        <p:spPr>
          <a:xfrm>
            <a:off x="904240" y="462655"/>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38484338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EFC6C76-128B-8E40-B799-AB491F37D54A}"/>
              </a:ext>
            </a:extLst>
          </p:cNvPr>
          <p:cNvSpPr>
            <a:spLocks noGrp="1"/>
          </p:cNvSpPr>
          <p:nvPr>
            <p:ph idx="1"/>
          </p:nvPr>
        </p:nvSpPr>
        <p:spPr>
          <a:xfrm>
            <a:off x="102616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Title 1">
            <a:extLst>
              <a:ext uri="{FF2B5EF4-FFF2-40B4-BE49-F238E27FC236}">
                <a16:creationId xmlns:a16="http://schemas.microsoft.com/office/drawing/2014/main" id="{7C87F362-5B6B-4F48-B95A-02E8AACD16EF}"/>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9" name="Content Placeholder 2">
            <a:extLst>
              <a:ext uri="{FF2B5EF4-FFF2-40B4-BE49-F238E27FC236}">
                <a16:creationId xmlns:a16="http://schemas.microsoft.com/office/drawing/2014/main" id="{5D39CACE-45D3-804C-990E-86DBD8A7C34D}"/>
              </a:ext>
            </a:extLst>
          </p:cNvPr>
          <p:cNvSpPr>
            <a:spLocks noGrp="1"/>
          </p:cNvSpPr>
          <p:nvPr>
            <p:ph idx="14"/>
          </p:nvPr>
        </p:nvSpPr>
        <p:spPr>
          <a:xfrm>
            <a:off x="6172202"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8477432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EFC6C76-128B-8E40-B799-AB491F37D54A}"/>
              </a:ext>
            </a:extLst>
          </p:cNvPr>
          <p:cNvSpPr>
            <a:spLocks noGrp="1"/>
          </p:cNvSpPr>
          <p:nvPr>
            <p:ph idx="1"/>
          </p:nvPr>
        </p:nvSpPr>
        <p:spPr>
          <a:xfrm>
            <a:off x="1026160" y="2459463"/>
            <a:ext cx="4993640" cy="402610"/>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Title 1">
            <a:extLst>
              <a:ext uri="{FF2B5EF4-FFF2-40B4-BE49-F238E27FC236}">
                <a16:creationId xmlns:a16="http://schemas.microsoft.com/office/drawing/2014/main" id="{7C87F362-5B6B-4F48-B95A-02E8AACD16EF}"/>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C9B791AA-E2EC-5148-B2F3-44BDEF533E02}"/>
              </a:ext>
            </a:extLst>
          </p:cNvPr>
          <p:cNvSpPr>
            <a:spLocks noGrp="1"/>
          </p:cNvSpPr>
          <p:nvPr>
            <p:ph idx="15"/>
          </p:nvPr>
        </p:nvSpPr>
        <p:spPr>
          <a:xfrm>
            <a:off x="352298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7143EF54-1EEB-BD4F-A2A3-AF025D30AAB6}"/>
              </a:ext>
            </a:extLst>
          </p:cNvPr>
          <p:cNvSpPr>
            <a:spLocks noGrp="1"/>
          </p:cNvSpPr>
          <p:nvPr>
            <p:ph idx="16"/>
          </p:nvPr>
        </p:nvSpPr>
        <p:spPr>
          <a:xfrm>
            <a:off x="609600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0" name="Content Placeholder 2">
            <a:extLst>
              <a:ext uri="{FF2B5EF4-FFF2-40B4-BE49-F238E27FC236}">
                <a16:creationId xmlns:a16="http://schemas.microsoft.com/office/drawing/2014/main" id="{108C75BE-E28C-094D-9FE1-8525AFF9E696}"/>
              </a:ext>
            </a:extLst>
          </p:cNvPr>
          <p:cNvSpPr>
            <a:spLocks noGrp="1"/>
          </p:cNvSpPr>
          <p:nvPr>
            <p:ph idx="17"/>
          </p:nvPr>
        </p:nvSpPr>
        <p:spPr>
          <a:xfrm>
            <a:off x="102616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37CBBF68-6D99-4244-A2FA-CBF5744EB12B}"/>
              </a:ext>
            </a:extLst>
          </p:cNvPr>
          <p:cNvSpPr>
            <a:spLocks noGrp="1"/>
          </p:cNvSpPr>
          <p:nvPr>
            <p:ph idx="18"/>
          </p:nvPr>
        </p:nvSpPr>
        <p:spPr>
          <a:xfrm>
            <a:off x="866902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2" name="Content Placeholder 2">
            <a:extLst>
              <a:ext uri="{FF2B5EF4-FFF2-40B4-BE49-F238E27FC236}">
                <a16:creationId xmlns:a16="http://schemas.microsoft.com/office/drawing/2014/main" id="{126B3C09-9A01-824A-A6E6-D1732E00818B}"/>
              </a:ext>
            </a:extLst>
          </p:cNvPr>
          <p:cNvSpPr>
            <a:spLocks noGrp="1"/>
          </p:cNvSpPr>
          <p:nvPr>
            <p:ph idx="19"/>
          </p:nvPr>
        </p:nvSpPr>
        <p:spPr>
          <a:xfrm>
            <a:off x="2294636" y="4855465"/>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D42713CD-35E1-C940-BA8F-2CCD962AC208}"/>
              </a:ext>
            </a:extLst>
          </p:cNvPr>
          <p:cNvSpPr>
            <a:spLocks noGrp="1"/>
          </p:cNvSpPr>
          <p:nvPr>
            <p:ph idx="20"/>
          </p:nvPr>
        </p:nvSpPr>
        <p:spPr>
          <a:xfrm>
            <a:off x="4916424" y="4855465"/>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6161429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EFC6C76-128B-8E40-B799-AB491F37D54A}"/>
              </a:ext>
            </a:extLst>
          </p:cNvPr>
          <p:cNvSpPr>
            <a:spLocks noGrp="1"/>
          </p:cNvSpPr>
          <p:nvPr>
            <p:ph idx="1"/>
          </p:nvPr>
        </p:nvSpPr>
        <p:spPr>
          <a:xfrm>
            <a:off x="1026160" y="1595425"/>
            <a:ext cx="4993640" cy="3925733"/>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Title 1">
            <a:extLst>
              <a:ext uri="{FF2B5EF4-FFF2-40B4-BE49-F238E27FC236}">
                <a16:creationId xmlns:a16="http://schemas.microsoft.com/office/drawing/2014/main" id="{7C87F362-5B6B-4F48-B95A-02E8AACD16EF}"/>
              </a:ext>
            </a:extLst>
          </p:cNvPr>
          <p:cNvSpPr>
            <a:spLocks noGrp="1"/>
          </p:cNvSpPr>
          <p:nvPr>
            <p:ph type="title" hasCustomPrompt="1"/>
          </p:nvPr>
        </p:nvSpPr>
        <p:spPr>
          <a:xfrm>
            <a:off x="932180" y="517040"/>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endParaRPr lang="en-US" dirty="0"/>
          </a:p>
        </p:txBody>
      </p:sp>
      <p:sp>
        <p:nvSpPr>
          <p:cNvPr id="9" name="Content Placeholder 2">
            <a:extLst>
              <a:ext uri="{FF2B5EF4-FFF2-40B4-BE49-F238E27FC236}">
                <a16:creationId xmlns:a16="http://schemas.microsoft.com/office/drawing/2014/main" id="{5D39CACE-45D3-804C-990E-86DBD8A7C34D}"/>
              </a:ext>
            </a:extLst>
          </p:cNvPr>
          <p:cNvSpPr>
            <a:spLocks noGrp="1"/>
          </p:cNvSpPr>
          <p:nvPr>
            <p:ph idx="14"/>
          </p:nvPr>
        </p:nvSpPr>
        <p:spPr>
          <a:xfrm>
            <a:off x="6172202" y="1595425"/>
            <a:ext cx="4993640" cy="3925733"/>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38153148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D29B-D9F5-D641-9199-F3A4875E64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E90CC0-D89E-C547-8CC8-437BD88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1737032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101C-4568-1D4A-B146-9F7C9E25C15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F921C1-D811-7A41-87BA-B90D5E68E0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FAF7EE1-6C04-BC4F-AE35-B0EC68C54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CD480F5-EE08-9E40-A088-80D6D58C26D9}"/>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7020861E-3235-BF4D-B04D-87EEED20F289}"/>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EC8E8713-1829-3149-A3BF-125814F22B43}"/>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4787131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0AC-1D40-7142-87FE-9BC73D9223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95699E-9C1F-DE46-8398-A0A6D29F9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25008D-6BC4-AB4A-9F49-D946FB1A6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AC90DC4-747C-8149-AFEF-9AF27202E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349104E-7F73-B34E-B156-E343DBDBEC7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4D3E63A-3DA2-084F-9766-9C1B7D573B45}"/>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8" name="Footer Placeholder 7">
            <a:extLst>
              <a:ext uri="{FF2B5EF4-FFF2-40B4-BE49-F238E27FC236}">
                <a16:creationId xmlns:a16="http://schemas.microsoft.com/office/drawing/2014/main" id="{9891736E-086D-7046-B5F2-DECD5CC81D8A}"/>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9" name="Slide Number Placeholder 8">
            <a:extLst>
              <a:ext uri="{FF2B5EF4-FFF2-40B4-BE49-F238E27FC236}">
                <a16:creationId xmlns:a16="http://schemas.microsoft.com/office/drawing/2014/main" id="{CDD3BE21-0A10-1545-9187-0358740661F2}"/>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3546711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F6C2-C19E-A148-8570-503701FC483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B5EC4E2-EC48-B247-BCB4-6035CEEACF83}"/>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4" name="Footer Placeholder 3">
            <a:extLst>
              <a:ext uri="{FF2B5EF4-FFF2-40B4-BE49-F238E27FC236}">
                <a16:creationId xmlns:a16="http://schemas.microsoft.com/office/drawing/2014/main" id="{86F46A8A-5FCB-A14E-9505-FCFED38EF5FB}"/>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5" name="Slide Number Placeholder 4">
            <a:extLst>
              <a:ext uri="{FF2B5EF4-FFF2-40B4-BE49-F238E27FC236}">
                <a16:creationId xmlns:a16="http://schemas.microsoft.com/office/drawing/2014/main" id="{4E831F17-1137-7D4E-AFA8-38D2793C1AC4}"/>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506504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87CE-A0FE-1E4F-BCF1-2D61FD9E1CAA}"/>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3" name="Footer Placeholder 2">
            <a:extLst>
              <a:ext uri="{FF2B5EF4-FFF2-40B4-BE49-F238E27FC236}">
                <a16:creationId xmlns:a16="http://schemas.microsoft.com/office/drawing/2014/main" id="{7877BAB8-E94F-C44C-A6B6-E6A64A621F23}"/>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4" name="Slide Number Placeholder 3">
            <a:extLst>
              <a:ext uri="{FF2B5EF4-FFF2-40B4-BE49-F238E27FC236}">
                <a16:creationId xmlns:a16="http://schemas.microsoft.com/office/drawing/2014/main" id="{E4488977-97B5-D140-85AD-341CD6AA91F2}"/>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41908523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1B3D-2E31-5644-80ED-54C2976A0A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D9AA39-BCA3-2D47-ADB7-8C66A90B0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C28FF8-9B78-3840-8A0E-6AF1AF3E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D28B7-7307-B749-9D42-59C47769C7A7}"/>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52BC72-306C-1643-9801-6B34F237C71E}"/>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163FA9EA-023F-5149-97EB-45FF3C174DE9}"/>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70218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5" name="Rectangle 24">
            <a:extLst>
              <a:ext uri="{FF2B5EF4-FFF2-40B4-BE49-F238E27FC236}">
                <a16:creationId xmlns:a16="http://schemas.microsoft.com/office/drawing/2014/main" id="{387BA2AE-B3C4-821E-5D10-89043F1F8B4D}"/>
              </a:ext>
            </a:extLst>
          </p:cNvPr>
          <p:cNvSpPr/>
          <p:nvPr userDrawn="1"/>
        </p:nvSpPr>
        <p:spPr>
          <a:xfrm rot="5280000">
            <a:off x="4259405" y="2798650"/>
            <a:ext cx="860464" cy="21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9DDC788-AAE7-9C99-3E77-7C18A29BAB83}"/>
              </a:ext>
            </a:extLst>
          </p:cNvPr>
          <p:cNvSpPr/>
          <p:nvPr userDrawn="1"/>
        </p:nvSpPr>
        <p:spPr>
          <a:xfrm rot="5400000">
            <a:off x="4368879" y="2724808"/>
            <a:ext cx="860464" cy="212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3B5C08F-81B2-9942-CF10-983CE42BF16E}"/>
              </a:ext>
            </a:extLst>
          </p:cNvPr>
          <p:cNvSpPr/>
          <p:nvPr userDrawn="1"/>
        </p:nvSpPr>
        <p:spPr>
          <a:xfrm rot="5280000">
            <a:off x="6940540" y="2798651"/>
            <a:ext cx="860464" cy="21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8D5711-1448-5462-A516-B721A83D691C}"/>
              </a:ext>
            </a:extLst>
          </p:cNvPr>
          <p:cNvSpPr/>
          <p:nvPr userDrawn="1"/>
        </p:nvSpPr>
        <p:spPr>
          <a:xfrm rot="5400000">
            <a:off x="7054561" y="2724810"/>
            <a:ext cx="860466" cy="212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CF7463F-F5F8-25E9-7D47-6E28E71BB232}"/>
              </a:ext>
            </a:extLst>
          </p:cNvPr>
          <p:cNvSpPr/>
          <p:nvPr userDrawn="1"/>
        </p:nvSpPr>
        <p:spPr>
          <a:xfrm rot="5280000">
            <a:off x="1578270" y="2798650"/>
            <a:ext cx="860464" cy="21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94EDF11-C3E5-BBB1-28CA-C1393BA29C71}"/>
              </a:ext>
            </a:extLst>
          </p:cNvPr>
          <p:cNvSpPr/>
          <p:nvPr userDrawn="1"/>
        </p:nvSpPr>
        <p:spPr>
          <a:xfrm rot="5400000">
            <a:off x="1687742" y="2724810"/>
            <a:ext cx="860464" cy="212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ontent Placeholder 2">
            <a:extLst>
              <a:ext uri="{FF2B5EF4-FFF2-40B4-BE49-F238E27FC236}">
                <a16:creationId xmlns:a16="http://schemas.microsoft.com/office/drawing/2014/main" id="{9AE865C6-DDAD-4B21-6A11-230771A1FB27}"/>
              </a:ext>
            </a:extLst>
          </p:cNvPr>
          <p:cNvSpPr>
            <a:spLocks noGrp="1"/>
          </p:cNvSpPr>
          <p:nvPr>
            <p:ph idx="10"/>
          </p:nvPr>
        </p:nvSpPr>
        <p:spPr>
          <a:xfrm>
            <a:off x="1149070" y="3429978"/>
            <a:ext cx="2007221" cy="796906"/>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1" name="Content Placeholder 2">
            <a:extLst>
              <a:ext uri="{FF2B5EF4-FFF2-40B4-BE49-F238E27FC236}">
                <a16:creationId xmlns:a16="http://schemas.microsoft.com/office/drawing/2014/main" id="{530BEC7D-1F63-D54D-552D-72B9C835DBFA}"/>
              </a:ext>
            </a:extLst>
          </p:cNvPr>
          <p:cNvSpPr>
            <a:spLocks noGrp="1"/>
          </p:cNvSpPr>
          <p:nvPr>
            <p:ph idx="13"/>
          </p:nvPr>
        </p:nvSpPr>
        <p:spPr>
          <a:xfrm>
            <a:off x="6443122" y="3459933"/>
            <a:ext cx="2001964" cy="785632"/>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2" name="Content Placeholder 2">
            <a:extLst>
              <a:ext uri="{FF2B5EF4-FFF2-40B4-BE49-F238E27FC236}">
                <a16:creationId xmlns:a16="http://schemas.microsoft.com/office/drawing/2014/main" id="{9F22CD68-3465-FAD4-2B39-912DBE1D1636}"/>
              </a:ext>
            </a:extLst>
          </p:cNvPr>
          <p:cNvSpPr>
            <a:spLocks noGrp="1"/>
          </p:cNvSpPr>
          <p:nvPr>
            <p:ph idx="14"/>
          </p:nvPr>
        </p:nvSpPr>
        <p:spPr>
          <a:xfrm>
            <a:off x="3800369" y="3429978"/>
            <a:ext cx="2000267" cy="796906"/>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3" name="Rectangle 42">
            <a:extLst>
              <a:ext uri="{FF2B5EF4-FFF2-40B4-BE49-F238E27FC236}">
                <a16:creationId xmlns:a16="http://schemas.microsoft.com/office/drawing/2014/main" id="{34B68F64-93D2-EA79-8125-C608A0711EE4}"/>
              </a:ext>
            </a:extLst>
          </p:cNvPr>
          <p:cNvSpPr/>
          <p:nvPr userDrawn="1"/>
        </p:nvSpPr>
        <p:spPr>
          <a:xfrm rot="5280000">
            <a:off x="9604596" y="2805363"/>
            <a:ext cx="860464" cy="21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205CFA2-0F0A-9B6E-A7A7-7F294E71808F}"/>
              </a:ext>
            </a:extLst>
          </p:cNvPr>
          <p:cNvSpPr/>
          <p:nvPr userDrawn="1"/>
        </p:nvSpPr>
        <p:spPr>
          <a:xfrm rot="5400000">
            <a:off x="9718617" y="2731522"/>
            <a:ext cx="860466" cy="212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184873E8-54BD-9F35-A41D-2904F2A329A3}"/>
              </a:ext>
            </a:extLst>
          </p:cNvPr>
          <p:cNvSpPr>
            <a:spLocks noGrp="1"/>
          </p:cNvSpPr>
          <p:nvPr>
            <p:ph idx="15"/>
          </p:nvPr>
        </p:nvSpPr>
        <p:spPr>
          <a:xfrm>
            <a:off x="9107178" y="3466645"/>
            <a:ext cx="2001964" cy="785632"/>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6" name="Rectangle 45">
            <a:extLst>
              <a:ext uri="{FF2B5EF4-FFF2-40B4-BE49-F238E27FC236}">
                <a16:creationId xmlns:a16="http://schemas.microsoft.com/office/drawing/2014/main" id="{BB589B06-9F8F-5A52-2AA6-393A5F80E37B}"/>
              </a:ext>
            </a:extLst>
          </p:cNvPr>
          <p:cNvSpPr/>
          <p:nvPr userDrawn="1"/>
        </p:nvSpPr>
        <p:spPr>
          <a:xfrm rot="5280000">
            <a:off x="5224861" y="4169256"/>
            <a:ext cx="860464" cy="21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A97C8F-630B-DA17-9CAC-43E83E8EB240}"/>
              </a:ext>
            </a:extLst>
          </p:cNvPr>
          <p:cNvSpPr/>
          <p:nvPr userDrawn="1"/>
        </p:nvSpPr>
        <p:spPr>
          <a:xfrm rot="5400000">
            <a:off x="5334335" y="4095414"/>
            <a:ext cx="860464" cy="212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4D8550C-90AA-2FDC-08C0-8A0C455C5BC8}"/>
              </a:ext>
            </a:extLst>
          </p:cNvPr>
          <p:cNvSpPr/>
          <p:nvPr userDrawn="1"/>
        </p:nvSpPr>
        <p:spPr>
          <a:xfrm rot="5280000">
            <a:off x="7905996" y="4169257"/>
            <a:ext cx="860464" cy="21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D01FF0C-2D4E-36BD-349D-E48070FA54D9}"/>
              </a:ext>
            </a:extLst>
          </p:cNvPr>
          <p:cNvSpPr/>
          <p:nvPr userDrawn="1"/>
        </p:nvSpPr>
        <p:spPr>
          <a:xfrm rot="5400000">
            <a:off x="8020017" y="4095416"/>
            <a:ext cx="860466" cy="212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D7AED60-E868-783B-A337-2E82F81FAE0C}"/>
              </a:ext>
            </a:extLst>
          </p:cNvPr>
          <p:cNvSpPr/>
          <p:nvPr userDrawn="1"/>
        </p:nvSpPr>
        <p:spPr>
          <a:xfrm rot="5280000">
            <a:off x="2543726" y="4169256"/>
            <a:ext cx="860464" cy="21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D3023F4-2BF8-7991-1281-1A87AFF23B0E}"/>
              </a:ext>
            </a:extLst>
          </p:cNvPr>
          <p:cNvSpPr/>
          <p:nvPr userDrawn="1"/>
        </p:nvSpPr>
        <p:spPr>
          <a:xfrm rot="5400000">
            <a:off x="2653198" y="4095416"/>
            <a:ext cx="860464" cy="212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ontent Placeholder 2">
            <a:extLst>
              <a:ext uri="{FF2B5EF4-FFF2-40B4-BE49-F238E27FC236}">
                <a16:creationId xmlns:a16="http://schemas.microsoft.com/office/drawing/2014/main" id="{A6941884-AC30-25E4-F82F-B7AA34A20972}"/>
              </a:ext>
            </a:extLst>
          </p:cNvPr>
          <p:cNvSpPr>
            <a:spLocks noGrp="1"/>
          </p:cNvSpPr>
          <p:nvPr>
            <p:ph idx="16"/>
          </p:nvPr>
        </p:nvSpPr>
        <p:spPr>
          <a:xfrm>
            <a:off x="2114526" y="4800584"/>
            <a:ext cx="2007221" cy="796906"/>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53" name="Content Placeholder 2">
            <a:extLst>
              <a:ext uri="{FF2B5EF4-FFF2-40B4-BE49-F238E27FC236}">
                <a16:creationId xmlns:a16="http://schemas.microsoft.com/office/drawing/2014/main" id="{5418FB7F-DE82-89E4-64E5-22FEFF6F9ED7}"/>
              </a:ext>
            </a:extLst>
          </p:cNvPr>
          <p:cNvSpPr>
            <a:spLocks noGrp="1"/>
          </p:cNvSpPr>
          <p:nvPr>
            <p:ph idx="17"/>
          </p:nvPr>
        </p:nvSpPr>
        <p:spPr>
          <a:xfrm>
            <a:off x="7408578" y="4830539"/>
            <a:ext cx="2001964" cy="785632"/>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54" name="Content Placeholder 2">
            <a:extLst>
              <a:ext uri="{FF2B5EF4-FFF2-40B4-BE49-F238E27FC236}">
                <a16:creationId xmlns:a16="http://schemas.microsoft.com/office/drawing/2014/main" id="{301FCAF4-0D2D-E543-AE2B-BE0D78A478DE}"/>
              </a:ext>
            </a:extLst>
          </p:cNvPr>
          <p:cNvSpPr>
            <a:spLocks noGrp="1"/>
          </p:cNvSpPr>
          <p:nvPr>
            <p:ph idx="18"/>
          </p:nvPr>
        </p:nvSpPr>
        <p:spPr>
          <a:xfrm>
            <a:off x="4765825" y="4800584"/>
            <a:ext cx="2000267" cy="796906"/>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4512473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308A-E3E8-4444-90BB-DB3B36BA9A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A2D4D-A08F-EC44-BFC1-26503C060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9914C-2751-FA46-82A3-45DB3EEF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9B4E3A-31A4-4940-835A-A2C8D6FF3628}"/>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D23BA4-6F1C-B847-B2FC-CDEE8E997664}"/>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04E85B04-EF07-5E49-9452-4FD1146360D7}"/>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8581988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551B-0B32-0E4E-9B16-3F0B52AD8E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5EC84B-E8E5-A14A-8535-21733F2B8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74496A-BB82-9246-B63B-631ECAF8C09F}"/>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97717525-8091-A24C-85C5-88A52ED43D0D}"/>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358B1488-5BF7-EA40-AEFC-C14D37B22BA0}"/>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7814772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87E5-C662-834B-86CD-366ABE9E98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972D0-4F6F-D743-BAD2-32B74AB7DF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3B5BAB-BCC2-3A49-B453-BB31F835400A}"/>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C74B1F21-47E9-F34D-80FE-4E3BB7F2A7AD}"/>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E34DB6D9-867A-354C-BCA5-42CF9CA78A3F}"/>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9401754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6363989"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6363989" y="3032119"/>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1741922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932180" y="3032119"/>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932180" y="3646332"/>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A348EA4-9FDE-8347-BECD-AD544EF57A62}"/>
              </a:ext>
            </a:extLst>
          </p:cNvPr>
          <p:cNvSpPr>
            <a:spLocks noGrp="1"/>
          </p:cNvSpPr>
          <p:nvPr>
            <p:ph idx="16"/>
          </p:nvPr>
        </p:nvSpPr>
        <p:spPr>
          <a:xfrm>
            <a:off x="932180" y="4255930"/>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932180" y="4931508"/>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1D9D0F8A-1E49-BF4A-813E-72708F453F8C}"/>
              </a:ext>
            </a:extLst>
          </p:cNvPr>
          <p:cNvSpPr>
            <a:spLocks noGrp="1"/>
          </p:cNvSpPr>
          <p:nvPr>
            <p:ph idx="18"/>
          </p:nvPr>
        </p:nvSpPr>
        <p:spPr>
          <a:xfrm>
            <a:off x="932180" y="5540553"/>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9696121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932180" y="3032119"/>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932180" y="3646332"/>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A348EA4-9FDE-8347-BECD-AD544EF57A62}"/>
              </a:ext>
            </a:extLst>
          </p:cNvPr>
          <p:cNvSpPr>
            <a:spLocks noGrp="1"/>
          </p:cNvSpPr>
          <p:nvPr>
            <p:ph idx="16"/>
          </p:nvPr>
        </p:nvSpPr>
        <p:spPr>
          <a:xfrm>
            <a:off x="932180" y="4255930"/>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932180" y="4931508"/>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0" name="Content Placeholder 2">
            <a:extLst>
              <a:ext uri="{FF2B5EF4-FFF2-40B4-BE49-F238E27FC236}">
                <a16:creationId xmlns:a16="http://schemas.microsoft.com/office/drawing/2014/main" id="{99194D44-3AEC-CD41-92D7-C51AE321B857}"/>
              </a:ext>
            </a:extLst>
          </p:cNvPr>
          <p:cNvSpPr>
            <a:spLocks noGrp="1"/>
          </p:cNvSpPr>
          <p:nvPr>
            <p:ph idx="18"/>
          </p:nvPr>
        </p:nvSpPr>
        <p:spPr>
          <a:xfrm>
            <a:off x="3305266" y="3014545"/>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7D3D6433-7898-2143-8220-4F7A63699CCD}"/>
              </a:ext>
            </a:extLst>
          </p:cNvPr>
          <p:cNvSpPr>
            <a:spLocks noGrp="1"/>
          </p:cNvSpPr>
          <p:nvPr>
            <p:ph idx="19"/>
          </p:nvPr>
        </p:nvSpPr>
        <p:spPr>
          <a:xfrm>
            <a:off x="3305266" y="3628758"/>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82846DDC-3BC4-CE43-9FB8-658278902A9F}"/>
              </a:ext>
            </a:extLst>
          </p:cNvPr>
          <p:cNvSpPr>
            <a:spLocks noGrp="1"/>
          </p:cNvSpPr>
          <p:nvPr>
            <p:ph idx="20"/>
          </p:nvPr>
        </p:nvSpPr>
        <p:spPr>
          <a:xfrm>
            <a:off x="3305266" y="4238356"/>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AC58026B-D5A3-034B-86AC-A54618DAE75B}"/>
              </a:ext>
            </a:extLst>
          </p:cNvPr>
          <p:cNvSpPr>
            <a:spLocks noGrp="1"/>
          </p:cNvSpPr>
          <p:nvPr>
            <p:ph idx="21"/>
          </p:nvPr>
        </p:nvSpPr>
        <p:spPr>
          <a:xfrm>
            <a:off x="3305266" y="4913934"/>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6" name="Content Placeholder 2">
            <a:extLst>
              <a:ext uri="{FF2B5EF4-FFF2-40B4-BE49-F238E27FC236}">
                <a16:creationId xmlns:a16="http://schemas.microsoft.com/office/drawing/2014/main" id="{022B9B6A-8E96-1F49-A37A-5C0F116A6C3E}"/>
              </a:ext>
            </a:extLst>
          </p:cNvPr>
          <p:cNvSpPr>
            <a:spLocks noGrp="1"/>
          </p:cNvSpPr>
          <p:nvPr>
            <p:ph idx="22"/>
          </p:nvPr>
        </p:nvSpPr>
        <p:spPr>
          <a:xfrm>
            <a:off x="5678352" y="3014545"/>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7" name="Content Placeholder 2">
            <a:extLst>
              <a:ext uri="{FF2B5EF4-FFF2-40B4-BE49-F238E27FC236}">
                <a16:creationId xmlns:a16="http://schemas.microsoft.com/office/drawing/2014/main" id="{8D70A679-28A0-0848-90AF-3F627769C0BD}"/>
              </a:ext>
            </a:extLst>
          </p:cNvPr>
          <p:cNvSpPr>
            <a:spLocks noGrp="1"/>
          </p:cNvSpPr>
          <p:nvPr>
            <p:ph idx="23"/>
          </p:nvPr>
        </p:nvSpPr>
        <p:spPr>
          <a:xfrm>
            <a:off x="5678352" y="3628758"/>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8" name="Content Placeholder 2">
            <a:extLst>
              <a:ext uri="{FF2B5EF4-FFF2-40B4-BE49-F238E27FC236}">
                <a16:creationId xmlns:a16="http://schemas.microsoft.com/office/drawing/2014/main" id="{1F615848-5F58-7D41-8D00-8D7AAB481734}"/>
              </a:ext>
            </a:extLst>
          </p:cNvPr>
          <p:cNvSpPr>
            <a:spLocks noGrp="1"/>
          </p:cNvSpPr>
          <p:nvPr>
            <p:ph idx="24"/>
          </p:nvPr>
        </p:nvSpPr>
        <p:spPr>
          <a:xfrm>
            <a:off x="5678352" y="4238356"/>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9" name="Content Placeholder 2">
            <a:extLst>
              <a:ext uri="{FF2B5EF4-FFF2-40B4-BE49-F238E27FC236}">
                <a16:creationId xmlns:a16="http://schemas.microsoft.com/office/drawing/2014/main" id="{1BFE133B-AFD7-3443-9450-0CBE8778505F}"/>
              </a:ext>
            </a:extLst>
          </p:cNvPr>
          <p:cNvSpPr>
            <a:spLocks noGrp="1"/>
          </p:cNvSpPr>
          <p:nvPr>
            <p:ph idx="25"/>
          </p:nvPr>
        </p:nvSpPr>
        <p:spPr>
          <a:xfrm>
            <a:off x="5678352" y="4913934"/>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5940459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2041305" y="3032119"/>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3" name="Google Shape;339;p14">
            <a:extLst>
              <a:ext uri="{FF2B5EF4-FFF2-40B4-BE49-F238E27FC236}">
                <a16:creationId xmlns:a16="http://schemas.microsoft.com/office/drawing/2014/main" id="{548F5930-666F-AA41-9E7D-5850A5CBC411}"/>
              </a:ext>
            </a:extLst>
          </p:cNvPr>
          <p:cNvSpPr/>
          <p:nvPr userDrawn="1"/>
        </p:nvSpPr>
        <p:spPr>
          <a:xfrm>
            <a:off x="7005803" y="1108571"/>
            <a:ext cx="4075955" cy="3527689"/>
          </a:xfrm>
          <a:prstGeom prst="hexagon">
            <a:avLst>
              <a:gd name="adj" fmla="val 25000"/>
              <a:gd name="vf" fmla="val 115470"/>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340;p14">
            <a:extLst>
              <a:ext uri="{FF2B5EF4-FFF2-40B4-BE49-F238E27FC236}">
                <a16:creationId xmlns:a16="http://schemas.microsoft.com/office/drawing/2014/main" id="{58875CF6-C083-D040-8AC1-D20B505DD7F8}"/>
              </a:ext>
            </a:extLst>
          </p:cNvPr>
          <p:cNvCxnSpPr>
            <a:stCxn id="23" idx="4"/>
            <a:endCxn id="23" idx="1"/>
          </p:cNvCxnSpPr>
          <p:nvPr userDrawn="1"/>
        </p:nvCxnSpPr>
        <p:spPr>
          <a:xfrm>
            <a:off x="7887725" y="1108572"/>
            <a:ext cx="2312100" cy="3527700"/>
          </a:xfrm>
          <a:prstGeom prst="straightConnector1">
            <a:avLst/>
          </a:prstGeom>
          <a:noFill/>
          <a:ln w="28575" cap="flat" cmpd="sng">
            <a:solidFill>
              <a:schemeClr val="dk1"/>
            </a:solidFill>
            <a:prstDash val="solid"/>
            <a:miter lim="800000"/>
            <a:headEnd type="none" w="sm" len="sm"/>
            <a:tailEnd type="none" w="sm" len="sm"/>
          </a:ln>
        </p:spPr>
      </p:cxnSp>
      <p:cxnSp>
        <p:nvCxnSpPr>
          <p:cNvPr id="25" name="Google Shape;341;p14">
            <a:extLst>
              <a:ext uri="{FF2B5EF4-FFF2-40B4-BE49-F238E27FC236}">
                <a16:creationId xmlns:a16="http://schemas.microsoft.com/office/drawing/2014/main" id="{F2CBD268-496A-024A-8303-EF281DA74D31}"/>
              </a:ext>
            </a:extLst>
          </p:cNvPr>
          <p:cNvCxnSpPr>
            <a:stCxn id="23" idx="5"/>
            <a:endCxn id="23" idx="2"/>
          </p:cNvCxnSpPr>
          <p:nvPr userDrawn="1"/>
        </p:nvCxnSpPr>
        <p:spPr>
          <a:xfrm flipH="1">
            <a:off x="7887736" y="1108572"/>
            <a:ext cx="2312100" cy="3527700"/>
          </a:xfrm>
          <a:prstGeom prst="straightConnector1">
            <a:avLst/>
          </a:prstGeom>
          <a:noFill/>
          <a:ln w="28575" cap="flat" cmpd="sng">
            <a:solidFill>
              <a:schemeClr val="dk1"/>
            </a:solidFill>
            <a:prstDash val="solid"/>
            <a:miter lim="800000"/>
            <a:headEnd type="none" w="sm" len="sm"/>
            <a:tailEnd type="none" w="sm" len="sm"/>
          </a:ln>
        </p:spPr>
      </p:cxnSp>
      <p:cxnSp>
        <p:nvCxnSpPr>
          <p:cNvPr id="30" name="Google Shape;342;p14">
            <a:extLst>
              <a:ext uri="{FF2B5EF4-FFF2-40B4-BE49-F238E27FC236}">
                <a16:creationId xmlns:a16="http://schemas.microsoft.com/office/drawing/2014/main" id="{AD6732A0-BFE3-4943-A254-289348088B7D}"/>
              </a:ext>
            </a:extLst>
          </p:cNvPr>
          <p:cNvCxnSpPr>
            <a:stCxn id="23" idx="3"/>
            <a:endCxn id="23" idx="0"/>
          </p:cNvCxnSpPr>
          <p:nvPr userDrawn="1"/>
        </p:nvCxnSpPr>
        <p:spPr>
          <a:xfrm>
            <a:off x="7005803" y="2872416"/>
            <a:ext cx="4076100" cy="0"/>
          </a:xfrm>
          <a:prstGeom prst="straightConnector1">
            <a:avLst/>
          </a:prstGeom>
          <a:noFill/>
          <a:ln w="28575" cap="flat" cmpd="sng">
            <a:solidFill>
              <a:schemeClr val="dk1"/>
            </a:solidFill>
            <a:prstDash val="solid"/>
            <a:miter lim="800000"/>
            <a:headEnd type="none" w="sm" len="sm"/>
            <a:tailEnd type="none" w="sm" len="sm"/>
          </a:ln>
        </p:spPr>
      </p:cxnSp>
      <p:sp>
        <p:nvSpPr>
          <p:cNvPr id="35" name="Content Placeholder 2">
            <a:extLst>
              <a:ext uri="{FF2B5EF4-FFF2-40B4-BE49-F238E27FC236}">
                <a16:creationId xmlns:a16="http://schemas.microsoft.com/office/drawing/2014/main" id="{3C0F3DF0-BC03-3344-A24A-75178265C841}"/>
              </a:ext>
            </a:extLst>
          </p:cNvPr>
          <p:cNvSpPr>
            <a:spLocks noGrp="1"/>
          </p:cNvSpPr>
          <p:nvPr>
            <p:ph idx="15"/>
          </p:nvPr>
        </p:nvSpPr>
        <p:spPr>
          <a:xfrm>
            <a:off x="4349451" y="3032119"/>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8CBA5AEC-CCEF-AD43-B590-FAFE6CD95931}"/>
              </a:ext>
            </a:extLst>
          </p:cNvPr>
          <p:cNvSpPr>
            <a:spLocks noGrp="1"/>
          </p:cNvSpPr>
          <p:nvPr>
            <p:ph idx="16"/>
          </p:nvPr>
        </p:nvSpPr>
        <p:spPr>
          <a:xfrm>
            <a:off x="932181" y="436704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D05F70EE-23E1-B640-A249-3FD42BAB9073}"/>
              </a:ext>
            </a:extLst>
          </p:cNvPr>
          <p:cNvSpPr>
            <a:spLocks noGrp="1"/>
          </p:cNvSpPr>
          <p:nvPr>
            <p:ph idx="17"/>
          </p:nvPr>
        </p:nvSpPr>
        <p:spPr>
          <a:xfrm>
            <a:off x="3213083" y="436704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8" name="Content Placeholder 2">
            <a:extLst>
              <a:ext uri="{FF2B5EF4-FFF2-40B4-BE49-F238E27FC236}">
                <a16:creationId xmlns:a16="http://schemas.microsoft.com/office/drawing/2014/main" id="{954C2D5B-ACE4-6148-825D-B48E8DF2D8D9}"/>
              </a:ext>
            </a:extLst>
          </p:cNvPr>
          <p:cNvSpPr>
            <a:spLocks noGrp="1"/>
          </p:cNvSpPr>
          <p:nvPr>
            <p:ph idx="18"/>
          </p:nvPr>
        </p:nvSpPr>
        <p:spPr>
          <a:xfrm>
            <a:off x="5493985" y="436704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9" name="Content Placeholder 2">
            <a:extLst>
              <a:ext uri="{FF2B5EF4-FFF2-40B4-BE49-F238E27FC236}">
                <a16:creationId xmlns:a16="http://schemas.microsoft.com/office/drawing/2014/main" id="{D9D26C40-D204-0D40-962D-D6B260F8F54A}"/>
              </a:ext>
            </a:extLst>
          </p:cNvPr>
          <p:cNvSpPr>
            <a:spLocks noGrp="1"/>
          </p:cNvSpPr>
          <p:nvPr>
            <p:ph idx="19"/>
          </p:nvPr>
        </p:nvSpPr>
        <p:spPr>
          <a:xfrm>
            <a:off x="8362289" y="1262740"/>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0" name="Content Placeholder 2">
            <a:extLst>
              <a:ext uri="{FF2B5EF4-FFF2-40B4-BE49-F238E27FC236}">
                <a16:creationId xmlns:a16="http://schemas.microsoft.com/office/drawing/2014/main" id="{271D5AAA-01D3-2749-BC13-B56F7D321D33}"/>
              </a:ext>
            </a:extLst>
          </p:cNvPr>
          <p:cNvSpPr>
            <a:spLocks noGrp="1"/>
          </p:cNvSpPr>
          <p:nvPr>
            <p:ph idx="20"/>
          </p:nvPr>
        </p:nvSpPr>
        <p:spPr>
          <a:xfrm>
            <a:off x="9667164" y="1945804"/>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1" name="Content Placeholder 2">
            <a:extLst>
              <a:ext uri="{FF2B5EF4-FFF2-40B4-BE49-F238E27FC236}">
                <a16:creationId xmlns:a16="http://schemas.microsoft.com/office/drawing/2014/main" id="{85242CAC-01AA-BE4B-850A-9D5F83D43980}"/>
              </a:ext>
            </a:extLst>
          </p:cNvPr>
          <p:cNvSpPr>
            <a:spLocks noGrp="1"/>
          </p:cNvSpPr>
          <p:nvPr>
            <p:ph idx="21"/>
          </p:nvPr>
        </p:nvSpPr>
        <p:spPr>
          <a:xfrm>
            <a:off x="9626745" y="295601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2" name="Content Placeholder 2">
            <a:extLst>
              <a:ext uri="{FF2B5EF4-FFF2-40B4-BE49-F238E27FC236}">
                <a16:creationId xmlns:a16="http://schemas.microsoft.com/office/drawing/2014/main" id="{04D2B290-9350-684B-BB39-E56443FF0246}"/>
              </a:ext>
            </a:extLst>
          </p:cNvPr>
          <p:cNvSpPr>
            <a:spLocks noGrp="1"/>
          </p:cNvSpPr>
          <p:nvPr>
            <p:ph idx="22"/>
          </p:nvPr>
        </p:nvSpPr>
        <p:spPr>
          <a:xfrm>
            <a:off x="8440936" y="3555480"/>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3" name="Content Placeholder 2">
            <a:extLst>
              <a:ext uri="{FF2B5EF4-FFF2-40B4-BE49-F238E27FC236}">
                <a16:creationId xmlns:a16="http://schemas.microsoft.com/office/drawing/2014/main" id="{FB94A836-3C16-9F4D-9FED-56DDD4564EE9}"/>
              </a:ext>
            </a:extLst>
          </p:cNvPr>
          <p:cNvSpPr>
            <a:spLocks noGrp="1"/>
          </p:cNvSpPr>
          <p:nvPr>
            <p:ph idx="23"/>
          </p:nvPr>
        </p:nvSpPr>
        <p:spPr>
          <a:xfrm>
            <a:off x="7348815" y="295601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4" name="Content Placeholder 2">
            <a:extLst>
              <a:ext uri="{FF2B5EF4-FFF2-40B4-BE49-F238E27FC236}">
                <a16:creationId xmlns:a16="http://schemas.microsoft.com/office/drawing/2014/main" id="{5F3F7128-15C2-7646-A88C-F691BE464808}"/>
              </a:ext>
            </a:extLst>
          </p:cNvPr>
          <p:cNvSpPr>
            <a:spLocks noGrp="1"/>
          </p:cNvSpPr>
          <p:nvPr>
            <p:ph idx="24"/>
          </p:nvPr>
        </p:nvSpPr>
        <p:spPr>
          <a:xfrm>
            <a:off x="7389234" y="2036020"/>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2000782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Hexagon 10">
            <a:extLst>
              <a:ext uri="{FF2B5EF4-FFF2-40B4-BE49-F238E27FC236}">
                <a16:creationId xmlns:a16="http://schemas.microsoft.com/office/drawing/2014/main" id="{47F8210F-265E-A840-BD3F-2B0C916504C3}"/>
              </a:ext>
            </a:extLst>
          </p:cNvPr>
          <p:cNvSpPr/>
          <p:nvPr userDrawn="1"/>
        </p:nvSpPr>
        <p:spPr>
          <a:xfrm>
            <a:off x="1149819" y="2789800"/>
            <a:ext cx="2350275" cy="202609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DB1E27F1-7720-E14D-BA0C-337FEAE34ECE}"/>
              </a:ext>
            </a:extLst>
          </p:cNvPr>
          <p:cNvSpPr/>
          <p:nvPr userDrawn="1"/>
        </p:nvSpPr>
        <p:spPr>
          <a:xfrm>
            <a:off x="3065243" y="3824218"/>
            <a:ext cx="2350275" cy="2026098"/>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1221CA50-B3BE-794D-BC00-960B2F974DD3}"/>
              </a:ext>
            </a:extLst>
          </p:cNvPr>
          <p:cNvSpPr/>
          <p:nvPr userDrawn="1"/>
        </p:nvSpPr>
        <p:spPr>
          <a:xfrm>
            <a:off x="4966227" y="2761517"/>
            <a:ext cx="2350275" cy="202609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3B9E35FC-B004-934E-83C8-AC74769E3208}"/>
              </a:ext>
            </a:extLst>
          </p:cNvPr>
          <p:cNvSpPr/>
          <p:nvPr userDrawn="1"/>
        </p:nvSpPr>
        <p:spPr>
          <a:xfrm>
            <a:off x="6873237" y="3785029"/>
            <a:ext cx="2350275" cy="2026098"/>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a:extLst>
              <a:ext uri="{FF2B5EF4-FFF2-40B4-BE49-F238E27FC236}">
                <a16:creationId xmlns:a16="http://schemas.microsoft.com/office/drawing/2014/main" id="{9F655639-5E9F-BA43-91D2-9C3C91AB5D1D}"/>
              </a:ext>
            </a:extLst>
          </p:cNvPr>
          <p:cNvSpPr/>
          <p:nvPr userDrawn="1"/>
        </p:nvSpPr>
        <p:spPr>
          <a:xfrm>
            <a:off x="8782245" y="2761517"/>
            <a:ext cx="2350275" cy="202609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3113488" y="4500401"/>
            <a:ext cx="2291788" cy="89115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1149819" y="3595294"/>
            <a:ext cx="2323595" cy="469954"/>
          </a:xfrm>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A348EA4-9FDE-8347-BECD-AD544EF57A62}"/>
              </a:ext>
            </a:extLst>
          </p:cNvPr>
          <p:cNvSpPr>
            <a:spLocks noGrp="1"/>
          </p:cNvSpPr>
          <p:nvPr>
            <p:ph idx="16"/>
          </p:nvPr>
        </p:nvSpPr>
        <p:spPr>
          <a:xfrm>
            <a:off x="5022140" y="3488580"/>
            <a:ext cx="2311771" cy="469954"/>
          </a:xfrm>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6889867" y="4410744"/>
            <a:ext cx="2350275" cy="958624"/>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1D9D0F8A-1E49-BF4A-813E-72708F453F8C}"/>
              </a:ext>
            </a:extLst>
          </p:cNvPr>
          <p:cNvSpPr>
            <a:spLocks noGrp="1"/>
          </p:cNvSpPr>
          <p:nvPr>
            <p:ph idx="18"/>
          </p:nvPr>
        </p:nvSpPr>
        <p:spPr>
          <a:xfrm>
            <a:off x="9062413" y="3387598"/>
            <a:ext cx="1711978" cy="1132419"/>
          </a:xfrm>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0" name="Content Placeholder 2">
            <a:extLst>
              <a:ext uri="{FF2B5EF4-FFF2-40B4-BE49-F238E27FC236}">
                <a16:creationId xmlns:a16="http://schemas.microsoft.com/office/drawing/2014/main" id="{D61C0CE7-F8C6-DF4D-8869-4034AD18AC5D}"/>
              </a:ext>
            </a:extLst>
          </p:cNvPr>
          <p:cNvSpPr>
            <a:spLocks noGrp="1"/>
          </p:cNvSpPr>
          <p:nvPr>
            <p:ph idx="19"/>
          </p:nvPr>
        </p:nvSpPr>
        <p:spPr>
          <a:xfrm>
            <a:off x="7633502" y="1049055"/>
            <a:ext cx="3434806" cy="8392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193304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1" name="Hexagon 10">
            <a:extLst>
              <a:ext uri="{FF2B5EF4-FFF2-40B4-BE49-F238E27FC236}">
                <a16:creationId xmlns:a16="http://schemas.microsoft.com/office/drawing/2014/main" id="{47F8210F-265E-A840-BD3F-2B0C916504C3}"/>
              </a:ext>
            </a:extLst>
          </p:cNvPr>
          <p:cNvSpPr/>
          <p:nvPr userDrawn="1"/>
        </p:nvSpPr>
        <p:spPr>
          <a:xfrm>
            <a:off x="998269" y="2045419"/>
            <a:ext cx="2092903" cy="1804226"/>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7941EF6F-ED01-7241-AB8B-B02A956E3B81}"/>
              </a:ext>
            </a:extLst>
          </p:cNvPr>
          <p:cNvSpPr/>
          <p:nvPr userDrawn="1"/>
        </p:nvSpPr>
        <p:spPr>
          <a:xfrm>
            <a:off x="998269" y="3909560"/>
            <a:ext cx="2092903" cy="1804226"/>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a:extLst>
              <a:ext uri="{FF2B5EF4-FFF2-40B4-BE49-F238E27FC236}">
                <a16:creationId xmlns:a16="http://schemas.microsoft.com/office/drawing/2014/main" id="{67EBDB3A-F377-0E41-81F8-8B67ADB2D60E}"/>
              </a:ext>
            </a:extLst>
          </p:cNvPr>
          <p:cNvSpPr/>
          <p:nvPr userDrawn="1"/>
        </p:nvSpPr>
        <p:spPr>
          <a:xfrm>
            <a:off x="2682575" y="2979960"/>
            <a:ext cx="2092903" cy="180422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CF0C7B2E-C3B3-2149-8FEE-C36550B7AB9C}"/>
              </a:ext>
            </a:extLst>
          </p:cNvPr>
          <p:cNvSpPr/>
          <p:nvPr userDrawn="1"/>
        </p:nvSpPr>
        <p:spPr>
          <a:xfrm>
            <a:off x="6038346" y="2964170"/>
            <a:ext cx="2092903" cy="180422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a:extLst>
              <a:ext uri="{FF2B5EF4-FFF2-40B4-BE49-F238E27FC236}">
                <a16:creationId xmlns:a16="http://schemas.microsoft.com/office/drawing/2014/main" id="{EE968F2D-251D-4849-8650-0CDC5B5061D4}"/>
              </a:ext>
            </a:extLst>
          </p:cNvPr>
          <p:cNvSpPr/>
          <p:nvPr userDrawn="1"/>
        </p:nvSpPr>
        <p:spPr>
          <a:xfrm>
            <a:off x="4366881" y="3893830"/>
            <a:ext cx="2092903" cy="1804226"/>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exagon 28">
            <a:extLst>
              <a:ext uri="{FF2B5EF4-FFF2-40B4-BE49-F238E27FC236}">
                <a16:creationId xmlns:a16="http://schemas.microsoft.com/office/drawing/2014/main" id="{55206B60-5D7F-1747-B4F3-50D9F9E80D12}"/>
              </a:ext>
            </a:extLst>
          </p:cNvPr>
          <p:cNvSpPr/>
          <p:nvPr userDrawn="1"/>
        </p:nvSpPr>
        <p:spPr>
          <a:xfrm>
            <a:off x="4354040" y="2052399"/>
            <a:ext cx="2092903" cy="1804226"/>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Hexagon 29">
            <a:extLst>
              <a:ext uri="{FF2B5EF4-FFF2-40B4-BE49-F238E27FC236}">
                <a16:creationId xmlns:a16="http://schemas.microsoft.com/office/drawing/2014/main" id="{FFF5F098-20A3-C748-96F4-4E4F2C88215A}"/>
              </a:ext>
            </a:extLst>
          </p:cNvPr>
          <p:cNvSpPr/>
          <p:nvPr userDrawn="1"/>
        </p:nvSpPr>
        <p:spPr>
          <a:xfrm>
            <a:off x="7718176" y="3909560"/>
            <a:ext cx="2092903" cy="1804226"/>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Hexagon 30">
            <a:extLst>
              <a:ext uri="{FF2B5EF4-FFF2-40B4-BE49-F238E27FC236}">
                <a16:creationId xmlns:a16="http://schemas.microsoft.com/office/drawing/2014/main" id="{AFF0097D-BBEA-CF4B-888D-DD2148812534}"/>
              </a:ext>
            </a:extLst>
          </p:cNvPr>
          <p:cNvSpPr/>
          <p:nvPr userDrawn="1"/>
        </p:nvSpPr>
        <p:spPr>
          <a:xfrm>
            <a:off x="7722652" y="2052399"/>
            <a:ext cx="2092903" cy="1804226"/>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6779182" y="800972"/>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1188292" y="2550871"/>
            <a:ext cx="1721483" cy="469954"/>
          </a:xfrm>
        </p:spPr>
        <p:txBody>
          <a:bodyPr>
            <a:noAutofit/>
          </a:bodyPr>
          <a:lstStyle>
            <a:lvl1pPr marL="0" indent="0" algn="ctr">
              <a:buNone/>
              <a:defRPr sz="2000" b="1">
                <a:solidFill>
                  <a:schemeClr val="tx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A348EA4-9FDE-8347-BECD-AD544EF57A62}"/>
              </a:ext>
            </a:extLst>
          </p:cNvPr>
          <p:cNvSpPr>
            <a:spLocks noGrp="1"/>
          </p:cNvSpPr>
          <p:nvPr>
            <p:ph idx="16"/>
          </p:nvPr>
        </p:nvSpPr>
        <p:spPr>
          <a:xfrm>
            <a:off x="2787010" y="3549970"/>
            <a:ext cx="1919445" cy="469954"/>
          </a:xfrm>
        </p:spPr>
        <p:txBody>
          <a:bodyPr>
            <a:normAutofit/>
          </a:bodyPr>
          <a:lstStyle>
            <a:lvl1pPr marL="0" indent="0" algn="ctr">
              <a:buNone/>
              <a:defRPr sz="1800" b="1">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4544647" y="2550871"/>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1D9D0F8A-1E49-BF4A-813E-72708F453F8C}"/>
              </a:ext>
            </a:extLst>
          </p:cNvPr>
          <p:cNvSpPr>
            <a:spLocks noGrp="1"/>
          </p:cNvSpPr>
          <p:nvPr>
            <p:ph idx="18"/>
          </p:nvPr>
        </p:nvSpPr>
        <p:spPr>
          <a:xfrm>
            <a:off x="6241505" y="3549970"/>
            <a:ext cx="1711978" cy="1132419"/>
          </a:xfrm>
        </p:spPr>
        <p:txBody>
          <a:bodyPr>
            <a:normAutofit/>
          </a:bodyPr>
          <a:lstStyle>
            <a:lvl1pPr marL="0" indent="0" algn="ctr">
              <a:buNone/>
              <a:defRPr sz="1800" b="1" i="0">
                <a:solidFill>
                  <a:schemeClr val="bg1"/>
                </a:solidFill>
                <a:latin typeface="Arial Nova" panose="020B050402020202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1251333" y="4400737"/>
            <a:ext cx="1608144" cy="891159"/>
          </a:xfrm>
        </p:spPr>
        <p:txBody>
          <a:bodyPr>
            <a:noAutofit/>
          </a:bodyPr>
          <a:lstStyle>
            <a:lvl1pPr marL="0" indent="0" algn="ctr">
              <a:buNone/>
              <a:defRPr sz="2000" b="1">
                <a:solidFill>
                  <a:schemeClr val="tx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Content Placeholder 2">
            <a:extLst>
              <a:ext uri="{FF2B5EF4-FFF2-40B4-BE49-F238E27FC236}">
                <a16:creationId xmlns:a16="http://schemas.microsoft.com/office/drawing/2014/main" id="{10BEBF8F-183F-D645-A331-E80D733AA58F}"/>
              </a:ext>
            </a:extLst>
          </p:cNvPr>
          <p:cNvSpPr>
            <a:spLocks noGrp="1"/>
          </p:cNvSpPr>
          <p:nvPr>
            <p:ph idx="20"/>
          </p:nvPr>
        </p:nvSpPr>
        <p:spPr>
          <a:xfrm>
            <a:off x="7887784" y="2550871"/>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3" name="Content Placeholder 2">
            <a:extLst>
              <a:ext uri="{FF2B5EF4-FFF2-40B4-BE49-F238E27FC236}">
                <a16:creationId xmlns:a16="http://schemas.microsoft.com/office/drawing/2014/main" id="{C80333CA-35E7-C943-A687-68E990A7DCC0}"/>
              </a:ext>
            </a:extLst>
          </p:cNvPr>
          <p:cNvSpPr>
            <a:spLocks noGrp="1"/>
          </p:cNvSpPr>
          <p:nvPr>
            <p:ph idx="21"/>
          </p:nvPr>
        </p:nvSpPr>
        <p:spPr>
          <a:xfrm>
            <a:off x="7875337" y="4400737"/>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8" name="Content Placeholder 2">
            <a:extLst>
              <a:ext uri="{FF2B5EF4-FFF2-40B4-BE49-F238E27FC236}">
                <a16:creationId xmlns:a16="http://schemas.microsoft.com/office/drawing/2014/main" id="{682A6079-E301-B846-8CBA-A6DBE1EDBA79}"/>
              </a:ext>
            </a:extLst>
          </p:cNvPr>
          <p:cNvSpPr>
            <a:spLocks noGrp="1"/>
          </p:cNvSpPr>
          <p:nvPr>
            <p:ph idx="22"/>
          </p:nvPr>
        </p:nvSpPr>
        <p:spPr>
          <a:xfrm>
            <a:off x="4628573" y="4375811"/>
            <a:ext cx="1608144" cy="891159"/>
          </a:xfrm>
        </p:spPr>
        <p:txBody>
          <a:bodyPr>
            <a:noAutofit/>
          </a:bodyPr>
          <a:lstStyle>
            <a:lvl1pPr marL="0" indent="0" algn="ctr">
              <a:buNone/>
              <a:defRPr sz="2000" b="1">
                <a:solidFill>
                  <a:schemeClr val="tx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447036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1747EFD5-2542-5B42-9633-A3C2EBA29AB5}"/>
              </a:ext>
            </a:extLst>
          </p:cNvPr>
          <p:cNvSpPr>
            <a:spLocks noGrp="1"/>
          </p:cNvSpPr>
          <p:nvPr>
            <p:ph idx="15"/>
          </p:nvPr>
        </p:nvSpPr>
        <p:spPr>
          <a:xfrm>
            <a:off x="8463377" y="22586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1532817B-6091-CF4E-AC3A-AA1E9DD37B1B}"/>
              </a:ext>
            </a:extLst>
          </p:cNvPr>
          <p:cNvSpPr>
            <a:spLocks noGrp="1"/>
          </p:cNvSpPr>
          <p:nvPr>
            <p:ph idx="16"/>
          </p:nvPr>
        </p:nvSpPr>
        <p:spPr>
          <a:xfrm>
            <a:off x="8463377" y="37134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BCEFA05A-B398-6641-909B-98AC96F6E438}"/>
              </a:ext>
            </a:extLst>
          </p:cNvPr>
          <p:cNvSpPr>
            <a:spLocks noGrp="1"/>
          </p:cNvSpPr>
          <p:nvPr>
            <p:ph idx="17"/>
          </p:nvPr>
        </p:nvSpPr>
        <p:spPr>
          <a:xfrm>
            <a:off x="6104502" y="363633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8" name="Content Placeholder 2">
            <a:extLst>
              <a:ext uri="{FF2B5EF4-FFF2-40B4-BE49-F238E27FC236}">
                <a16:creationId xmlns:a16="http://schemas.microsoft.com/office/drawing/2014/main" id="{01AC6196-5902-F847-8077-0EF6C3D08A65}"/>
              </a:ext>
            </a:extLst>
          </p:cNvPr>
          <p:cNvSpPr>
            <a:spLocks noGrp="1"/>
          </p:cNvSpPr>
          <p:nvPr>
            <p:ph idx="18"/>
          </p:nvPr>
        </p:nvSpPr>
        <p:spPr>
          <a:xfrm>
            <a:off x="1371541" y="359246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9" name="Content Placeholder 2">
            <a:extLst>
              <a:ext uri="{FF2B5EF4-FFF2-40B4-BE49-F238E27FC236}">
                <a16:creationId xmlns:a16="http://schemas.microsoft.com/office/drawing/2014/main" id="{5269BFCA-9888-814B-BB48-B2518B91B743}"/>
              </a:ext>
            </a:extLst>
          </p:cNvPr>
          <p:cNvSpPr>
            <a:spLocks noGrp="1"/>
          </p:cNvSpPr>
          <p:nvPr>
            <p:ph idx="19"/>
          </p:nvPr>
        </p:nvSpPr>
        <p:spPr>
          <a:xfrm>
            <a:off x="3726973" y="225319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1" name="Content Placeholder 2">
            <a:extLst>
              <a:ext uri="{FF2B5EF4-FFF2-40B4-BE49-F238E27FC236}">
                <a16:creationId xmlns:a16="http://schemas.microsoft.com/office/drawing/2014/main" id="{6FDE19DF-661F-6744-A4DC-BE8CAF8A6E4C}"/>
              </a:ext>
            </a:extLst>
          </p:cNvPr>
          <p:cNvSpPr>
            <a:spLocks noGrp="1"/>
          </p:cNvSpPr>
          <p:nvPr>
            <p:ph idx="21"/>
          </p:nvPr>
        </p:nvSpPr>
        <p:spPr>
          <a:xfrm>
            <a:off x="3723530" y="3621136"/>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2" name="Content Placeholder 2">
            <a:extLst>
              <a:ext uri="{FF2B5EF4-FFF2-40B4-BE49-F238E27FC236}">
                <a16:creationId xmlns:a16="http://schemas.microsoft.com/office/drawing/2014/main" id="{2B0EA068-6D40-3640-9050-3E560D8C58F8}"/>
              </a:ext>
            </a:extLst>
          </p:cNvPr>
          <p:cNvSpPr>
            <a:spLocks noGrp="1"/>
          </p:cNvSpPr>
          <p:nvPr>
            <p:ph idx="22"/>
          </p:nvPr>
        </p:nvSpPr>
        <p:spPr>
          <a:xfrm>
            <a:off x="6107945" y="224779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 name="Content Placeholder 2">
            <a:extLst>
              <a:ext uri="{FF2B5EF4-FFF2-40B4-BE49-F238E27FC236}">
                <a16:creationId xmlns:a16="http://schemas.microsoft.com/office/drawing/2014/main" id="{F4DAA9AF-65F5-7E42-AAF4-99B0FE0C4554}"/>
              </a:ext>
            </a:extLst>
          </p:cNvPr>
          <p:cNvSpPr>
            <a:spLocks noGrp="1"/>
          </p:cNvSpPr>
          <p:nvPr>
            <p:ph idx="1"/>
          </p:nvPr>
        </p:nvSpPr>
        <p:spPr>
          <a:xfrm>
            <a:off x="1371541" y="225861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BB5707A7-62C4-3B4D-BD52-8B1391CC4B68}"/>
              </a:ext>
            </a:extLst>
          </p:cNvPr>
          <p:cNvSpPr>
            <a:spLocks noGrp="1"/>
          </p:cNvSpPr>
          <p:nvPr>
            <p:ph type="title" hasCustomPrompt="1"/>
          </p:nvPr>
        </p:nvSpPr>
        <p:spPr>
          <a:xfrm>
            <a:off x="904240" y="462655"/>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195772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6266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6266180" y="3856643"/>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8" name="Content Placeholder 2">
            <a:extLst>
              <a:ext uri="{FF2B5EF4-FFF2-40B4-BE49-F238E27FC236}">
                <a16:creationId xmlns:a16="http://schemas.microsoft.com/office/drawing/2014/main" id="{C837BDBF-D8B7-D845-9DED-4AE38166E2D6}"/>
              </a:ext>
            </a:extLst>
          </p:cNvPr>
          <p:cNvSpPr>
            <a:spLocks noGrp="1"/>
          </p:cNvSpPr>
          <p:nvPr>
            <p:ph idx="15"/>
          </p:nvPr>
        </p:nvSpPr>
        <p:spPr>
          <a:xfrm>
            <a:off x="6266182" y="3040032"/>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4896910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1747EFD5-2542-5B42-9633-A3C2EBA29AB5}"/>
              </a:ext>
            </a:extLst>
          </p:cNvPr>
          <p:cNvSpPr>
            <a:spLocks noGrp="1"/>
          </p:cNvSpPr>
          <p:nvPr>
            <p:ph idx="15"/>
          </p:nvPr>
        </p:nvSpPr>
        <p:spPr>
          <a:xfrm>
            <a:off x="8463377" y="22586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1532817B-6091-CF4E-AC3A-AA1E9DD37B1B}"/>
              </a:ext>
            </a:extLst>
          </p:cNvPr>
          <p:cNvSpPr>
            <a:spLocks noGrp="1"/>
          </p:cNvSpPr>
          <p:nvPr>
            <p:ph idx="16"/>
          </p:nvPr>
        </p:nvSpPr>
        <p:spPr>
          <a:xfrm>
            <a:off x="8463377" y="37134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BCEFA05A-B398-6641-909B-98AC96F6E438}"/>
              </a:ext>
            </a:extLst>
          </p:cNvPr>
          <p:cNvSpPr>
            <a:spLocks noGrp="1"/>
          </p:cNvSpPr>
          <p:nvPr>
            <p:ph idx="17"/>
          </p:nvPr>
        </p:nvSpPr>
        <p:spPr>
          <a:xfrm>
            <a:off x="6104502" y="363633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8" name="Content Placeholder 2">
            <a:extLst>
              <a:ext uri="{FF2B5EF4-FFF2-40B4-BE49-F238E27FC236}">
                <a16:creationId xmlns:a16="http://schemas.microsoft.com/office/drawing/2014/main" id="{01AC6196-5902-F847-8077-0EF6C3D08A65}"/>
              </a:ext>
            </a:extLst>
          </p:cNvPr>
          <p:cNvSpPr>
            <a:spLocks noGrp="1"/>
          </p:cNvSpPr>
          <p:nvPr>
            <p:ph idx="18"/>
          </p:nvPr>
        </p:nvSpPr>
        <p:spPr>
          <a:xfrm>
            <a:off x="1371541" y="359246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9" name="Content Placeholder 2">
            <a:extLst>
              <a:ext uri="{FF2B5EF4-FFF2-40B4-BE49-F238E27FC236}">
                <a16:creationId xmlns:a16="http://schemas.microsoft.com/office/drawing/2014/main" id="{5269BFCA-9888-814B-BB48-B2518B91B743}"/>
              </a:ext>
            </a:extLst>
          </p:cNvPr>
          <p:cNvSpPr>
            <a:spLocks noGrp="1"/>
          </p:cNvSpPr>
          <p:nvPr>
            <p:ph idx="19"/>
          </p:nvPr>
        </p:nvSpPr>
        <p:spPr>
          <a:xfrm>
            <a:off x="3726973" y="225319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1" name="Content Placeholder 2">
            <a:extLst>
              <a:ext uri="{FF2B5EF4-FFF2-40B4-BE49-F238E27FC236}">
                <a16:creationId xmlns:a16="http://schemas.microsoft.com/office/drawing/2014/main" id="{6FDE19DF-661F-6744-A4DC-BE8CAF8A6E4C}"/>
              </a:ext>
            </a:extLst>
          </p:cNvPr>
          <p:cNvSpPr>
            <a:spLocks noGrp="1"/>
          </p:cNvSpPr>
          <p:nvPr>
            <p:ph idx="21"/>
          </p:nvPr>
        </p:nvSpPr>
        <p:spPr>
          <a:xfrm>
            <a:off x="3723530" y="3621136"/>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2" name="Content Placeholder 2">
            <a:extLst>
              <a:ext uri="{FF2B5EF4-FFF2-40B4-BE49-F238E27FC236}">
                <a16:creationId xmlns:a16="http://schemas.microsoft.com/office/drawing/2014/main" id="{2B0EA068-6D40-3640-9050-3E560D8C58F8}"/>
              </a:ext>
            </a:extLst>
          </p:cNvPr>
          <p:cNvSpPr>
            <a:spLocks noGrp="1"/>
          </p:cNvSpPr>
          <p:nvPr>
            <p:ph idx="22"/>
          </p:nvPr>
        </p:nvSpPr>
        <p:spPr>
          <a:xfrm>
            <a:off x="6107945" y="224779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 name="Content Placeholder 2">
            <a:extLst>
              <a:ext uri="{FF2B5EF4-FFF2-40B4-BE49-F238E27FC236}">
                <a16:creationId xmlns:a16="http://schemas.microsoft.com/office/drawing/2014/main" id="{F4DAA9AF-65F5-7E42-AAF4-99B0FE0C4554}"/>
              </a:ext>
            </a:extLst>
          </p:cNvPr>
          <p:cNvSpPr>
            <a:spLocks noGrp="1"/>
          </p:cNvSpPr>
          <p:nvPr>
            <p:ph idx="1"/>
          </p:nvPr>
        </p:nvSpPr>
        <p:spPr>
          <a:xfrm>
            <a:off x="1371541" y="225861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BB5707A7-62C4-3B4D-BD52-8B1391CC4B68}"/>
              </a:ext>
            </a:extLst>
          </p:cNvPr>
          <p:cNvSpPr>
            <a:spLocks noGrp="1"/>
          </p:cNvSpPr>
          <p:nvPr>
            <p:ph type="title" hasCustomPrompt="1"/>
          </p:nvPr>
        </p:nvSpPr>
        <p:spPr>
          <a:xfrm>
            <a:off x="904240" y="462655"/>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F9760EC5-EA21-5A4F-B5F2-B9B59A294B76}"/>
              </a:ext>
            </a:extLst>
          </p:cNvPr>
          <p:cNvSpPr>
            <a:spLocks noGrp="1"/>
          </p:cNvSpPr>
          <p:nvPr>
            <p:ph idx="23"/>
          </p:nvPr>
        </p:nvSpPr>
        <p:spPr>
          <a:xfrm>
            <a:off x="8615777" y="24110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B1FF3AA-FBF1-D140-A9E9-4FE87F8FC106}"/>
              </a:ext>
            </a:extLst>
          </p:cNvPr>
          <p:cNvSpPr>
            <a:spLocks noGrp="1"/>
          </p:cNvSpPr>
          <p:nvPr>
            <p:ph idx="24"/>
          </p:nvPr>
        </p:nvSpPr>
        <p:spPr>
          <a:xfrm>
            <a:off x="8615777" y="38658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Content Placeholder 2">
            <a:extLst>
              <a:ext uri="{FF2B5EF4-FFF2-40B4-BE49-F238E27FC236}">
                <a16:creationId xmlns:a16="http://schemas.microsoft.com/office/drawing/2014/main" id="{A52C3291-58A3-E841-9AEC-B757904839F0}"/>
              </a:ext>
            </a:extLst>
          </p:cNvPr>
          <p:cNvSpPr>
            <a:spLocks noGrp="1"/>
          </p:cNvSpPr>
          <p:nvPr>
            <p:ph idx="25"/>
          </p:nvPr>
        </p:nvSpPr>
        <p:spPr>
          <a:xfrm>
            <a:off x="6256902" y="378873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5" name="Content Placeholder 2">
            <a:extLst>
              <a:ext uri="{FF2B5EF4-FFF2-40B4-BE49-F238E27FC236}">
                <a16:creationId xmlns:a16="http://schemas.microsoft.com/office/drawing/2014/main" id="{853D869B-67B7-CC4C-96A8-6ABA74794B2A}"/>
              </a:ext>
            </a:extLst>
          </p:cNvPr>
          <p:cNvSpPr>
            <a:spLocks noGrp="1"/>
          </p:cNvSpPr>
          <p:nvPr>
            <p:ph idx="26"/>
          </p:nvPr>
        </p:nvSpPr>
        <p:spPr>
          <a:xfrm>
            <a:off x="1523941" y="374486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285EE681-21D7-9140-A145-41ACA3F58E49}"/>
              </a:ext>
            </a:extLst>
          </p:cNvPr>
          <p:cNvSpPr>
            <a:spLocks noGrp="1"/>
          </p:cNvSpPr>
          <p:nvPr>
            <p:ph idx="27"/>
          </p:nvPr>
        </p:nvSpPr>
        <p:spPr>
          <a:xfrm>
            <a:off x="3879373" y="240559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BECF503E-BFE9-4743-AC1C-04612FD5FFE8}"/>
              </a:ext>
            </a:extLst>
          </p:cNvPr>
          <p:cNvSpPr>
            <a:spLocks noGrp="1"/>
          </p:cNvSpPr>
          <p:nvPr>
            <p:ph idx="28"/>
          </p:nvPr>
        </p:nvSpPr>
        <p:spPr>
          <a:xfrm>
            <a:off x="3875930" y="3773536"/>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02E8E2EA-8661-1E40-9C8C-EF2C9D64A9B1}"/>
              </a:ext>
            </a:extLst>
          </p:cNvPr>
          <p:cNvSpPr>
            <a:spLocks noGrp="1"/>
          </p:cNvSpPr>
          <p:nvPr>
            <p:ph idx="29"/>
          </p:nvPr>
        </p:nvSpPr>
        <p:spPr>
          <a:xfrm>
            <a:off x="6260345" y="240019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87C6C64D-7922-CD49-9562-593B11B83E94}"/>
              </a:ext>
            </a:extLst>
          </p:cNvPr>
          <p:cNvSpPr>
            <a:spLocks noGrp="1"/>
          </p:cNvSpPr>
          <p:nvPr>
            <p:ph idx="30"/>
          </p:nvPr>
        </p:nvSpPr>
        <p:spPr>
          <a:xfrm>
            <a:off x="1523941" y="241101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0382827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1747EFD5-2542-5B42-9633-A3C2EBA29AB5}"/>
              </a:ext>
            </a:extLst>
          </p:cNvPr>
          <p:cNvSpPr>
            <a:spLocks noGrp="1"/>
          </p:cNvSpPr>
          <p:nvPr>
            <p:ph idx="15"/>
          </p:nvPr>
        </p:nvSpPr>
        <p:spPr>
          <a:xfrm>
            <a:off x="8463377" y="2258609"/>
            <a:ext cx="1832614" cy="900507"/>
          </a:xfrm>
          <a:solidFill>
            <a:schemeClr val="tx1"/>
          </a:solidFill>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1532817B-6091-CF4E-AC3A-AA1E9DD37B1B}"/>
              </a:ext>
            </a:extLst>
          </p:cNvPr>
          <p:cNvSpPr>
            <a:spLocks noGrp="1"/>
          </p:cNvSpPr>
          <p:nvPr>
            <p:ph idx="16"/>
          </p:nvPr>
        </p:nvSpPr>
        <p:spPr>
          <a:xfrm>
            <a:off x="8463377" y="3379635"/>
            <a:ext cx="1832614" cy="900507"/>
          </a:xfrm>
          <a:solidFill>
            <a:schemeClr val="tx1"/>
          </a:solidFill>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BCEFA05A-B398-6641-909B-98AC96F6E438}"/>
              </a:ext>
            </a:extLst>
          </p:cNvPr>
          <p:cNvSpPr>
            <a:spLocks noGrp="1"/>
          </p:cNvSpPr>
          <p:nvPr>
            <p:ph idx="17"/>
          </p:nvPr>
        </p:nvSpPr>
        <p:spPr>
          <a:xfrm>
            <a:off x="8463377" y="4555285"/>
            <a:ext cx="1832614" cy="900507"/>
          </a:xfrm>
          <a:solidFill>
            <a:schemeClr val="tx1"/>
          </a:solidFill>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BB5707A7-62C4-3B4D-BD52-8B1391CC4B68}"/>
              </a:ext>
            </a:extLst>
          </p:cNvPr>
          <p:cNvSpPr>
            <a:spLocks noGrp="1"/>
          </p:cNvSpPr>
          <p:nvPr>
            <p:ph type="title" hasCustomPrompt="1"/>
          </p:nvPr>
        </p:nvSpPr>
        <p:spPr>
          <a:xfrm>
            <a:off x="904240" y="462655"/>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13074694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EFC6C76-128B-8E40-B799-AB491F37D54A}"/>
              </a:ext>
            </a:extLst>
          </p:cNvPr>
          <p:cNvSpPr>
            <a:spLocks noGrp="1"/>
          </p:cNvSpPr>
          <p:nvPr>
            <p:ph idx="1"/>
          </p:nvPr>
        </p:nvSpPr>
        <p:spPr>
          <a:xfrm>
            <a:off x="102616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Title 1">
            <a:extLst>
              <a:ext uri="{FF2B5EF4-FFF2-40B4-BE49-F238E27FC236}">
                <a16:creationId xmlns:a16="http://schemas.microsoft.com/office/drawing/2014/main" id="{7C87F362-5B6B-4F48-B95A-02E8AACD16EF}"/>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9" name="Content Placeholder 2">
            <a:extLst>
              <a:ext uri="{FF2B5EF4-FFF2-40B4-BE49-F238E27FC236}">
                <a16:creationId xmlns:a16="http://schemas.microsoft.com/office/drawing/2014/main" id="{5D39CACE-45D3-804C-990E-86DBD8A7C34D}"/>
              </a:ext>
            </a:extLst>
          </p:cNvPr>
          <p:cNvSpPr>
            <a:spLocks noGrp="1"/>
          </p:cNvSpPr>
          <p:nvPr>
            <p:ph idx="14"/>
          </p:nvPr>
        </p:nvSpPr>
        <p:spPr>
          <a:xfrm>
            <a:off x="6172202"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0997143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EFC6C76-128B-8E40-B799-AB491F37D54A}"/>
              </a:ext>
            </a:extLst>
          </p:cNvPr>
          <p:cNvSpPr>
            <a:spLocks noGrp="1"/>
          </p:cNvSpPr>
          <p:nvPr>
            <p:ph idx="1"/>
          </p:nvPr>
        </p:nvSpPr>
        <p:spPr>
          <a:xfrm>
            <a:off x="1026160" y="2459463"/>
            <a:ext cx="4993640" cy="402610"/>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Title 1">
            <a:extLst>
              <a:ext uri="{FF2B5EF4-FFF2-40B4-BE49-F238E27FC236}">
                <a16:creationId xmlns:a16="http://schemas.microsoft.com/office/drawing/2014/main" id="{7C87F362-5B6B-4F48-B95A-02E8AACD16EF}"/>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C9B791AA-E2EC-5148-B2F3-44BDEF533E02}"/>
              </a:ext>
            </a:extLst>
          </p:cNvPr>
          <p:cNvSpPr>
            <a:spLocks noGrp="1"/>
          </p:cNvSpPr>
          <p:nvPr>
            <p:ph idx="15"/>
          </p:nvPr>
        </p:nvSpPr>
        <p:spPr>
          <a:xfrm>
            <a:off x="352298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7143EF54-1EEB-BD4F-A2A3-AF025D30AAB6}"/>
              </a:ext>
            </a:extLst>
          </p:cNvPr>
          <p:cNvSpPr>
            <a:spLocks noGrp="1"/>
          </p:cNvSpPr>
          <p:nvPr>
            <p:ph idx="16"/>
          </p:nvPr>
        </p:nvSpPr>
        <p:spPr>
          <a:xfrm>
            <a:off x="609600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0" name="Content Placeholder 2">
            <a:extLst>
              <a:ext uri="{FF2B5EF4-FFF2-40B4-BE49-F238E27FC236}">
                <a16:creationId xmlns:a16="http://schemas.microsoft.com/office/drawing/2014/main" id="{108C75BE-E28C-094D-9FE1-8525AFF9E696}"/>
              </a:ext>
            </a:extLst>
          </p:cNvPr>
          <p:cNvSpPr>
            <a:spLocks noGrp="1"/>
          </p:cNvSpPr>
          <p:nvPr>
            <p:ph idx="17"/>
          </p:nvPr>
        </p:nvSpPr>
        <p:spPr>
          <a:xfrm>
            <a:off x="102616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37CBBF68-6D99-4244-A2FA-CBF5744EB12B}"/>
              </a:ext>
            </a:extLst>
          </p:cNvPr>
          <p:cNvSpPr>
            <a:spLocks noGrp="1"/>
          </p:cNvSpPr>
          <p:nvPr>
            <p:ph idx="18"/>
          </p:nvPr>
        </p:nvSpPr>
        <p:spPr>
          <a:xfrm>
            <a:off x="866902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2" name="Content Placeholder 2">
            <a:extLst>
              <a:ext uri="{FF2B5EF4-FFF2-40B4-BE49-F238E27FC236}">
                <a16:creationId xmlns:a16="http://schemas.microsoft.com/office/drawing/2014/main" id="{126B3C09-9A01-824A-A6E6-D1732E00818B}"/>
              </a:ext>
            </a:extLst>
          </p:cNvPr>
          <p:cNvSpPr>
            <a:spLocks noGrp="1"/>
          </p:cNvSpPr>
          <p:nvPr>
            <p:ph idx="19"/>
          </p:nvPr>
        </p:nvSpPr>
        <p:spPr>
          <a:xfrm>
            <a:off x="2294636" y="4855465"/>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D42713CD-35E1-C940-BA8F-2CCD962AC208}"/>
              </a:ext>
            </a:extLst>
          </p:cNvPr>
          <p:cNvSpPr>
            <a:spLocks noGrp="1"/>
          </p:cNvSpPr>
          <p:nvPr>
            <p:ph idx="20"/>
          </p:nvPr>
        </p:nvSpPr>
        <p:spPr>
          <a:xfrm>
            <a:off x="4916424" y="4855465"/>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8729191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EFC6C76-128B-8E40-B799-AB491F37D54A}"/>
              </a:ext>
            </a:extLst>
          </p:cNvPr>
          <p:cNvSpPr>
            <a:spLocks noGrp="1"/>
          </p:cNvSpPr>
          <p:nvPr>
            <p:ph idx="1"/>
          </p:nvPr>
        </p:nvSpPr>
        <p:spPr>
          <a:xfrm>
            <a:off x="1026160" y="1595425"/>
            <a:ext cx="4993640" cy="3925733"/>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Title 1">
            <a:extLst>
              <a:ext uri="{FF2B5EF4-FFF2-40B4-BE49-F238E27FC236}">
                <a16:creationId xmlns:a16="http://schemas.microsoft.com/office/drawing/2014/main" id="{7C87F362-5B6B-4F48-B95A-02E8AACD16EF}"/>
              </a:ext>
            </a:extLst>
          </p:cNvPr>
          <p:cNvSpPr>
            <a:spLocks noGrp="1"/>
          </p:cNvSpPr>
          <p:nvPr>
            <p:ph type="title" hasCustomPrompt="1"/>
          </p:nvPr>
        </p:nvSpPr>
        <p:spPr>
          <a:xfrm>
            <a:off x="932180" y="517040"/>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endParaRPr lang="en-US" dirty="0"/>
          </a:p>
        </p:txBody>
      </p:sp>
      <p:sp>
        <p:nvSpPr>
          <p:cNvPr id="9" name="Content Placeholder 2">
            <a:extLst>
              <a:ext uri="{FF2B5EF4-FFF2-40B4-BE49-F238E27FC236}">
                <a16:creationId xmlns:a16="http://schemas.microsoft.com/office/drawing/2014/main" id="{5D39CACE-45D3-804C-990E-86DBD8A7C34D}"/>
              </a:ext>
            </a:extLst>
          </p:cNvPr>
          <p:cNvSpPr>
            <a:spLocks noGrp="1"/>
          </p:cNvSpPr>
          <p:nvPr>
            <p:ph idx="14"/>
          </p:nvPr>
        </p:nvSpPr>
        <p:spPr>
          <a:xfrm>
            <a:off x="6172202" y="1595425"/>
            <a:ext cx="4993640" cy="3925733"/>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42261128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D29B-D9F5-D641-9199-F3A4875E64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E90CC0-D89E-C547-8CC8-437BD88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007418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101C-4568-1D4A-B146-9F7C9E25C15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F921C1-D811-7A41-87BA-B90D5E68E0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FAF7EE1-6C04-BC4F-AE35-B0EC68C54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CD480F5-EE08-9E40-A088-80D6D58C26D9}"/>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7020861E-3235-BF4D-B04D-87EEED20F289}"/>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EC8E8713-1829-3149-A3BF-125814F22B43}"/>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0929905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0AC-1D40-7142-87FE-9BC73D9223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95699E-9C1F-DE46-8398-A0A6D29F9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25008D-6BC4-AB4A-9F49-D946FB1A6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AC90DC4-747C-8149-AFEF-9AF27202E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349104E-7F73-B34E-B156-E343DBDBEC7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4D3E63A-3DA2-084F-9766-9C1B7D573B45}"/>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8" name="Footer Placeholder 7">
            <a:extLst>
              <a:ext uri="{FF2B5EF4-FFF2-40B4-BE49-F238E27FC236}">
                <a16:creationId xmlns:a16="http://schemas.microsoft.com/office/drawing/2014/main" id="{9891736E-086D-7046-B5F2-DECD5CC81D8A}"/>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9" name="Slide Number Placeholder 8">
            <a:extLst>
              <a:ext uri="{FF2B5EF4-FFF2-40B4-BE49-F238E27FC236}">
                <a16:creationId xmlns:a16="http://schemas.microsoft.com/office/drawing/2014/main" id="{CDD3BE21-0A10-1545-9187-0358740661F2}"/>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4349160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F6C2-C19E-A148-8570-503701FC483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B5EC4E2-EC48-B247-BCB4-6035CEEACF83}"/>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4" name="Footer Placeholder 3">
            <a:extLst>
              <a:ext uri="{FF2B5EF4-FFF2-40B4-BE49-F238E27FC236}">
                <a16:creationId xmlns:a16="http://schemas.microsoft.com/office/drawing/2014/main" id="{86F46A8A-5FCB-A14E-9505-FCFED38EF5FB}"/>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5" name="Slide Number Placeholder 4">
            <a:extLst>
              <a:ext uri="{FF2B5EF4-FFF2-40B4-BE49-F238E27FC236}">
                <a16:creationId xmlns:a16="http://schemas.microsoft.com/office/drawing/2014/main" id="{4E831F17-1137-7D4E-AFA8-38D2793C1AC4}"/>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0367622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87CE-A0FE-1E4F-BCF1-2D61FD9E1CAA}"/>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3" name="Footer Placeholder 2">
            <a:extLst>
              <a:ext uri="{FF2B5EF4-FFF2-40B4-BE49-F238E27FC236}">
                <a16:creationId xmlns:a16="http://schemas.microsoft.com/office/drawing/2014/main" id="{7877BAB8-E94F-C44C-A6B6-E6A64A621F23}"/>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4" name="Slide Number Placeholder 3">
            <a:extLst>
              <a:ext uri="{FF2B5EF4-FFF2-40B4-BE49-F238E27FC236}">
                <a16:creationId xmlns:a16="http://schemas.microsoft.com/office/drawing/2014/main" id="{E4488977-97B5-D140-85AD-341CD6AA91F2}"/>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78385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459463"/>
            <a:ext cx="4993640" cy="56948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6266180" y="2459462"/>
            <a:ext cx="4993640" cy="56948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380978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1B3D-2E31-5644-80ED-54C2976A0A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D9AA39-BCA3-2D47-ADB7-8C66A90B0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C28FF8-9B78-3840-8A0E-6AF1AF3E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D28B7-7307-B749-9D42-59C47769C7A7}"/>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52BC72-306C-1643-9801-6B34F237C71E}"/>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163FA9EA-023F-5149-97EB-45FF3C174DE9}"/>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4053262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308A-E3E8-4444-90BB-DB3B36BA9A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A2D4D-A08F-EC44-BFC1-26503C060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9914C-2751-FA46-82A3-45DB3EEF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9B4E3A-31A4-4940-835A-A2C8D6FF3628}"/>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D23BA4-6F1C-B847-B2FC-CDEE8E997664}"/>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04E85B04-EF07-5E49-9452-4FD1146360D7}"/>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7585266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551B-0B32-0E4E-9B16-3F0B52AD8E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5EC84B-E8E5-A14A-8535-21733F2B8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74496A-BB82-9246-B63B-631ECAF8C09F}"/>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97717525-8091-A24C-85C5-88A52ED43D0D}"/>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358B1488-5BF7-EA40-AEFC-C14D37B22BA0}"/>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4385335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87E5-C662-834B-86CD-366ABE9E98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972D0-4F6F-D743-BAD2-32B74AB7DF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3B5BAB-BCC2-3A49-B453-BB31F835400A}"/>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C74B1F21-47E9-F34D-80FE-4E3BB7F2A7AD}"/>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E34DB6D9-867A-354C-BCA5-42CF9CA78A3F}"/>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1013886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5533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33E7-328A-EE46-83D3-2B465585634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4CCFBB1-055C-6447-B976-FAC0300050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7E50536-B061-2E47-8A67-EDB7D972FBDA}"/>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B9987D3A-BEFA-B649-9381-72337ADD0F48}"/>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789EC4F7-D4F2-864C-84EB-7D561C2C15EE}"/>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2631532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D29B-D9F5-D641-9199-F3A4875E64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E90CC0-D89E-C547-8CC8-437BD88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B9533C9-F10C-914E-AFE4-4E91739BD354}"/>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BF669DD8-5D09-9443-A8CE-149431D54128}"/>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48634197-AEE4-424A-9B03-C1056989AA4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0073925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101C-4568-1D4A-B146-9F7C9E25C15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F921C1-D811-7A41-87BA-B90D5E68E0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FAF7EE1-6C04-BC4F-AE35-B0EC68C54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CD480F5-EE08-9E40-A088-80D6D58C26D9}"/>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7020861E-3235-BF4D-B04D-87EEED20F289}"/>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EC8E8713-1829-3149-A3BF-125814F22B43}"/>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9467957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0AC-1D40-7142-87FE-9BC73D9223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95699E-9C1F-DE46-8398-A0A6D29F9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25008D-6BC4-AB4A-9F49-D946FB1A6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AC90DC4-747C-8149-AFEF-9AF27202E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349104E-7F73-B34E-B156-E343DBDBEC7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4D3E63A-3DA2-084F-9766-9C1B7D573B45}"/>
              </a:ext>
            </a:extLst>
          </p:cNvPr>
          <p:cNvSpPr>
            <a:spLocks noGrp="1"/>
          </p:cNvSpPr>
          <p:nvPr>
            <p:ph type="dt" sz="half" idx="10"/>
          </p:nvPr>
        </p:nvSpPr>
        <p:spPr/>
        <p:txBody>
          <a:bodyPr/>
          <a:lstStyle/>
          <a:p>
            <a:r>
              <a:rPr lang="en-GB"/>
              <a:t>WWW.BIRMINGHAM2022.COM</a:t>
            </a:r>
            <a:endParaRPr lang="en-US"/>
          </a:p>
        </p:txBody>
      </p:sp>
      <p:sp>
        <p:nvSpPr>
          <p:cNvPr id="8" name="Footer Placeholder 7">
            <a:extLst>
              <a:ext uri="{FF2B5EF4-FFF2-40B4-BE49-F238E27FC236}">
                <a16:creationId xmlns:a16="http://schemas.microsoft.com/office/drawing/2014/main" id="{9891736E-086D-7046-B5F2-DECD5CC81D8A}"/>
              </a:ext>
            </a:extLst>
          </p:cNvPr>
          <p:cNvSpPr>
            <a:spLocks noGrp="1"/>
          </p:cNvSpPr>
          <p:nvPr>
            <p:ph type="ftr" sz="quarter" idx="11"/>
          </p:nvPr>
        </p:nvSpPr>
        <p:spPr/>
        <p:txBody>
          <a:bodyPr/>
          <a:lstStyle/>
          <a:p>
            <a:r>
              <a:rPr lang="en-US"/>
              <a:t>WWW.BIRMINGHAM2022.COM</a:t>
            </a:r>
          </a:p>
          <a:p>
            <a:r>
              <a:rPr lang="en-US"/>
              <a:t>
WWW.BIRMINGHAM2022.COM</a:t>
            </a:r>
          </a:p>
        </p:txBody>
      </p:sp>
      <p:sp>
        <p:nvSpPr>
          <p:cNvPr id="9" name="Slide Number Placeholder 8">
            <a:extLst>
              <a:ext uri="{FF2B5EF4-FFF2-40B4-BE49-F238E27FC236}">
                <a16:creationId xmlns:a16="http://schemas.microsoft.com/office/drawing/2014/main" id="{CDD3BE21-0A10-1545-9187-035874066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8884672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F6C2-C19E-A148-8570-503701FC483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B5EC4E2-EC48-B247-BCB4-6035CEEACF83}"/>
              </a:ext>
            </a:extLst>
          </p:cNvPr>
          <p:cNvSpPr>
            <a:spLocks noGrp="1"/>
          </p:cNvSpPr>
          <p:nvPr>
            <p:ph type="dt" sz="half" idx="10"/>
          </p:nvPr>
        </p:nvSpPr>
        <p:spPr/>
        <p:txBody>
          <a:bodyPr/>
          <a:lstStyle/>
          <a:p>
            <a:r>
              <a:rPr lang="en-GB"/>
              <a:t>WWW.BIRMINGHAM2022.COM</a:t>
            </a:r>
            <a:endParaRPr lang="en-US"/>
          </a:p>
        </p:txBody>
      </p:sp>
      <p:sp>
        <p:nvSpPr>
          <p:cNvPr id="4" name="Footer Placeholder 3">
            <a:extLst>
              <a:ext uri="{FF2B5EF4-FFF2-40B4-BE49-F238E27FC236}">
                <a16:creationId xmlns:a16="http://schemas.microsoft.com/office/drawing/2014/main" id="{86F46A8A-5FCB-A14E-9505-FCFED38EF5FB}"/>
              </a:ext>
            </a:extLst>
          </p:cNvPr>
          <p:cNvSpPr>
            <a:spLocks noGrp="1"/>
          </p:cNvSpPr>
          <p:nvPr>
            <p:ph type="ftr" sz="quarter" idx="11"/>
          </p:nvPr>
        </p:nvSpPr>
        <p:spPr/>
        <p:txBody>
          <a:bodyPr/>
          <a:lstStyle/>
          <a:p>
            <a:r>
              <a:rPr lang="en-US"/>
              <a:t>WWW.BIRMINGHAM2022.COM</a:t>
            </a:r>
          </a:p>
          <a:p>
            <a:r>
              <a:rPr lang="en-US"/>
              <a:t>
WWW.BIRMINGHAM2022.COM</a:t>
            </a:r>
          </a:p>
        </p:txBody>
      </p:sp>
      <p:sp>
        <p:nvSpPr>
          <p:cNvPr id="5" name="Slide Number Placeholder 4">
            <a:extLst>
              <a:ext uri="{FF2B5EF4-FFF2-40B4-BE49-F238E27FC236}">
                <a16:creationId xmlns:a16="http://schemas.microsoft.com/office/drawing/2014/main" id="{4E831F17-1137-7D4E-AFA8-38D2793C1AC4}"/>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420123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4.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5.png"/><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6.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8.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87D8-EFCA-7C48-83EF-896A766A1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B2990-4E35-B344-B9A6-A042D1CE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5ABAA7-84E1-5346-A4BC-3AB582D280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WWW.BIRMINGHAM2022.COM</a:t>
            </a:r>
            <a:endParaRPr lang="en-US"/>
          </a:p>
        </p:txBody>
      </p:sp>
      <p:sp>
        <p:nvSpPr>
          <p:cNvPr id="5" name="Footer Placeholder 4">
            <a:extLst>
              <a:ext uri="{FF2B5EF4-FFF2-40B4-BE49-F238E27FC236}">
                <a16:creationId xmlns:a16="http://schemas.microsoft.com/office/drawing/2014/main" id="{F82DA9E6-7B90-C941-B024-FE13162D3F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8991D7F4-AF30-A241-AFB4-79402262D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3BFFC-9E14-F246-BEA8-BEAEFAAC7F69}" type="slidenum">
              <a:rPr lang="en-US" smtClean="0"/>
              <a:t>‹#›</a:t>
            </a:fld>
            <a:endParaRPr lang="en-US"/>
          </a:p>
        </p:txBody>
      </p:sp>
      <p:pic>
        <p:nvPicPr>
          <p:cNvPr id="8" name="Picture 7">
            <a:extLst>
              <a:ext uri="{FF2B5EF4-FFF2-40B4-BE49-F238E27FC236}">
                <a16:creationId xmlns:a16="http://schemas.microsoft.com/office/drawing/2014/main" id="{A8A53E6E-8390-3245-A248-AA4B06CBF20D}"/>
              </a:ext>
            </a:extLst>
          </p:cNvPr>
          <p:cNvPicPr>
            <a:picLocks noChangeAspect="1"/>
          </p:cNvPicPr>
          <p:nvPr userDrawn="1"/>
        </p:nvPicPr>
        <p:blipFill>
          <a:blip r:embed="rId2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F55864CF-F8C1-E24F-8D25-ED8C3D27629B}"/>
              </a:ext>
            </a:extLst>
          </p:cNvPr>
          <p:cNvSpPr txBox="1">
            <a:spLocks/>
          </p:cNvSpPr>
          <p:nvPr userDrawn="1"/>
        </p:nvSpPr>
        <p:spPr>
          <a:xfrm>
            <a:off x="142240" y="6356350"/>
            <a:ext cx="2743200" cy="365125"/>
          </a:xfrm>
          <a:prstGeom prst="rect">
            <a:avLst/>
          </a:prstGeom>
        </p:spPr>
        <p:txBody>
          <a:bodyPr/>
          <a:lstStyle>
            <a:defPPr>
              <a:defRPr lang="en-US"/>
            </a:defPPr>
            <a:lvl1pPr marL="0" algn="l" defTabSz="914400" rtl="0" eaLnBrk="1" latinLnBrk="0" hangingPunct="1">
              <a:defRPr sz="1800" b="1" i="0" kern="1200">
                <a:solidFill>
                  <a:schemeClr val="tx1"/>
                </a:solidFill>
                <a:latin typeface="Arial Nova"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C3BFFC-9E14-F246-BEA8-BEAEFAAC7F69}" type="slidenum">
              <a:rPr lang="en-US" smtClean="0"/>
              <a:pPr/>
              <a:t>‹#›</a:t>
            </a:fld>
            <a:endParaRPr lang="en-US" dirty="0"/>
          </a:p>
        </p:txBody>
      </p:sp>
      <p:sp>
        <p:nvSpPr>
          <p:cNvPr id="11" name="TextBox 10">
            <a:extLst>
              <a:ext uri="{FF2B5EF4-FFF2-40B4-BE49-F238E27FC236}">
                <a16:creationId xmlns:a16="http://schemas.microsoft.com/office/drawing/2014/main" id="{461A0E24-7A49-74C2-5FEE-918350508FB3}"/>
              </a:ext>
            </a:extLst>
          </p:cNvPr>
          <p:cNvSpPr txBox="1"/>
          <p:nvPr userDrawn="1"/>
        </p:nvSpPr>
        <p:spPr>
          <a:xfrm>
            <a:off x="599440" y="6385023"/>
            <a:ext cx="6779260" cy="307777"/>
          </a:xfrm>
          <a:prstGeom prst="rect">
            <a:avLst/>
          </a:prstGeom>
          <a:noFill/>
        </p:spPr>
        <p:txBody>
          <a:bodyPr wrap="square" rtlCol="0">
            <a:spAutoFit/>
          </a:bodyPr>
          <a:lstStyle/>
          <a:p>
            <a:r>
              <a:rPr lang="en-US" sz="1400" b="1" i="0" dirty="0">
                <a:latin typeface="Arial Nova" panose="020B0504020202020204" pitchFamily="34" charset="0"/>
              </a:rPr>
              <a:t>BIRMINGHAM2022.COM/POWER    </a:t>
            </a:r>
            <a:r>
              <a:rPr lang="en-GB" sz="1400" b="1" i="0" kern="1200" dirty="0">
                <a:solidFill>
                  <a:schemeClr val="tx1"/>
                </a:solidFill>
                <a:effectLst/>
                <a:latin typeface="Arial Nova" panose="020B0504020202020204" pitchFamily="34" charset="0"/>
                <a:ea typeface="+mn-ea"/>
                <a:cs typeface="+mn-cs"/>
              </a:rPr>
              <a:t>#BRINGTHEPOWER</a:t>
            </a:r>
            <a:endParaRPr lang="en-US" sz="1400" b="1" i="0" dirty="0">
              <a:latin typeface="Arial Nova" panose="020B0504020202020204" pitchFamily="34" charset="0"/>
            </a:endParaRPr>
          </a:p>
        </p:txBody>
      </p:sp>
    </p:spTree>
    <p:extLst>
      <p:ext uri="{BB962C8B-B14F-4D97-AF65-F5344CB8AC3E}">
        <p14:creationId xmlns:p14="http://schemas.microsoft.com/office/powerpoint/2010/main" val="1150849858"/>
      </p:ext>
    </p:extLst>
  </p:cSld>
  <p:clrMap bg1="lt1" tx1="dk1" bg2="lt2" tx2="dk2" accent1="accent1" accent2="accent2" accent3="accent3" accent4="accent4" accent5="accent5" accent6="accent6" hlink="hlink" folHlink="folHlink"/>
  <p:sldLayoutIdLst>
    <p:sldLayoutId id="2147483673" r:id="rId1"/>
    <p:sldLayoutId id="2147483721" r:id="rId2"/>
    <p:sldLayoutId id="2147483728" r:id="rId3"/>
    <p:sldLayoutId id="2147483750" r:id="rId4"/>
    <p:sldLayoutId id="2147483793" r:id="rId5"/>
    <p:sldLayoutId id="2147483794" r:id="rId6"/>
    <p:sldLayoutId id="2147483795" r:id="rId7"/>
    <p:sldLayoutId id="2147483730" r:id="rId8"/>
    <p:sldLayoutId id="2147483725" r:id="rId9"/>
    <p:sldLayoutId id="2147483722"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87D8-EFCA-7C48-83EF-896A766A1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B2990-4E35-B344-B9A6-A042D1CE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5ABAA7-84E1-5346-A4BC-3AB582D280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WWW.BIRMINGHAM2022.COM</a:t>
            </a:r>
            <a:endParaRPr lang="en-US"/>
          </a:p>
        </p:txBody>
      </p:sp>
      <p:sp>
        <p:nvSpPr>
          <p:cNvPr id="5" name="Footer Placeholder 4">
            <a:extLst>
              <a:ext uri="{FF2B5EF4-FFF2-40B4-BE49-F238E27FC236}">
                <a16:creationId xmlns:a16="http://schemas.microsoft.com/office/drawing/2014/main" id="{F82DA9E6-7B90-C941-B024-FE13162D3F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8991D7F4-AF30-A241-AFB4-79402262D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3BFFC-9E14-F246-BEA8-BEAEFAAC7F69}" type="slidenum">
              <a:rPr lang="en-US" smtClean="0"/>
              <a:t>‹#›</a:t>
            </a:fld>
            <a:endParaRPr lang="en-US"/>
          </a:p>
        </p:txBody>
      </p:sp>
      <p:pic>
        <p:nvPicPr>
          <p:cNvPr id="8" name="Picture 7">
            <a:extLst>
              <a:ext uri="{FF2B5EF4-FFF2-40B4-BE49-F238E27FC236}">
                <a16:creationId xmlns:a16="http://schemas.microsoft.com/office/drawing/2014/main" id="{A8A53E6E-8390-3245-A248-AA4B06CBF20D}"/>
              </a:ext>
            </a:extLst>
          </p:cNvPr>
          <p:cNvPicPr>
            <a:picLocks noChangeAspect="1"/>
          </p:cNvPicPr>
          <p:nvPr userDrawn="1"/>
        </p:nvPicPr>
        <p:blipFill>
          <a:blip r:embed="rId18"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F55864CF-F8C1-E24F-8D25-ED8C3D27629B}"/>
              </a:ext>
            </a:extLst>
          </p:cNvPr>
          <p:cNvSpPr txBox="1">
            <a:spLocks/>
          </p:cNvSpPr>
          <p:nvPr userDrawn="1"/>
        </p:nvSpPr>
        <p:spPr>
          <a:xfrm>
            <a:off x="142240" y="6356350"/>
            <a:ext cx="2743200" cy="365125"/>
          </a:xfrm>
          <a:prstGeom prst="rect">
            <a:avLst/>
          </a:prstGeom>
        </p:spPr>
        <p:txBody>
          <a:bodyPr/>
          <a:lstStyle>
            <a:defPPr>
              <a:defRPr lang="en-US"/>
            </a:defPPr>
            <a:lvl1pPr marL="0" algn="l" defTabSz="914400" rtl="0" eaLnBrk="1" latinLnBrk="0" hangingPunct="1">
              <a:defRPr sz="1800" b="1" i="0" kern="1200">
                <a:solidFill>
                  <a:schemeClr val="tx1"/>
                </a:solidFill>
                <a:latin typeface="Arial Nova"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C3BFFC-9E14-F246-BEA8-BEAEFAAC7F69}" type="slidenum">
              <a:rPr lang="en-US" smtClean="0"/>
              <a:pPr/>
              <a:t>‹#›</a:t>
            </a:fld>
            <a:endParaRPr lang="en-US" dirty="0"/>
          </a:p>
        </p:txBody>
      </p:sp>
      <p:sp>
        <p:nvSpPr>
          <p:cNvPr id="10" name="TextBox 9">
            <a:extLst>
              <a:ext uri="{FF2B5EF4-FFF2-40B4-BE49-F238E27FC236}">
                <a16:creationId xmlns:a16="http://schemas.microsoft.com/office/drawing/2014/main" id="{D4216693-7C7E-4347-A843-5DDE23161DEC}"/>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66117509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87D8-EFCA-7C48-83EF-896A766A1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B2990-4E35-B344-B9A6-A042D1CE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5ABAA7-84E1-5346-A4BC-3AB582D280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WWW.BIRMINGHAM2022.COM</a:t>
            </a:r>
            <a:endParaRPr lang="en-US"/>
          </a:p>
        </p:txBody>
      </p:sp>
      <p:sp>
        <p:nvSpPr>
          <p:cNvPr id="5" name="Footer Placeholder 4">
            <a:extLst>
              <a:ext uri="{FF2B5EF4-FFF2-40B4-BE49-F238E27FC236}">
                <a16:creationId xmlns:a16="http://schemas.microsoft.com/office/drawing/2014/main" id="{F82DA9E6-7B90-C941-B024-FE13162D3F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8991D7F4-AF30-A241-AFB4-79402262D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3BFFC-9E14-F246-BEA8-BEAEFAAC7F69}" type="slidenum">
              <a:rPr lang="en-US" smtClean="0"/>
              <a:t>‹#›</a:t>
            </a:fld>
            <a:endParaRPr lang="en-US"/>
          </a:p>
        </p:txBody>
      </p:sp>
      <p:pic>
        <p:nvPicPr>
          <p:cNvPr id="8" name="Picture 7">
            <a:extLst>
              <a:ext uri="{FF2B5EF4-FFF2-40B4-BE49-F238E27FC236}">
                <a16:creationId xmlns:a16="http://schemas.microsoft.com/office/drawing/2014/main" id="{A8A53E6E-8390-3245-A248-AA4B06CBF20D}"/>
              </a:ext>
            </a:extLst>
          </p:cNvPr>
          <p:cNvPicPr>
            <a:picLocks noChangeAspect="1"/>
          </p:cNvPicPr>
          <p:nvPr userDrawn="1"/>
        </p:nvPicPr>
        <p:blipFill>
          <a:blip r:embed="rId18"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F55864CF-F8C1-E24F-8D25-ED8C3D27629B}"/>
              </a:ext>
            </a:extLst>
          </p:cNvPr>
          <p:cNvSpPr txBox="1">
            <a:spLocks/>
          </p:cNvSpPr>
          <p:nvPr userDrawn="1"/>
        </p:nvSpPr>
        <p:spPr>
          <a:xfrm>
            <a:off x="142240" y="6356350"/>
            <a:ext cx="2743200" cy="365125"/>
          </a:xfrm>
          <a:prstGeom prst="rect">
            <a:avLst/>
          </a:prstGeom>
        </p:spPr>
        <p:txBody>
          <a:bodyPr/>
          <a:lstStyle>
            <a:defPPr>
              <a:defRPr lang="en-US"/>
            </a:defPPr>
            <a:lvl1pPr marL="0" algn="l" defTabSz="914400" rtl="0" eaLnBrk="1" latinLnBrk="0" hangingPunct="1">
              <a:defRPr sz="1800" b="1" i="0" kern="1200">
                <a:solidFill>
                  <a:schemeClr val="tx1"/>
                </a:solidFill>
                <a:latin typeface="Arial Nova"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C3BFFC-9E14-F246-BEA8-BEAEFAAC7F69}" type="slidenum">
              <a:rPr lang="en-US" smtClean="0"/>
              <a:pPr/>
              <a:t>‹#›</a:t>
            </a:fld>
            <a:endParaRPr lang="en-US" dirty="0"/>
          </a:p>
        </p:txBody>
      </p:sp>
      <p:sp>
        <p:nvSpPr>
          <p:cNvPr id="10" name="TextBox 9">
            <a:extLst>
              <a:ext uri="{FF2B5EF4-FFF2-40B4-BE49-F238E27FC236}">
                <a16:creationId xmlns:a16="http://schemas.microsoft.com/office/drawing/2014/main" id="{D4216693-7C7E-4347-A843-5DDE23161DEC}"/>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158619000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87D8-EFCA-7C48-83EF-896A766A1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B2990-4E35-B344-B9A6-A042D1CE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002C2223-6388-064E-83FA-9CD3E2220699}"/>
              </a:ext>
            </a:extLst>
          </p:cNvPr>
          <p:cNvPicPr>
            <a:picLocks noChangeAspect="1"/>
          </p:cNvPicPr>
          <p:nvPr userDrawn="1"/>
        </p:nvPicPr>
        <p:blipFill>
          <a:blip r:embed="rId2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3E2527B9-3F7C-7145-8BE6-42AD63345E88}"/>
              </a:ext>
            </a:extLst>
          </p:cNvPr>
          <p:cNvSpPr txBox="1">
            <a:spLocks/>
          </p:cNvSpPr>
          <p:nvPr userDrawn="1"/>
        </p:nvSpPr>
        <p:spPr>
          <a:xfrm>
            <a:off x="142240" y="6356350"/>
            <a:ext cx="2743200" cy="365125"/>
          </a:xfrm>
          <a:prstGeom prst="rect">
            <a:avLst/>
          </a:prstGeom>
        </p:spPr>
        <p:txBody>
          <a:bodyPr/>
          <a:lstStyle>
            <a:defPPr>
              <a:defRPr lang="en-US"/>
            </a:defPPr>
            <a:lvl1pPr marL="0" algn="l" defTabSz="914400" rtl="0" eaLnBrk="1" latinLnBrk="0" hangingPunct="1">
              <a:defRPr sz="1800" b="1" i="0" kern="1200">
                <a:solidFill>
                  <a:schemeClr val="tx1"/>
                </a:solidFill>
                <a:latin typeface="Arial Nova"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C3BFFC-9E14-F246-BEA8-BEAEFAAC7F69}" type="slidenum">
              <a:rPr lang="en-US" smtClean="0"/>
              <a:pPr/>
              <a:t>‹#›</a:t>
            </a:fld>
            <a:endParaRPr lang="en-US" dirty="0"/>
          </a:p>
        </p:txBody>
      </p:sp>
      <p:sp>
        <p:nvSpPr>
          <p:cNvPr id="7" name="TextBox 6">
            <a:extLst>
              <a:ext uri="{FF2B5EF4-FFF2-40B4-BE49-F238E27FC236}">
                <a16:creationId xmlns:a16="http://schemas.microsoft.com/office/drawing/2014/main" id="{679BE7CD-7EE3-DC52-D5D3-B46E0FE378F5}"/>
              </a:ext>
            </a:extLst>
          </p:cNvPr>
          <p:cNvSpPr txBox="1"/>
          <p:nvPr userDrawn="1"/>
        </p:nvSpPr>
        <p:spPr>
          <a:xfrm>
            <a:off x="599440" y="6385023"/>
            <a:ext cx="6779260" cy="307777"/>
          </a:xfrm>
          <a:prstGeom prst="rect">
            <a:avLst/>
          </a:prstGeom>
          <a:noFill/>
        </p:spPr>
        <p:txBody>
          <a:bodyPr wrap="square" rtlCol="0">
            <a:spAutoFit/>
          </a:bodyPr>
          <a:lstStyle/>
          <a:p>
            <a:r>
              <a:rPr lang="en-US" sz="1400" b="1" i="0" dirty="0">
                <a:latin typeface="Arial Nova" panose="020B0504020202020204" pitchFamily="34" charset="0"/>
              </a:rPr>
              <a:t>BIRMINGHAM2022.COM/POWER    </a:t>
            </a:r>
            <a:r>
              <a:rPr lang="en-GB" sz="1400" b="1" i="0" kern="1200" dirty="0">
                <a:solidFill>
                  <a:schemeClr val="tx1"/>
                </a:solidFill>
                <a:effectLst/>
                <a:latin typeface="Arial Nova" panose="020B0504020202020204" pitchFamily="34" charset="0"/>
                <a:ea typeface="+mn-ea"/>
                <a:cs typeface="+mn-cs"/>
              </a:rPr>
              <a:t>#BRINGTHEPOWER</a:t>
            </a:r>
            <a:endParaRPr lang="en-US" sz="1400" b="1" i="0" dirty="0">
              <a:latin typeface="Arial Nova" panose="020B0504020202020204" pitchFamily="34" charset="0"/>
            </a:endParaRPr>
          </a:p>
        </p:txBody>
      </p:sp>
    </p:spTree>
    <p:extLst>
      <p:ext uri="{BB962C8B-B14F-4D97-AF65-F5344CB8AC3E}">
        <p14:creationId xmlns:p14="http://schemas.microsoft.com/office/powerpoint/2010/main" val="434351075"/>
      </p:ext>
    </p:extLst>
  </p:cSld>
  <p:clrMap bg1="lt1" tx1="dk1" bg2="lt2" tx2="dk2" accent1="accent1" accent2="accent2" accent3="accent3" accent4="accent4" accent5="accent5" accent6="accent6" hlink="hlink" folHlink="folHlink"/>
  <p:sldLayoutIdLst>
    <p:sldLayoutId id="2147483729" r:id="rId1"/>
    <p:sldLayoutId id="2147483751" r:id="rId2"/>
    <p:sldLayoutId id="2147483769" r:id="rId3"/>
    <p:sldLayoutId id="2147483748" r:id="rId4"/>
    <p:sldLayoutId id="2147483749" r:id="rId5"/>
    <p:sldLayoutId id="2147483685" r:id="rId6"/>
    <p:sldLayoutId id="2147483726" r:id="rId7"/>
    <p:sldLayoutId id="2147483723" r:id="rId8"/>
    <p:sldLayoutId id="2147483686" r:id="rId9"/>
    <p:sldLayoutId id="2147483724" r:id="rId10"/>
    <p:sldLayoutId id="2147483720"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87D8-EFCA-7C48-83EF-896A766A1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B2990-4E35-B344-B9A6-A042D1CE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002C2223-6388-064E-83FA-9CD3E2220699}"/>
              </a:ext>
            </a:extLst>
          </p:cNvPr>
          <p:cNvPicPr>
            <a:picLocks noChangeAspect="1"/>
          </p:cNvPicPr>
          <p:nvPr userDrawn="1"/>
        </p:nvPicPr>
        <p:blipFill>
          <a:blip r:embed="rId2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3E2527B9-3F7C-7145-8BE6-42AD63345E88}"/>
              </a:ext>
            </a:extLst>
          </p:cNvPr>
          <p:cNvSpPr txBox="1">
            <a:spLocks/>
          </p:cNvSpPr>
          <p:nvPr userDrawn="1"/>
        </p:nvSpPr>
        <p:spPr>
          <a:xfrm>
            <a:off x="142240" y="6356350"/>
            <a:ext cx="2743200" cy="365125"/>
          </a:xfrm>
          <a:prstGeom prst="rect">
            <a:avLst/>
          </a:prstGeom>
        </p:spPr>
        <p:txBody>
          <a:bodyPr/>
          <a:lstStyle>
            <a:defPPr>
              <a:defRPr lang="en-US"/>
            </a:defPPr>
            <a:lvl1pPr marL="0" algn="l" defTabSz="914400" rtl="0" eaLnBrk="1" latinLnBrk="0" hangingPunct="1">
              <a:defRPr sz="1800" b="1" i="0" kern="1200">
                <a:solidFill>
                  <a:schemeClr val="tx1"/>
                </a:solidFill>
                <a:latin typeface="Arial Nova"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C3BFFC-9E14-F246-BEA8-BEAEFAAC7F69}" type="slidenum">
              <a:rPr lang="en-US" smtClean="0"/>
              <a:pPr/>
              <a:t>‹#›</a:t>
            </a:fld>
            <a:endParaRPr lang="en-US" dirty="0"/>
          </a:p>
        </p:txBody>
      </p:sp>
      <p:sp>
        <p:nvSpPr>
          <p:cNvPr id="13" name="TextBox 12">
            <a:extLst>
              <a:ext uri="{FF2B5EF4-FFF2-40B4-BE49-F238E27FC236}">
                <a16:creationId xmlns:a16="http://schemas.microsoft.com/office/drawing/2014/main" id="{DD7315CC-174D-F446-A67D-FDF3F33733C7}"/>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252326389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87D8-EFCA-7C48-83EF-896A766A1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B2990-4E35-B344-B9A6-A042D1CE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5ABAA7-84E1-5346-A4BC-3AB582D280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WWW.BIRMINGHAM2022.COM</a:t>
            </a:r>
            <a:endParaRPr lang="en-US"/>
          </a:p>
        </p:txBody>
      </p:sp>
      <p:sp>
        <p:nvSpPr>
          <p:cNvPr id="5" name="Footer Placeholder 4">
            <a:extLst>
              <a:ext uri="{FF2B5EF4-FFF2-40B4-BE49-F238E27FC236}">
                <a16:creationId xmlns:a16="http://schemas.microsoft.com/office/drawing/2014/main" id="{F82DA9E6-7B90-C941-B024-FE13162D3F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8991D7F4-AF30-A241-AFB4-79402262D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3BFFC-9E14-F246-BEA8-BEAEFAAC7F69}" type="slidenum">
              <a:rPr lang="en-US" smtClean="0"/>
              <a:t>‹#›</a:t>
            </a:fld>
            <a:endParaRPr lang="en-US"/>
          </a:p>
        </p:txBody>
      </p:sp>
      <p:pic>
        <p:nvPicPr>
          <p:cNvPr id="11" name="Picture 10">
            <a:extLst>
              <a:ext uri="{FF2B5EF4-FFF2-40B4-BE49-F238E27FC236}">
                <a16:creationId xmlns:a16="http://schemas.microsoft.com/office/drawing/2014/main" id="{5FAB81AE-2D3F-E74B-A61C-404C2B322707}"/>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8978988" y="-12526"/>
            <a:ext cx="3181697" cy="1142722"/>
          </a:xfrm>
          <a:prstGeom prst="rect">
            <a:avLst/>
          </a:prstGeom>
        </p:spPr>
      </p:pic>
      <p:pic>
        <p:nvPicPr>
          <p:cNvPr id="9" name="Picture 8">
            <a:extLst>
              <a:ext uri="{FF2B5EF4-FFF2-40B4-BE49-F238E27FC236}">
                <a16:creationId xmlns:a16="http://schemas.microsoft.com/office/drawing/2014/main" id="{952BD515-F396-A243-BA80-D097DBAD8A78}"/>
              </a:ext>
            </a:extLst>
          </p:cNvPr>
          <p:cNvPicPr>
            <a:picLocks noChangeAspect="1"/>
          </p:cNvPicPr>
          <p:nvPr userDrawn="1"/>
        </p:nvPicPr>
        <p:blipFill>
          <a:blip r:embed="rId14"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6515568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87D8-EFCA-7C48-83EF-896A766A1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B2990-4E35-B344-B9A6-A042D1CE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5ABAA7-84E1-5346-A4BC-3AB582D280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WWW.BIRMINGHAM2022.COM</a:t>
            </a:r>
            <a:endParaRPr lang="en-US"/>
          </a:p>
        </p:txBody>
      </p:sp>
      <p:sp>
        <p:nvSpPr>
          <p:cNvPr id="5" name="Footer Placeholder 4">
            <a:extLst>
              <a:ext uri="{FF2B5EF4-FFF2-40B4-BE49-F238E27FC236}">
                <a16:creationId xmlns:a16="http://schemas.microsoft.com/office/drawing/2014/main" id="{F82DA9E6-7B90-C941-B024-FE13162D3F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8991D7F4-AF30-A241-AFB4-79402262D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3BFFC-9E14-F246-BEA8-BEAEFAAC7F69}" type="slidenum">
              <a:rPr lang="en-US" smtClean="0"/>
              <a:t>‹#›</a:t>
            </a:fld>
            <a:endParaRPr lang="en-US"/>
          </a:p>
        </p:txBody>
      </p:sp>
      <p:pic>
        <p:nvPicPr>
          <p:cNvPr id="8" name="Picture 7">
            <a:extLst>
              <a:ext uri="{FF2B5EF4-FFF2-40B4-BE49-F238E27FC236}">
                <a16:creationId xmlns:a16="http://schemas.microsoft.com/office/drawing/2014/main" id="{A8A53E6E-8390-3245-A248-AA4B06CBF20D}"/>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609A4E98-724E-EB48-BEBD-06ED22A28A5D}"/>
              </a:ext>
            </a:extLst>
          </p:cNvPr>
          <p:cNvPicPr>
            <a:picLocks noChangeAspect="1"/>
          </p:cNvPicPr>
          <p:nvPr userDrawn="1"/>
        </p:nvPicPr>
        <p:blipFill>
          <a:blip r:embed="rId14" cstate="print">
            <a:extLst>
              <a:ext uri="{28A0092B-C50C-407E-A947-70E740481C1C}">
                <a14:useLocalDpi xmlns:a14="http://schemas.microsoft.com/office/drawing/2010/main"/>
              </a:ext>
            </a:extLst>
          </a:blip>
          <a:srcRect/>
          <a:stretch/>
        </p:blipFill>
        <p:spPr>
          <a:xfrm>
            <a:off x="8978988" y="-12526"/>
            <a:ext cx="3181697" cy="1142722"/>
          </a:xfrm>
          <a:prstGeom prst="rect">
            <a:avLst/>
          </a:prstGeom>
        </p:spPr>
      </p:pic>
    </p:spTree>
    <p:extLst>
      <p:ext uri="{BB962C8B-B14F-4D97-AF65-F5344CB8AC3E}">
        <p14:creationId xmlns:p14="http://schemas.microsoft.com/office/powerpoint/2010/main" val="28405712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4.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customXml" Target="../ink/ink6.xml"/><Relationship Id="rId26" Type="http://schemas.openxmlformats.org/officeDocument/2006/relationships/customXml" Target="../ink/ink10.xml"/><Relationship Id="rId39" Type="http://schemas.openxmlformats.org/officeDocument/2006/relationships/image" Target="../media/image40.png"/><Relationship Id="rId21" Type="http://schemas.openxmlformats.org/officeDocument/2006/relationships/image" Target="../media/image31.png"/><Relationship Id="rId34" Type="http://schemas.openxmlformats.org/officeDocument/2006/relationships/customXml" Target="../ink/ink14.xml"/><Relationship Id="rId42" Type="http://schemas.openxmlformats.org/officeDocument/2006/relationships/customXml" Target="../ink/ink18.xml"/><Relationship Id="rId47" Type="http://schemas.openxmlformats.org/officeDocument/2006/relationships/image" Target="../media/image44.png"/><Relationship Id="rId50" Type="http://schemas.openxmlformats.org/officeDocument/2006/relationships/customXml" Target="../ink/ink22.xml"/><Relationship Id="rId55" Type="http://schemas.openxmlformats.org/officeDocument/2006/relationships/customXml" Target="../ink/ink25.xml"/><Relationship Id="rId7" Type="http://schemas.openxmlformats.org/officeDocument/2006/relationships/image" Target="../media/image24.svg"/><Relationship Id="rId2" Type="http://schemas.openxmlformats.org/officeDocument/2006/relationships/notesSlide" Target="../notesSlides/notesSlide7.xml"/><Relationship Id="rId16" Type="http://schemas.openxmlformats.org/officeDocument/2006/relationships/customXml" Target="../ink/ink5.xml"/><Relationship Id="rId29" Type="http://schemas.openxmlformats.org/officeDocument/2006/relationships/image" Target="../media/image35.png"/><Relationship Id="rId11" Type="http://schemas.openxmlformats.org/officeDocument/2006/relationships/image" Target="../media/image26.png"/><Relationship Id="rId24" Type="http://schemas.openxmlformats.org/officeDocument/2006/relationships/customXml" Target="../ink/ink9.xml"/><Relationship Id="rId32" Type="http://schemas.openxmlformats.org/officeDocument/2006/relationships/customXml" Target="../ink/ink13.xml"/><Relationship Id="rId37" Type="http://schemas.openxmlformats.org/officeDocument/2006/relationships/image" Target="../media/image39.png"/><Relationship Id="rId40" Type="http://schemas.openxmlformats.org/officeDocument/2006/relationships/customXml" Target="../ink/ink17.xml"/><Relationship Id="rId45" Type="http://schemas.openxmlformats.org/officeDocument/2006/relationships/image" Target="../media/image43.png"/><Relationship Id="rId53" Type="http://schemas.openxmlformats.org/officeDocument/2006/relationships/image" Target="../media/image47.png"/><Relationship Id="rId58" Type="http://schemas.openxmlformats.org/officeDocument/2006/relationships/customXml" Target="../ink/ink27.xml"/><Relationship Id="rId5" Type="http://schemas.openxmlformats.org/officeDocument/2006/relationships/image" Target="../media/image22.svg"/><Relationship Id="rId19" Type="http://schemas.openxmlformats.org/officeDocument/2006/relationships/image" Target="../media/image30.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image" Target="../media/image34.png"/><Relationship Id="rId30" Type="http://schemas.openxmlformats.org/officeDocument/2006/relationships/customXml" Target="../ink/ink12.xml"/><Relationship Id="rId35" Type="http://schemas.openxmlformats.org/officeDocument/2006/relationships/image" Target="../media/image38.png"/><Relationship Id="rId43" Type="http://schemas.openxmlformats.org/officeDocument/2006/relationships/image" Target="../media/image42.png"/><Relationship Id="rId48" Type="http://schemas.openxmlformats.org/officeDocument/2006/relationships/customXml" Target="../ink/ink21.xml"/><Relationship Id="rId56" Type="http://schemas.openxmlformats.org/officeDocument/2006/relationships/customXml" Target="../ink/ink26.xml"/><Relationship Id="rId8" Type="http://schemas.openxmlformats.org/officeDocument/2006/relationships/customXml" Target="../ink/ink1.xml"/><Relationship Id="rId51" Type="http://schemas.openxmlformats.org/officeDocument/2006/relationships/image" Target="../media/image46.png"/><Relationship Id="rId3" Type="http://schemas.openxmlformats.org/officeDocument/2006/relationships/image" Target="../media/image12.png"/><Relationship Id="rId12" Type="http://schemas.openxmlformats.org/officeDocument/2006/relationships/customXml" Target="../ink/ink3.xml"/><Relationship Id="rId17" Type="http://schemas.openxmlformats.org/officeDocument/2006/relationships/image" Target="../media/image29.png"/><Relationship Id="rId25" Type="http://schemas.openxmlformats.org/officeDocument/2006/relationships/image" Target="../media/image33.png"/><Relationship Id="rId33" Type="http://schemas.openxmlformats.org/officeDocument/2006/relationships/image" Target="../media/image37.png"/><Relationship Id="rId38" Type="http://schemas.openxmlformats.org/officeDocument/2006/relationships/customXml" Target="../ink/ink16.xml"/><Relationship Id="rId46" Type="http://schemas.openxmlformats.org/officeDocument/2006/relationships/customXml" Target="../ink/ink20.xml"/><Relationship Id="rId59" Type="http://schemas.openxmlformats.org/officeDocument/2006/relationships/image" Target="../media/image49.png"/><Relationship Id="rId20" Type="http://schemas.openxmlformats.org/officeDocument/2006/relationships/customXml" Target="../ink/ink7.xml"/><Relationship Id="rId41" Type="http://schemas.openxmlformats.org/officeDocument/2006/relationships/image" Target="../media/image41.png"/><Relationship Id="rId54" Type="http://schemas.openxmlformats.org/officeDocument/2006/relationships/customXml" Target="../ink/ink24.xml"/><Relationship Id="rId1" Type="http://schemas.openxmlformats.org/officeDocument/2006/relationships/slideLayout" Target="../slideLayouts/slideLayout63.xml"/><Relationship Id="rId6"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customXml" Target="../ink/ink11.xml"/><Relationship Id="rId36" Type="http://schemas.openxmlformats.org/officeDocument/2006/relationships/customXml" Target="../ink/ink15.xml"/><Relationship Id="rId49" Type="http://schemas.openxmlformats.org/officeDocument/2006/relationships/image" Target="../media/image45.png"/><Relationship Id="rId57" Type="http://schemas.openxmlformats.org/officeDocument/2006/relationships/image" Target="../media/image48.png"/><Relationship Id="rId10" Type="http://schemas.openxmlformats.org/officeDocument/2006/relationships/customXml" Target="../ink/ink2.xml"/><Relationship Id="rId31" Type="http://schemas.openxmlformats.org/officeDocument/2006/relationships/image" Target="../media/image36.png"/><Relationship Id="rId44" Type="http://schemas.openxmlformats.org/officeDocument/2006/relationships/customXml" Target="../ink/ink19.xml"/><Relationship Id="rId52" Type="http://schemas.openxmlformats.org/officeDocument/2006/relationships/customXml" Target="../ink/ink2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63.xml"/><Relationship Id="rId6" Type="http://schemas.openxmlformats.org/officeDocument/2006/relationships/hyperlink" Target="https://www.birmingham2022.com/mascot/features" TargetMode="External"/><Relationship Id="rId5" Type="http://schemas.openxmlformats.org/officeDocument/2006/relationships/hyperlink" Target="https://www.birmingham2022.com/mascot" TargetMode="Externa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BB9D-86D0-8A4E-AB70-7F2A827679BE}"/>
              </a:ext>
            </a:extLst>
          </p:cNvPr>
          <p:cNvSpPr>
            <a:spLocks noGrp="1"/>
          </p:cNvSpPr>
          <p:nvPr>
            <p:ph type="title" idx="4294967295"/>
          </p:nvPr>
        </p:nvSpPr>
        <p:spPr>
          <a:xfrm>
            <a:off x="245871" y="5187795"/>
            <a:ext cx="4998301" cy="1325563"/>
          </a:xfrm>
        </p:spPr>
        <p:txBody>
          <a:bodyPr>
            <a:normAutofit/>
          </a:bodyPr>
          <a:lstStyle/>
          <a:p>
            <a:r>
              <a:rPr lang="en-US" sz="2800" b="1" dirty="0">
                <a:latin typeface="Arial Nova Cond" panose="020B0506020202020204" pitchFamily="34" charset="0"/>
                <a:cs typeface="Arial" panose="020B0604020202020204" pitchFamily="34" charset="0"/>
              </a:rPr>
              <a:t>PROJECT COMMONWEALTH</a:t>
            </a:r>
          </a:p>
        </p:txBody>
      </p:sp>
      <p:pic>
        <p:nvPicPr>
          <p:cNvPr id="4" name="Picture 3">
            <a:extLst>
              <a:ext uri="{FF2B5EF4-FFF2-40B4-BE49-F238E27FC236}">
                <a16:creationId xmlns:a16="http://schemas.microsoft.com/office/drawing/2014/main" id="{FDE8C1A6-4966-5740-AFBE-4FA32BE6FFA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6688" y="-33453"/>
            <a:ext cx="4382446" cy="5502920"/>
          </a:xfrm>
          <a:prstGeom prst="rect">
            <a:avLst/>
          </a:prstGeom>
        </p:spPr>
      </p:pic>
      <p:pic>
        <p:nvPicPr>
          <p:cNvPr id="5" name="Picture 4">
            <a:extLst>
              <a:ext uri="{FF2B5EF4-FFF2-40B4-BE49-F238E27FC236}">
                <a16:creationId xmlns:a16="http://schemas.microsoft.com/office/drawing/2014/main" id="{A1A20C29-25E3-2943-B570-0724E0326F2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830919" y="4508"/>
            <a:ext cx="3181696" cy="1142722"/>
          </a:xfrm>
          <a:prstGeom prst="rect">
            <a:avLst/>
          </a:prstGeom>
        </p:spPr>
      </p:pic>
      <p:pic>
        <p:nvPicPr>
          <p:cNvPr id="6" name="Picture 5">
            <a:extLst>
              <a:ext uri="{FF2B5EF4-FFF2-40B4-BE49-F238E27FC236}">
                <a16:creationId xmlns:a16="http://schemas.microsoft.com/office/drawing/2014/main" id="{7A16AC31-0E8E-48A5-4FA1-5044F63E7CA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60171" y="6157911"/>
            <a:ext cx="4010525" cy="312583"/>
          </a:xfrm>
          <a:prstGeom prst="rect">
            <a:avLst/>
          </a:prstGeom>
        </p:spPr>
      </p:pic>
    </p:spTree>
    <p:extLst>
      <p:ext uri="{BB962C8B-B14F-4D97-AF65-F5344CB8AC3E}">
        <p14:creationId xmlns:p14="http://schemas.microsoft.com/office/powerpoint/2010/main" val="412550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73E83B0-729D-224D-B940-B616165F4784}"/>
              </a:ext>
            </a:extLst>
          </p:cNvPr>
          <p:cNvSpPr>
            <a:spLocks noGrp="1"/>
          </p:cNvSpPr>
          <p:nvPr>
            <p:ph type="title"/>
          </p:nvPr>
        </p:nvSpPr>
        <p:spPr/>
        <p:txBody>
          <a:bodyPr/>
          <a:lstStyle/>
          <a:p>
            <a:r>
              <a:rPr lang="en-US" dirty="0"/>
              <a:t>PROJECT COMMONWEALTH</a:t>
            </a:r>
          </a:p>
        </p:txBody>
      </p:sp>
      <p:pic>
        <p:nvPicPr>
          <p:cNvPr id="6" name="Picture 5">
            <a:extLst>
              <a:ext uri="{FF2B5EF4-FFF2-40B4-BE49-F238E27FC236}">
                <a16:creationId xmlns:a16="http://schemas.microsoft.com/office/drawing/2014/main" id="{B0E6EF9E-52F4-78AF-3EFF-89EC675AEC2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869533" y="1624443"/>
            <a:ext cx="4148062" cy="249336"/>
          </a:xfrm>
          <a:prstGeom prst="rect">
            <a:avLst/>
          </a:prstGeom>
        </p:spPr>
      </p:pic>
      <p:sp>
        <p:nvSpPr>
          <p:cNvPr id="17" name="Content Placeholder 16">
            <a:extLst>
              <a:ext uri="{FF2B5EF4-FFF2-40B4-BE49-F238E27FC236}">
                <a16:creationId xmlns:a16="http://schemas.microsoft.com/office/drawing/2014/main" id="{D2AD1E37-129F-804F-B31E-FDCAA93D3CFD}"/>
              </a:ext>
            </a:extLst>
          </p:cNvPr>
          <p:cNvSpPr>
            <a:spLocks noGrp="1"/>
          </p:cNvSpPr>
          <p:nvPr>
            <p:ph idx="1"/>
          </p:nvPr>
        </p:nvSpPr>
        <p:spPr>
          <a:xfrm>
            <a:off x="1026160" y="2092475"/>
            <a:ext cx="5360353" cy="3925733"/>
          </a:xfrm>
        </p:spPr>
        <p:txBody>
          <a:bodyPr>
            <a:noAutofit/>
          </a:bodyPr>
          <a:lstStyle/>
          <a:p>
            <a:pPr>
              <a:buClr>
                <a:schemeClr val="dk1"/>
              </a:buClr>
              <a:buSzPts val="1600"/>
            </a:pPr>
            <a:r>
              <a:rPr lang="en-GB" b="1" dirty="0">
                <a:solidFill>
                  <a:schemeClr val="dk1"/>
                </a:solidFill>
                <a:latin typeface="Arial Nova" panose="020B0504020202020204" pitchFamily="34" charset="0"/>
                <a:ea typeface="Calibri"/>
                <a:cs typeface="Calibri"/>
                <a:sym typeface="Calibri"/>
              </a:rPr>
              <a:t>Overview</a:t>
            </a:r>
            <a:r>
              <a:rPr lang="en-GB" dirty="0">
                <a:solidFill>
                  <a:schemeClr val="dk1"/>
                </a:solidFill>
                <a:latin typeface="Arial Nova" panose="020B0504020202020204" pitchFamily="34" charset="0"/>
                <a:ea typeface="Calibri"/>
                <a:cs typeface="Calibri"/>
                <a:sym typeface="Calibri"/>
              </a:rPr>
              <a:t>: In this range of activities pupils consider their own home backgrounds, find out more about the Commonwealth nations and territories and learn about the Birmingham 2022 Commonwealth Games mascot, Perry.</a:t>
            </a:r>
          </a:p>
          <a:p>
            <a:pPr>
              <a:buClr>
                <a:schemeClr val="dk1"/>
              </a:buClr>
              <a:buSzPts val="1600"/>
            </a:pPr>
            <a:endParaRPr lang="en-GB" dirty="0">
              <a:solidFill>
                <a:schemeClr val="dk1"/>
              </a:solidFill>
              <a:latin typeface="Arial Nova" panose="020B0504020202020204" pitchFamily="34" charset="0"/>
              <a:ea typeface="Calibri"/>
              <a:cs typeface="Calibri"/>
              <a:sym typeface="Calibri"/>
            </a:endParaRPr>
          </a:p>
          <a:p>
            <a:pPr lvl="0">
              <a:lnSpc>
                <a:spcPct val="110000"/>
              </a:lnSpc>
              <a:spcBef>
                <a:spcPts val="0"/>
              </a:spcBef>
              <a:buClr>
                <a:schemeClr val="dk1"/>
              </a:buClr>
              <a:buSzPts val="1800"/>
            </a:pPr>
            <a:r>
              <a:rPr lang="en-GB" b="1" dirty="0"/>
              <a:t>Learning objectives</a:t>
            </a:r>
            <a:endParaRPr lang="en-GB" dirty="0"/>
          </a:p>
          <a:p>
            <a:pPr lvl="0">
              <a:lnSpc>
                <a:spcPct val="110000"/>
              </a:lnSpc>
              <a:spcBef>
                <a:spcPts val="0"/>
              </a:spcBef>
              <a:buClr>
                <a:schemeClr val="dk1"/>
              </a:buClr>
              <a:buSzPts val="1800"/>
            </a:pPr>
            <a:r>
              <a:rPr lang="en-GB" dirty="0"/>
              <a:t>Pupils will:</a:t>
            </a:r>
          </a:p>
          <a:p>
            <a:pPr marL="228600" lvl="0" indent="-237490">
              <a:buClr>
                <a:schemeClr val="dk1"/>
              </a:buClr>
              <a:buSzPts val="1500"/>
              <a:buChar char="•"/>
            </a:pPr>
            <a:r>
              <a:rPr lang="en-GB" dirty="0"/>
              <a:t>consider the benefits of diversity in communities</a:t>
            </a:r>
          </a:p>
          <a:p>
            <a:pPr marL="228600" lvl="0" indent="-237490">
              <a:buClr>
                <a:schemeClr val="dk1"/>
              </a:buClr>
              <a:buSzPts val="1500"/>
              <a:buChar char="•"/>
            </a:pPr>
            <a:r>
              <a:rPr lang="en-GB" dirty="0"/>
              <a:t>consider their own family heritage and backgrounds</a:t>
            </a:r>
          </a:p>
          <a:p>
            <a:pPr marL="228600" lvl="0" indent="-237490">
              <a:buClr>
                <a:schemeClr val="dk1"/>
              </a:buClr>
              <a:buSzPts val="1500"/>
              <a:buChar char="•"/>
            </a:pPr>
            <a:r>
              <a:rPr lang="en-GB" dirty="0"/>
              <a:t>find out more about nations participating in the Commonwealth Games.</a:t>
            </a:r>
          </a:p>
          <a:p>
            <a:pPr marL="0" lvl="3" indent="0">
              <a:spcBef>
                <a:spcPts val="0"/>
              </a:spcBef>
              <a:buClr>
                <a:schemeClr val="dk1"/>
              </a:buClr>
              <a:buSzPts val="1400"/>
              <a:buNone/>
            </a:pPr>
            <a:endParaRPr lang="en-US" sz="1600" dirty="0">
              <a:latin typeface="Arial Nova" panose="020B05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1EE95056-2BCE-D143-F1F8-66C854BBF206}"/>
              </a:ext>
            </a:extLst>
          </p:cNvPr>
          <p:cNvSpPr>
            <a:spLocks noGrp="1"/>
          </p:cNvSpPr>
          <p:nvPr>
            <p:ph idx="14"/>
          </p:nvPr>
        </p:nvSpPr>
        <p:spPr>
          <a:xfrm>
            <a:off x="6266180" y="1873779"/>
            <a:ext cx="5069842" cy="5399183"/>
          </a:xfrm>
        </p:spPr>
        <p:txBody>
          <a:bodyPr>
            <a:normAutofit/>
          </a:bodyPr>
          <a:lstStyle/>
          <a:p>
            <a:pPr lvl="0">
              <a:buClr>
                <a:schemeClr val="dk1"/>
              </a:buClr>
              <a:buSzPts val="1600"/>
            </a:pPr>
            <a:endParaRPr lang="en-GB" dirty="0"/>
          </a:p>
          <a:p>
            <a:pPr lvl="0">
              <a:lnSpc>
                <a:spcPct val="110000"/>
              </a:lnSpc>
              <a:spcBef>
                <a:spcPts val="0"/>
              </a:spcBef>
              <a:buClr>
                <a:schemeClr val="dk1"/>
              </a:buClr>
              <a:buSzPts val="1800"/>
            </a:pPr>
            <a:r>
              <a:rPr lang="en-GB" b="1" dirty="0"/>
              <a:t>Learning outcomes</a:t>
            </a:r>
            <a:endParaRPr lang="en-GB" dirty="0"/>
          </a:p>
          <a:p>
            <a:pPr lvl="0">
              <a:lnSpc>
                <a:spcPct val="110000"/>
              </a:lnSpc>
              <a:spcBef>
                <a:spcPts val="0"/>
              </a:spcBef>
              <a:buClr>
                <a:schemeClr val="dk1"/>
              </a:buClr>
              <a:buSzPts val="1800"/>
            </a:pPr>
            <a:r>
              <a:rPr lang="en-GB" dirty="0"/>
              <a:t>I can: </a:t>
            </a:r>
          </a:p>
          <a:p>
            <a:pPr marL="228600" lvl="0" indent="-237490">
              <a:buClr>
                <a:schemeClr val="dk1"/>
              </a:buClr>
              <a:buSzPts val="1500"/>
              <a:buChar char="•"/>
            </a:pPr>
            <a:r>
              <a:rPr lang="en-GB" dirty="0"/>
              <a:t>identify how diversity benefits communities</a:t>
            </a:r>
          </a:p>
          <a:p>
            <a:pPr marL="228600" lvl="0" indent="-237490">
              <a:buClr>
                <a:schemeClr val="dk1"/>
              </a:buClr>
              <a:buSzPts val="1500"/>
              <a:buChar char="•"/>
            </a:pPr>
            <a:r>
              <a:rPr lang="en-GB" dirty="0"/>
              <a:t>talk about my own heritage and home background</a:t>
            </a:r>
          </a:p>
          <a:p>
            <a:pPr marL="228600" lvl="0" indent="-237490">
              <a:buClr>
                <a:schemeClr val="dk1"/>
              </a:buClr>
              <a:buSzPts val="1500"/>
              <a:buChar char="•"/>
            </a:pPr>
            <a:r>
              <a:rPr lang="en-GB" dirty="0"/>
              <a:t>create a piece of artwork </a:t>
            </a:r>
          </a:p>
          <a:p>
            <a:pPr marL="228600" lvl="0" indent="-237490">
              <a:buClr>
                <a:schemeClr val="dk1"/>
              </a:buClr>
              <a:buSzPts val="1500"/>
              <a:buChar char="•"/>
            </a:pPr>
            <a:r>
              <a:rPr lang="en-GB" dirty="0"/>
              <a:t>carry out research and extract information about a Commonwealth nation.</a:t>
            </a:r>
          </a:p>
          <a:p>
            <a:pPr>
              <a:buClr>
                <a:schemeClr val="dk1"/>
              </a:buClr>
              <a:buSzPts val="1600"/>
            </a:pPr>
            <a:endParaRPr lang="en-GB" sz="1600" dirty="0">
              <a:solidFill>
                <a:schemeClr val="dk1"/>
              </a:solidFill>
              <a:latin typeface="Arial Nova" panose="020B0504020202020204" pitchFamily="34" charset="0"/>
              <a:ea typeface="Calibri"/>
              <a:cs typeface="Calibri"/>
              <a:sym typeface="Calibri"/>
            </a:endParaRPr>
          </a:p>
          <a:p>
            <a:pPr lvl="0">
              <a:buClr>
                <a:schemeClr val="dk1"/>
              </a:buClr>
              <a:buSzPts val="1600"/>
            </a:pPr>
            <a:endParaRPr lang="en-US" sz="1600" dirty="0">
              <a:latin typeface="Arial Nova" panose="020B0504020202020204" pitchFamily="34" charset="0"/>
            </a:endParaRPr>
          </a:p>
          <a:p>
            <a:pPr marL="0" lvl="3" indent="0">
              <a:spcBef>
                <a:spcPts val="0"/>
              </a:spcBef>
              <a:buClr>
                <a:schemeClr val="dk1"/>
              </a:buClr>
              <a:buSzPts val="1400"/>
              <a:buNone/>
            </a:pPr>
            <a:endParaRPr lang="en-US" sz="1600" dirty="0">
              <a:latin typeface="Arial Nova" panose="020B0504020202020204" pitchFamily="34" charset="0"/>
            </a:endParaRPr>
          </a:p>
          <a:p>
            <a:pPr marL="0" lvl="3" indent="0">
              <a:spcBef>
                <a:spcPts val="0"/>
              </a:spcBef>
              <a:buClr>
                <a:schemeClr val="dk1"/>
              </a:buClr>
              <a:buSzPts val="1400"/>
              <a:buNone/>
            </a:pPr>
            <a:endParaRPr lang="en-US" sz="1600" dirty="0">
              <a:latin typeface="Arial Nova" panose="020B0504020202020204" pitchFamily="34" charset="0"/>
              <a:cs typeface="Arial" panose="020B0604020202020204" pitchFamily="34" charset="0"/>
            </a:endParaRPr>
          </a:p>
          <a:p>
            <a:endParaRPr lang="en-US" sz="1600" dirty="0">
              <a:latin typeface="Arial Nova" panose="020B0504020202020204" pitchFamily="34" charset="0"/>
            </a:endParaRPr>
          </a:p>
        </p:txBody>
      </p:sp>
    </p:spTree>
    <p:extLst>
      <p:ext uri="{BB962C8B-B14F-4D97-AF65-F5344CB8AC3E}">
        <p14:creationId xmlns:p14="http://schemas.microsoft.com/office/powerpoint/2010/main" val="1289957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73E83B0-729D-224D-B940-B616165F4784}"/>
              </a:ext>
            </a:extLst>
          </p:cNvPr>
          <p:cNvSpPr>
            <a:spLocks noGrp="1"/>
          </p:cNvSpPr>
          <p:nvPr>
            <p:ph type="title"/>
          </p:nvPr>
        </p:nvSpPr>
        <p:spPr/>
        <p:txBody>
          <a:bodyPr/>
          <a:lstStyle/>
          <a:p>
            <a:r>
              <a:rPr lang="en-US" dirty="0"/>
              <a:t>PROJECT COMMONWEALTH</a:t>
            </a:r>
          </a:p>
        </p:txBody>
      </p:sp>
      <p:pic>
        <p:nvPicPr>
          <p:cNvPr id="6" name="Picture 5">
            <a:extLst>
              <a:ext uri="{FF2B5EF4-FFF2-40B4-BE49-F238E27FC236}">
                <a16:creationId xmlns:a16="http://schemas.microsoft.com/office/drawing/2014/main" id="{858519F8-686C-51CF-6C20-51E4C394F70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869533" y="1624443"/>
            <a:ext cx="4148062" cy="249336"/>
          </a:xfrm>
          <a:prstGeom prst="rect">
            <a:avLst/>
          </a:prstGeom>
        </p:spPr>
      </p:pic>
      <p:sp>
        <p:nvSpPr>
          <p:cNvPr id="17" name="Content Placeholder 16">
            <a:extLst>
              <a:ext uri="{FF2B5EF4-FFF2-40B4-BE49-F238E27FC236}">
                <a16:creationId xmlns:a16="http://schemas.microsoft.com/office/drawing/2014/main" id="{D2AD1E37-129F-804F-B31E-FDCAA93D3CFD}"/>
              </a:ext>
            </a:extLst>
          </p:cNvPr>
          <p:cNvSpPr>
            <a:spLocks noGrp="1"/>
          </p:cNvSpPr>
          <p:nvPr>
            <p:ph idx="1"/>
          </p:nvPr>
        </p:nvSpPr>
        <p:spPr>
          <a:xfrm>
            <a:off x="1026160" y="2092475"/>
            <a:ext cx="5069840" cy="3925733"/>
          </a:xfrm>
        </p:spPr>
        <p:txBody>
          <a:bodyPr>
            <a:noAutofit/>
          </a:bodyPr>
          <a:lstStyle/>
          <a:p>
            <a:pPr lvl="0">
              <a:spcBef>
                <a:spcPts val="0"/>
              </a:spcBef>
            </a:pPr>
            <a:r>
              <a:rPr lang="en-GB" b="1" dirty="0">
                <a:solidFill>
                  <a:schemeClr val="dk1"/>
                </a:solidFill>
                <a:latin typeface="Arial Nova" panose="020B0504020202020204" pitchFamily="34" charset="0"/>
                <a:ea typeface="Calibri"/>
                <a:cs typeface="Calibri"/>
                <a:sym typeface="Calibri"/>
              </a:rPr>
              <a:t>Key words</a:t>
            </a:r>
            <a:r>
              <a:rPr lang="en-GB" dirty="0">
                <a:solidFill>
                  <a:schemeClr val="dk1"/>
                </a:solidFill>
                <a:latin typeface="Arial Nova" panose="020B0504020202020204" pitchFamily="34" charset="0"/>
                <a:ea typeface="Calibri"/>
                <a:cs typeface="Calibri"/>
                <a:sym typeface="Calibri"/>
              </a:rPr>
              <a:t>: Commonwealth; nation; territory; project; research; heritage; difference; diversity; mascot.</a:t>
            </a:r>
            <a:endParaRPr lang="en-GB" dirty="0">
              <a:latin typeface="Arial Nova" panose="020B0504020202020204" pitchFamily="34" charset="0"/>
            </a:endParaRPr>
          </a:p>
          <a:p>
            <a:pPr lvl="0">
              <a:spcBef>
                <a:spcPts val="0"/>
              </a:spcBef>
            </a:pPr>
            <a:endParaRPr lang="en-GB" dirty="0">
              <a:solidFill>
                <a:schemeClr val="dk1"/>
              </a:solidFill>
              <a:latin typeface="Arial Nova" panose="020B0504020202020204" pitchFamily="34" charset="0"/>
              <a:ea typeface="Calibri"/>
              <a:cs typeface="Calibri"/>
              <a:sym typeface="Calibri"/>
            </a:endParaRPr>
          </a:p>
          <a:p>
            <a:pPr lvl="0">
              <a:spcBef>
                <a:spcPts val="0"/>
              </a:spcBef>
            </a:pPr>
            <a:r>
              <a:rPr lang="en-GB" b="1" dirty="0">
                <a:solidFill>
                  <a:schemeClr val="dk1"/>
                </a:solidFill>
                <a:latin typeface="Arial Nova" panose="020B0504020202020204" pitchFamily="34" charset="0"/>
                <a:ea typeface="Calibri"/>
                <a:cs typeface="Calibri"/>
                <a:sym typeface="Calibri"/>
              </a:rPr>
              <a:t>Time required</a:t>
            </a:r>
            <a:r>
              <a:rPr lang="en-GB" dirty="0">
                <a:solidFill>
                  <a:schemeClr val="dk1"/>
                </a:solidFill>
                <a:latin typeface="Arial Nova" panose="020B0504020202020204" pitchFamily="34" charset="0"/>
                <a:ea typeface="Calibri"/>
                <a:cs typeface="Calibri"/>
                <a:sym typeface="Calibri"/>
              </a:rPr>
              <a:t>: These activities will each take varying amounts of time.</a:t>
            </a:r>
            <a:endParaRPr lang="en-GB" dirty="0">
              <a:latin typeface="Arial Nova" panose="020B0504020202020204" pitchFamily="34" charset="0"/>
            </a:endParaRPr>
          </a:p>
          <a:p>
            <a:pPr lvl="0">
              <a:spcBef>
                <a:spcPts val="0"/>
              </a:spcBef>
            </a:pPr>
            <a:endParaRPr lang="en-GB" dirty="0">
              <a:solidFill>
                <a:schemeClr val="dk1"/>
              </a:solidFill>
              <a:latin typeface="Arial Nova" panose="020B0504020202020204" pitchFamily="34" charset="0"/>
              <a:ea typeface="Calibri"/>
              <a:cs typeface="Calibri"/>
              <a:sym typeface="Calibri"/>
            </a:endParaRPr>
          </a:p>
          <a:p>
            <a:pPr lvl="0">
              <a:spcBef>
                <a:spcPts val="0"/>
              </a:spcBef>
            </a:pPr>
            <a:r>
              <a:rPr lang="en-GB" b="1" dirty="0">
                <a:solidFill>
                  <a:schemeClr val="dk1"/>
                </a:solidFill>
                <a:latin typeface="Arial Nova" panose="020B0504020202020204" pitchFamily="34" charset="0"/>
                <a:ea typeface="Calibri"/>
                <a:cs typeface="Calibri"/>
                <a:sym typeface="Calibri"/>
              </a:rPr>
              <a:t>Resources</a:t>
            </a:r>
            <a:r>
              <a:rPr lang="en-GB" dirty="0">
                <a:solidFill>
                  <a:schemeClr val="dk1"/>
                </a:solidFill>
                <a:latin typeface="Arial Nova" panose="020B0504020202020204" pitchFamily="34" charset="0"/>
                <a:ea typeface="Calibri"/>
                <a:cs typeface="Calibri"/>
                <a:sym typeface="Calibri"/>
              </a:rPr>
              <a:t>: </a:t>
            </a:r>
          </a:p>
          <a:p>
            <a:pPr marL="285750" lvl="0" indent="-285750">
              <a:spcBef>
                <a:spcPts val="0"/>
              </a:spcBef>
              <a:buFont typeface="Arial" panose="020B0604020202020204" pitchFamily="34" charset="0"/>
              <a:buChar char="•"/>
            </a:pPr>
            <a:r>
              <a:rPr lang="en-GB" dirty="0">
                <a:solidFill>
                  <a:schemeClr val="dk1"/>
                </a:solidFill>
                <a:latin typeface="Arial Nova" panose="020B0504020202020204" pitchFamily="34" charset="0"/>
                <a:ea typeface="Calibri"/>
                <a:cs typeface="Calibri"/>
                <a:sym typeface="Calibri"/>
              </a:rPr>
              <a:t>A5/flipchart paper for mind mapping exercise (slide 5)</a:t>
            </a:r>
            <a:endParaRPr lang="en-GB" dirty="0">
              <a:latin typeface="Arial Nova" panose="020B0504020202020204" pitchFamily="34" charset="0"/>
              <a:sym typeface="Calibri"/>
            </a:endParaRPr>
          </a:p>
          <a:p>
            <a:pPr marL="285750" lvl="0" indent="-285750">
              <a:spcBef>
                <a:spcPts val="0"/>
              </a:spcBef>
              <a:buFont typeface="Arial" panose="020B0604020202020204" pitchFamily="34" charset="0"/>
              <a:buChar char="•"/>
            </a:pPr>
            <a:r>
              <a:rPr lang="en-GB" b="1" dirty="0">
                <a:solidFill>
                  <a:schemeClr val="dk1"/>
                </a:solidFill>
                <a:latin typeface="Arial Nova" panose="020B0504020202020204" pitchFamily="34" charset="0"/>
                <a:ea typeface="Calibri"/>
                <a:cs typeface="Calibri"/>
                <a:sym typeface="Calibri"/>
              </a:rPr>
              <a:t>Commonwealth Match Up </a:t>
            </a:r>
            <a:r>
              <a:rPr lang="en-GB" dirty="0">
                <a:solidFill>
                  <a:schemeClr val="dk1"/>
                </a:solidFill>
                <a:latin typeface="Arial Nova" panose="020B0504020202020204" pitchFamily="34" charset="0"/>
                <a:ea typeface="Calibri"/>
                <a:cs typeface="Calibri"/>
                <a:sym typeface="Calibri"/>
              </a:rPr>
              <a:t>worksheets</a:t>
            </a:r>
            <a:endParaRPr lang="en-GB" dirty="0">
              <a:latin typeface="Arial Nova" panose="020B0504020202020204" pitchFamily="34" charset="0"/>
              <a:sym typeface="Calibri"/>
            </a:endParaRPr>
          </a:p>
          <a:p>
            <a:pPr marL="285750" lvl="0" indent="-285750">
              <a:spcBef>
                <a:spcPts val="0"/>
              </a:spcBef>
              <a:buFont typeface="Arial" panose="020B0604020202020204" pitchFamily="34" charset="0"/>
              <a:buChar char="•"/>
            </a:pPr>
            <a:r>
              <a:rPr lang="en-GB" b="1" dirty="0">
                <a:solidFill>
                  <a:schemeClr val="dk1"/>
                </a:solidFill>
                <a:latin typeface="Arial Nova" panose="020B0504020202020204" pitchFamily="34" charset="0"/>
                <a:ea typeface="Calibri"/>
                <a:cs typeface="Calibri"/>
                <a:sym typeface="Calibri"/>
              </a:rPr>
              <a:t>Perry the Mascot template</a:t>
            </a:r>
            <a:r>
              <a:rPr lang="en-GB" dirty="0">
                <a:solidFill>
                  <a:schemeClr val="dk1"/>
                </a:solidFill>
                <a:latin typeface="Arial Nova" panose="020B0504020202020204" pitchFamily="34" charset="0"/>
                <a:ea typeface="Calibri"/>
                <a:cs typeface="Calibri"/>
                <a:sym typeface="Calibri"/>
              </a:rPr>
              <a:t>  </a:t>
            </a:r>
            <a:endParaRPr lang="en-GB" dirty="0">
              <a:latin typeface="Arial Nova" panose="020B0504020202020204" pitchFamily="34" charset="0"/>
              <a:sym typeface="Calibri"/>
            </a:endParaRPr>
          </a:p>
          <a:p>
            <a:pPr marL="285750" lvl="0" indent="-285750">
              <a:spcBef>
                <a:spcPts val="0"/>
              </a:spcBef>
              <a:buFont typeface="Arial" panose="020B0604020202020204" pitchFamily="34" charset="0"/>
              <a:buChar char="•"/>
            </a:pPr>
            <a:r>
              <a:rPr lang="en-GB" dirty="0">
                <a:solidFill>
                  <a:schemeClr val="dk1"/>
                </a:solidFill>
                <a:latin typeface="Arial Nova" panose="020B0504020202020204" pitchFamily="34" charset="0"/>
                <a:ea typeface="Calibri"/>
                <a:cs typeface="Calibri"/>
                <a:sym typeface="Calibri"/>
              </a:rPr>
              <a:t>Classroom art materials and found materials</a:t>
            </a:r>
            <a:endParaRPr lang="en-GB" dirty="0">
              <a:latin typeface="Arial Nova" panose="020B0504020202020204" pitchFamily="34" charset="0"/>
            </a:endParaRPr>
          </a:p>
          <a:p>
            <a:pPr marL="0" lvl="3" indent="0">
              <a:spcBef>
                <a:spcPts val="0"/>
              </a:spcBef>
              <a:buClr>
                <a:schemeClr val="dk1"/>
              </a:buClr>
              <a:buSzPts val="1400"/>
              <a:buNone/>
            </a:pPr>
            <a:endParaRPr lang="en-US" sz="1600" dirty="0">
              <a:latin typeface="Arial Nova" panose="020B05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1EE95056-2BCE-D143-F1F8-66C854BBF206}"/>
              </a:ext>
            </a:extLst>
          </p:cNvPr>
          <p:cNvSpPr>
            <a:spLocks noGrp="1"/>
          </p:cNvSpPr>
          <p:nvPr>
            <p:ph idx="14"/>
          </p:nvPr>
        </p:nvSpPr>
        <p:spPr>
          <a:xfrm>
            <a:off x="6266180" y="1873779"/>
            <a:ext cx="5069842" cy="5399183"/>
          </a:xfrm>
        </p:spPr>
        <p:txBody>
          <a:bodyPr>
            <a:normAutofit/>
          </a:bodyPr>
          <a:lstStyle/>
          <a:p>
            <a:pPr lvl="0">
              <a:spcBef>
                <a:spcPts val="0"/>
              </a:spcBef>
            </a:pPr>
            <a:endParaRPr lang="en-GB" b="1" dirty="0">
              <a:solidFill>
                <a:schemeClr val="dk1"/>
              </a:solidFill>
              <a:latin typeface="Arial Nova" panose="020B0504020202020204" pitchFamily="34" charset="0"/>
              <a:ea typeface="Calibri"/>
              <a:cs typeface="Calibri"/>
              <a:sym typeface="Calibri"/>
            </a:endParaRPr>
          </a:p>
          <a:p>
            <a:pPr lvl="0">
              <a:spcBef>
                <a:spcPts val="0"/>
              </a:spcBef>
            </a:pPr>
            <a:r>
              <a:rPr lang="en-GB" b="1" dirty="0">
                <a:solidFill>
                  <a:schemeClr val="dk1"/>
                </a:solidFill>
                <a:latin typeface="Arial Nova" panose="020B0504020202020204" pitchFamily="34" charset="0"/>
                <a:ea typeface="Calibri"/>
                <a:cs typeface="Calibri"/>
                <a:sym typeface="Calibri"/>
              </a:rPr>
              <a:t>Curriculum links</a:t>
            </a:r>
            <a:r>
              <a:rPr lang="en-GB" dirty="0">
                <a:solidFill>
                  <a:schemeClr val="dk1"/>
                </a:solidFill>
                <a:latin typeface="Arial Nova" panose="020B0504020202020204" pitchFamily="34" charset="0"/>
                <a:ea typeface="Calibri"/>
                <a:cs typeface="Calibri"/>
                <a:sym typeface="Calibri"/>
              </a:rPr>
              <a:t>: potential links could be made to:</a:t>
            </a:r>
            <a:endParaRPr lang="en-GB" dirty="0">
              <a:latin typeface="Arial Nova" panose="020B0504020202020204" pitchFamily="34" charset="0"/>
            </a:endParaRPr>
          </a:p>
          <a:p>
            <a:pPr marL="285750" lvl="0" indent="-279400">
              <a:spcBef>
                <a:spcPts val="0"/>
              </a:spcBef>
              <a:buClr>
                <a:schemeClr val="dk1"/>
              </a:buClr>
              <a:buSzPts val="1500"/>
              <a:buFont typeface="Arial"/>
              <a:buChar char="•"/>
            </a:pPr>
            <a:r>
              <a:rPr lang="en-GB" dirty="0">
                <a:solidFill>
                  <a:schemeClr val="dk1"/>
                </a:solidFill>
                <a:latin typeface="Arial Nova" panose="020B0504020202020204" pitchFamily="34" charset="0"/>
                <a:ea typeface="Calibri"/>
                <a:cs typeface="Calibri"/>
                <a:sym typeface="Calibri"/>
              </a:rPr>
              <a:t>English: research; information gathering and extraction; comprehension</a:t>
            </a:r>
            <a:endParaRPr lang="en-GB" dirty="0">
              <a:latin typeface="Arial Nova" panose="020B0504020202020204" pitchFamily="34" charset="0"/>
            </a:endParaRPr>
          </a:p>
          <a:p>
            <a:pPr marL="285750" lvl="0" indent="-279400">
              <a:spcBef>
                <a:spcPts val="0"/>
              </a:spcBef>
              <a:buClr>
                <a:schemeClr val="dk1"/>
              </a:buClr>
              <a:buSzPts val="1500"/>
              <a:buFont typeface="Arial"/>
              <a:buChar char="•"/>
            </a:pPr>
            <a:r>
              <a:rPr lang="en-GB" dirty="0">
                <a:solidFill>
                  <a:schemeClr val="dk1"/>
                </a:solidFill>
                <a:latin typeface="Arial Nova" panose="020B0504020202020204" pitchFamily="34" charset="0"/>
                <a:ea typeface="Calibri"/>
                <a:cs typeface="Calibri"/>
                <a:sym typeface="Calibri"/>
              </a:rPr>
              <a:t>Geography: locational knowledge; place knowledge</a:t>
            </a:r>
            <a:endParaRPr lang="en-GB" dirty="0">
              <a:latin typeface="Arial Nova" panose="020B0504020202020204" pitchFamily="34" charset="0"/>
            </a:endParaRPr>
          </a:p>
          <a:p>
            <a:pPr marL="285750" lvl="0" indent="-279400">
              <a:spcBef>
                <a:spcPts val="0"/>
              </a:spcBef>
              <a:buClr>
                <a:schemeClr val="dk1"/>
              </a:buClr>
              <a:buSzPts val="1500"/>
              <a:buFont typeface="Arial"/>
              <a:buChar char="•"/>
            </a:pPr>
            <a:r>
              <a:rPr lang="en-GB" dirty="0">
                <a:solidFill>
                  <a:schemeClr val="dk1"/>
                </a:solidFill>
                <a:latin typeface="Arial Nova" panose="020B0504020202020204" pitchFamily="34" charset="0"/>
                <a:ea typeface="Calibri"/>
                <a:cs typeface="Calibri"/>
                <a:sym typeface="Calibri"/>
              </a:rPr>
              <a:t>History: a study of an aspect or theme in British history that extends pupils’ chronological knowledge beyond 1066. </a:t>
            </a:r>
            <a:endParaRPr lang="en-GB" dirty="0">
              <a:latin typeface="Arial Nova" panose="020B0504020202020204" pitchFamily="34" charset="0"/>
            </a:endParaRPr>
          </a:p>
          <a:p>
            <a:pPr>
              <a:buClr>
                <a:schemeClr val="dk1"/>
              </a:buClr>
              <a:buSzPts val="1600"/>
            </a:pPr>
            <a:endParaRPr lang="en-GB" dirty="0">
              <a:solidFill>
                <a:schemeClr val="dk1"/>
              </a:solidFill>
              <a:latin typeface="Arial Nova" panose="020B0504020202020204" pitchFamily="34" charset="0"/>
              <a:ea typeface="Calibri"/>
              <a:cs typeface="Calibri"/>
              <a:sym typeface="Calibri"/>
            </a:endParaRPr>
          </a:p>
          <a:p>
            <a:pPr lvl="0">
              <a:buClr>
                <a:schemeClr val="dk1"/>
              </a:buClr>
              <a:buSzPts val="1600"/>
            </a:pPr>
            <a:endParaRPr lang="en-US" dirty="0">
              <a:latin typeface="Arial Nova" panose="020B0504020202020204" pitchFamily="34" charset="0"/>
            </a:endParaRPr>
          </a:p>
          <a:p>
            <a:pPr marL="0" lvl="3" indent="0">
              <a:spcBef>
                <a:spcPts val="0"/>
              </a:spcBef>
              <a:buClr>
                <a:schemeClr val="dk1"/>
              </a:buClr>
              <a:buSzPts val="1400"/>
              <a:buNone/>
            </a:pPr>
            <a:endParaRPr lang="en-US" dirty="0">
              <a:latin typeface="Arial Nova" panose="020B0504020202020204" pitchFamily="34" charset="0"/>
            </a:endParaRPr>
          </a:p>
          <a:p>
            <a:pPr marL="0" lvl="3" indent="0">
              <a:spcBef>
                <a:spcPts val="0"/>
              </a:spcBef>
              <a:buClr>
                <a:schemeClr val="dk1"/>
              </a:buClr>
              <a:buSzPts val="1400"/>
              <a:buNone/>
            </a:pPr>
            <a:endParaRPr lang="en-US" dirty="0">
              <a:latin typeface="Arial Nova" panose="020B0504020202020204" pitchFamily="34" charset="0"/>
              <a:cs typeface="Arial" panose="020B0604020202020204" pitchFamily="34" charset="0"/>
            </a:endParaRPr>
          </a:p>
          <a:p>
            <a:endParaRPr lang="en-US" dirty="0">
              <a:latin typeface="Arial Nova" panose="020B0504020202020204" pitchFamily="34" charset="0"/>
            </a:endParaRPr>
          </a:p>
        </p:txBody>
      </p:sp>
    </p:spTree>
    <p:extLst>
      <p:ext uri="{BB962C8B-B14F-4D97-AF65-F5344CB8AC3E}">
        <p14:creationId xmlns:p14="http://schemas.microsoft.com/office/powerpoint/2010/main" val="2554077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DE531F-3657-3D47-A445-FD68345F39F3}"/>
              </a:ext>
            </a:extLst>
          </p:cNvPr>
          <p:cNvSpPr>
            <a:spLocks noGrp="1"/>
          </p:cNvSpPr>
          <p:nvPr>
            <p:ph type="title"/>
          </p:nvPr>
        </p:nvSpPr>
        <p:spPr/>
        <p:txBody>
          <a:bodyPr/>
          <a:lstStyle/>
          <a:p>
            <a:r>
              <a:rPr lang="en-GB" dirty="0"/>
              <a:t>HERITAGE SHOW AND TELL</a:t>
            </a:r>
            <a:endParaRPr lang="en-US" dirty="0"/>
          </a:p>
        </p:txBody>
      </p:sp>
      <p:pic>
        <p:nvPicPr>
          <p:cNvPr id="13" name="Picture 12">
            <a:extLst>
              <a:ext uri="{FF2B5EF4-FFF2-40B4-BE49-F238E27FC236}">
                <a16:creationId xmlns:a16="http://schemas.microsoft.com/office/drawing/2014/main" id="{16527036-9B23-DE47-82A2-9B81C5C8D3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14688" y="1579205"/>
            <a:ext cx="3663247" cy="279683"/>
          </a:xfrm>
          <a:prstGeom prst="rect">
            <a:avLst/>
          </a:prstGeom>
        </p:spPr>
      </p:pic>
      <p:grpSp>
        <p:nvGrpSpPr>
          <p:cNvPr id="24" name="Group 23" descr="Image of someone reading the Quran">
            <a:extLst>
              <a:ext uri="{FF2B5EF4-FFF2-40B4-BE49-F238E27FC236}">
                <a16:creationId xmlns:a16="http://schemas.microsoft.com/office/drawing/2014/main" id="{D8413323-2685-0060-DDA5-ADFB706D39D7}"/>
              </a:ext>
            </a:extLst>
          </p:cNvPr>
          <p:cNvGrpSpPr/>
          <p:nvPr/>
        </p:nvGrpSpPr>
        <p:grpSpPr>
          <a:xfrm>
            <a:off x="987540" y="2097405"/>
            <a:ext cx="2359970" cy="1689824"/>
            <a:chOff x="1715781" y="2215595"/>
            <a:chExt cx="2359970" cy="1689824"/>
          </a:xfrm>
        </p:grpSpPr>
        <p:sp>
          <p:nvSpPr>
            <p:cNvPr id="14" name="Rectangle 13">
              <a:extLst>
                <a:ext uri="{FF2B5EF4-FFF2-40B4-BE49-F238E27FC236}">
                  <a16:creationId xmlns:a16="http://schemas.microsoft.com/office/drawing/2014/main" id="{F127540B-888E-A537-B099-6249CAF84CE0}"/>
                </a:ext>
                <a:ext uri="{C183D7F6-B498-43B3-948B-1728B52AA6E4}">
                  <adec:decorative xmlns:adec="http://schemas.microsoft.com/office/drawing/2017/decorative" val="1"/>
                </a:ext>
              </a:extLst>
            </p:cNvPr>
            <p:cNvSpPr/>
            <p:nvPr/>
          </p:nvSpPr>
          <p:spPr>
            <a:xfrm rot="-120000">
              <a:off x="1715781" y="2329024"/>
              <a:ext cx="2303840" cy="15763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EFE5702-302D-C3BA-F820-32C4F6105887}"/>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776677" y="2215595"/>
              <a:ext cx="2299074" cy="1657739"/>
            </a:xfrm>
            <a:prstGeom prst="rect">
              <a:avLst/>
            </a:prstGeom>
          </p:spPr>
        </p:pic>
      </p:grpSp>
      <p:grpSp>
        <p:nvGrpSpPr>
          <p:cNvPr id="34" name="Group 33" descr="Image of a Menorah">
            <a:extLst>
              <a:ext uri="{FF2B5EF4-FFF2-40B4-BE49-F238E27FC236}">
                <a16:creationId xmlns:a16="http://schemas.microsoft.com/office/drawing/2014/main" id="{3D883F7E-141B-7714-3BF3-83E52CB7EA66}"/>
              </a:ext>
            </a:extLst>
          </p:cNvPr>
          <p:cNvGrpSpPr/>
          <p:nvPr/>
        </p:nvGrpSpPr>
        <p:grpSpPr>
          <a:xfrm>
            <a:off x="1031070" y="4071063"/>
            <a:ext cx="2359970" cy="1689824"/>
            <a:chOff x="1715781" y="2215595"/>
            <a:chExt cx="2359970" cy="1689824"/>
          </a:xfrm>
        </p:grpSpPr>
        <p:sp>
          <p:nvSpPr>
            <p:cNvPr id="35" name="Rectangle 34">
              <a:extLst>
                <a:ext uri="{FF2B5EF4-FFF2-40B4-BE49-F238E27FC236}">
                  <a16:creationId xmlns:a16="http://schemas.microsoft.com/office/drawing/2014/main" id="{5FFF2EF7-98CA-73A7-8AEC-45406C0291EB}"/>
                </a:ext>
                <a:ext uri="{C183D7F6-B498-43B3-948B-1728B52AA6E4}">
                  <adec:decorative xmlns:adec="http://schemas.microsoft.com/office/drawing/2017/decorative" val="1"/>
                </a:ext>
              </a:extLst>
            </p:cNvPr>
            <p:cNvSpPr/>
            <p:nvPr/>
          </p:nvSpPr>
          <p:spPr>
            <a:xfrm rot="-120000">
              <a:off x="1715781" y="2329024"/>
              <a:ext cx="2303840" cy="15763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1342900B-BEC5-1A99-5FA8-CFB22CBE8A7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776677" y="2215595"/>
              <a:ext cx="2299074" cy="1657739"/>
            </a:xfrm>
            <a:prstGeom prst="rect">
              <a:avLst/>
            </a:prstGeom>
          </p:spPr>
        </p:pic>
      </p:grpSp>
      <p:sp>
        <p:nvSpPr>
          <p:cNvPr id="2" name="Content Placeholder 1">
            <a:extLst>
              <a:ext uri="{FF2B5EF4-FFF2-40B4-BE49-F238E27FC236}">
                <a16:creationId xmlns:a16="http://schemas.microsoft.com/office/drawing/2014/main" id="{89111A0A-4FBE-A4EB-86FD-D3D5C55CE01A}"/>
              </a:ext>
            </a:extLst>
          </p:cNvPr>
          <p:cNvSpPr>
            <a:spLocks noGrp="1"/>
          </p:cNvSpPr>
          <p:nvPr>
            <p:ph idx="15"/>
          </p:nvPr>
        </p:nvSpPr>
        <p:spPr>
          <a:xfrm>
            <a:off x="3973075" y="2374644"/>
            <a:ext cx="1664714" cy="498582"/>
          </a:xfrm>
        </p:spPr>
        <p:txBody>
          <a:bodyPr/>
          <a:lstStyle/>
          <a:p>
            <a:pPr algn="ctr"/>
            <a:r>
              <a:rPr lang="en-GB" sz="2400" b="1" dirty="0">
                <a:latin typeface="Arial Nova" panose="020B0504020202020204" pitchFamily="34" charset="0"/>
                <a:ea typeface="Calibri"/>
                <a:cs typeface="Calibri"/>
                <a:sym typeface="Calibri"/>
              </a:rPr>
              <a:t>Heritage</a:t>
            </a:r>
          </a:p>
          <a:p>
            <a:endParaRPr lang="en-US" dirty="0"/>
          </a:p>
        </p:txBody>
      </p:sp>
      <p:grpSp>
        <p:nvGrpSpPr>
          <p:cNvPr id="25" name="Group 24" descr="Image of a portable CD player">
            <a:extLst>
              <a:ext uri="{FF2B5EF4-FFF2-40B4-BE49-F238E27FC236}">
                <a16:creationId xmlns:a16="http://schemas.microsoft.com/office/drawing/2014/main" id="{0837C506-C20E-15B9-C9F2-C0636EC19476}"/>
              </a:ext>
            </a:extLst>
          </p:cNvPr>
          <p:cNvGrpSpPr/>
          <p:nvPr/>
        </p:nvGrpSpPr>
        <p:grpSpPr>
          <a:xfrm>
            <a:off x="3616566" y="3120453"/>
            <a:ext cx="2359970" cy="1689824"/>
            <a:chOff x="1715781" y="2215595"/>
            <a:chExt cx="2359970" cy="1689824"/>
          </a:xfrm>
        </p:grpSpPr>
        <p:sp>
          <p:nvSpPr>
            <p:cNvPr id="26" name="Rectangle 25">
              <a:extLst>
                <a:ext uri="{FF2B5EF4-FFF2-40B4-BE49-F238E27FC236}">
                  <a16:creationId xmlns:a16="http://schemas.microsoft.com/office/drawing/2014/main" id="{A1B5D2E4-8ECD-5EC2-386B-01787BB08A4D}"/>
                </a:ext>
                <a:ext uri="{C183D7F6-B498-43B3-948B-1728B52AA6E4}">
                  <adec:decorative xmlns:adec="http://schemas.microsoft.com/office/drawing/2017/decorative" val="1"/>
                </a:ext>
              </a:extLst>
            </p:cNvPr>
            <p:cNvSpPr/>
            <p:nvPr/>
          </p:nvSpPr>
          <p:spPr>
            <a:xfrm rot="-120000">
              <a:off x="1715781" y="2329024"/>
              <a:ext cx="2303840" cy="15763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Image of a portable CD player">
              <a:extLst>
                <a:ext uri="{FF2B5EF4-FFF2-40B4-BE49-F238E27FC236}">
                  <a16:creationId xmlns:a16="http://schemas.microsoft.com/office/drawing/2014/main" id="{F387391D-9094-A276-E42B-6A32FEAFCA8C}"/>
                </a:ext>
                <a:ext uri="{C183D7F6-B498-43B3-948B-1728B52AA6E4}">
                  <adec:decorative xmlns:adec="http://schemas.microsoft.com/office/drawing/2017/decorative" val="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776677" y="2215595"/>
              <a:ext cx="2299074" cy="1657739"/>
            </a:xfrm>
            <a:prstGeom prst="rect">
              <a:avLst/>
            </a:prstGeom>
          </p:spPr>
        </p:pic>
      </p:grpSp>
      <p:sp>
        <p:nvSpPr>
          <p:cNvPr id="5" name="Content Placeholder 4">
            <a:extLst>
              <a:ext uri="{FF2B5EF4-FFF2-40B4-BE49-F238E27FC236}">
                <a16:creationId xmlns:a16="http://schemas.microsoft.com/office/drawing/2014/main" id="{2D63EF53-EF99-72BF-ABE9-6F9ABA391931}"/>
              </a:ext>
            </a:extLst>
          </p:cNvPr>
          <p:cNvSpPr>
            <a:spLocks noGrp="1"/>
          </p:cNvSpPr>
          <p:nvPr>
            <p:ph idx="17"/>
          </p:nvPr>
        </p:nvSpPr>
        <p:spPr>
          <a:xfrm>
            <a:off x="4086297" y="5293083"/>
            <a:ext cx="1664714" cy="713506"/>
          </a:xfrm>
        </p:spPr>
        <p:txBody>
          <a:bodyPr/>
          <a:lstStyle/>
          <a:p>
            <a:r>
              <a:rPr lang="en-GB" sz="2400" b="1" dirty="0">
                <a:latin typeface="Arial Nova" panose="020B0504020202020204" pitchFamily="34" charset="0"/>
                <a:ea typeface="Calibri"/>
                <a:cs typeface="Calibri"/>
                <a:sym typeface="Calibri"/>
              </a:rPr>
              <a:t>Diversity</a:t>
            </a:r>
          </a:p>
          <a:p>
            <a:endParaRPr lang="en-US" dirty="0"/>
          </a:p>
        </p:txBody>
      </p:sp>
      <p:grpSp>
        <p:nvGrpSpPr>
          <p:cNvPr id="28" name="Group 27" descr="Image of a group of toy cars">
            <a:extLst>
              <a:ext uri="{FF2B5EF4-FFF2-40B4-BE49-F238E27FC236}">
                <a16:creationId xmlns:a16="http://schemas.microsoft.com/office/drawing/2014/main" id="{21DB7088-9CA8-6227-6663-01116A650081}"/>
              </a:ext>
            </a:extLst>
          </p:cNvPr>
          <p:cNvGrpSpPr/>
          <p:nvPr/>
        </p:nvGrpSpPr>
        <p:grpSpPr>
          <a:xfrm>
            <a:off x="6202458" y="2029293"/>
            <a:ext cx="2359970" cy="1689824"/>
            <a:chOff x="1715781" y="2215595"/>
            <a:chExt cx="2359970" cy="1689824"/>
          </a:xfrm>
        </p:grpSpPr>
        <p:sp>
          <p:nvSpPr>
            <p:cNvPr id="29" name="Rectangle 28">
              <a:extLst>
                <a:ext uri="{FF2B5EF4-FFF2-40B4-BE49-F238E27FC236}">
                  <a16:creationId xmlns:a16="http://schemas.microsoft.com/office/drawing/2014/main" id="{3CB72C8A-D730-2D31-1543-07E65B4DD1D1}"/>
                </a:ext>
                <a:ext uri="{C183D7F6-B498-43B3-948B-1728B52AA6E4}">
                  <adec:decorative xmlns:adec="http://schemas.microsoft.com/office/drawing/2017/decorative" val="1"/>
                </a:ext>
              </a:extLst>
            </p:cNvPr>
            <p:cNvSpPr/>
            <p:nvPr/>
          </p:nvSpPr>
          <p:spPr>
            <a:xfrm rot="-120000">
              <a:off x="1715781" y="2329024"/>
              <a:ext cx="2303840" cy="15763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9B31194-1B2B-56E8-3622-20E50560EBC1}"/>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776677" y="2215595"/>
              <a:ext cx="2299074" cy="1657739"/>
            </a:xfrm>
            <a:prstGeom prst="rect">
              <a:avLst/>
            </a:prstGeom>
          </p:spPr>
        </p:pic>
      </p:grpSp>
      <p:grpSp>
        <p:nvGrpSpPr>
          <p:cNvPr id="31" name="Group 30" descr="Image of a pair of trainers">
            <a:extLst>
              <a:ext uri="{FF2B5EF4-FFF2-40B4-BE49-F238E27FC236}">
                <a16:creationId xmlns:a16="http://schemas.microsoft.com/office/drawing/2014/main" id="{D3F68F13-953D-0EB3-F428-EAF10AD92AD9}"/>
              </a:ext>
            </a:extLst>
          </p:cNvPr>
          <p:cNvGrpSpPr/>
          <p:nvPr/>
        </p:nvGrpSpPr>
        <p:grpSpPr>
          <a:xfrm>
            <a:off x="6187317" y="4022955"/>
            <a:ext cx="2359970" cy="1689824"/>
            <a:chOff x="1715781" y="2215595"/>
            <a:chExt cx="2359970" cy="1689824"/>
          </a:xfrm>
        </p:grpSpPr>
        <p:sp>
          <p:nvSpPr>
            <p:cNvPr id="32" name="Rectangle 31">
              <a:extLst>
                <a:ext uri="{FF2B5EF4-FFF2-40B4-BE49-F238E27FC236}">
                  <a16:creationId xmlns:a16="http://schemas.microsoft.com/office/drawing/2014/main" id="{4182F23E-08D5-5254-FD3B-6A6686CF3FDB}"/>
                </a:ext>
                <a:ext uri="{C183D7F6-B498-43B3-948B-1728B52AA6E4}">
                  <adec:decorative xmlns:adec="http://schemas.microsoft.com/office/drawing/2017/decorative" val="1"/>
                </a:ext>
              </a:extLst>
            </p:cNvPr>
            <p:cNvSpPr/>
            <p:nvPr/>
          </p:nvSpPr>
          <p:spPr>
            <a:xfrm rot="-120000">
              <a:off x="1715781" y="2329024"/>
              <a:ext cx="2303840" cy="15763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044A83A2-7ED0-4D0F-095E-C6AD86AA740A}"/>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776677" y="2215595"/>
              <a:ext cx="2299074" cy="1657739"/>
            </a:xfrm>
            <a:prstGeom prst="rect">
              <a:avLst/>
            </a:prstGeom>
          </p:spPr>
        </p:pic>
      </p:grpSp>
      <p:grpSp>
        <p:nvGrpSpPr>
          <p:cNvPr id="37" name="Group 36" descr="Image of a collection of black and white photographs">
            <a:extLst>
              <a:ext uri="{FF2B5EF4-FFF2-40B4-BE49-F238E27FC236}">
                <a16:creationId xmlns:a16="http://schemas.microsoft.com/office/drawing/2014/main" id="{A8F2CADC-C3E9-AAC7-1A3E-E3DD43BCEB8F}"/>
              </a:ext>
            </a:extLst>
          </p:cNvPr>
          <p:cNvGrpSpPr/>
          <p:nvPr/>
        </p:nvGrpSpPr>
        <p:grpSpPr>
          <a:xfrm>
            <a:off x="8799888" y="1950404"/>
            <a:ext cx="2359970" cy="1689824"/>
            <a:chOff x="1715781" y="2215595"/>
            <a:chExt cx="2359970" cy="1689824"/>
          </a:xfrm>
        </p:grpSpPr>
        <p:sp>
          <p:nvSpPr>
            <p:cNvPr id="38" name="Rectangle 37">
              <a:extLst>
                <a:ext uri="{FF2B5EF4-FFF2-40B4-BE49-F238E27FC236}">
                  <a16:creationId xmlns:a16="http://schemas.microsoft.com/office/drawing/2014/main" id="{D2AE16A2-F424-6AF3-DE42-E8A34EA2A1CA}"/>
                </a:ext>
                <a:ext uri="{C183D7F6-B498-43B3-948B-1728B52AA6E4}">
                  <adec:decorative xmlns:adec="http://schemas.microsoft.com/office/drawing/2017/decorative" val="1"/>
                </a:ext>
              </a:extLst>
            </p:cNvPr>
            <p:cNvSpPr/>
            <p:nvPr/>
          </p:nvSpPr>
          <p:spPr>
            <a:xfrm rot="-120000">
              <a:off x="1715781" y="2329024"/>
              <a:ext cx="2303840" cy="15763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1E008CA6-F427-7F3C-64A5-7F6191B4CD90}"/>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1776677" y="2215595"/>
              <a:ext cx="2299074" cy="1657739"/>
            </a:xfrm>
            <a:prstGeom prst="rect">
              <a:avLst/>
            </a:prstGeom>
          </p:spPr>
        </p:pic>
      </p:grpSp>
      <p:sp>
        <p:nvSpPr>
          <p:cNvPr id="7" name="Content Placeholder 6">
            <a:extLst>
              <a:ext uri="{FF2B5EF4-FFF2-40B4-BE49-F238E27FC236}">
                <a16:creationId xmlns:a16="http://schemas.microsoft.com/office/drawing/2014/main" id="{9192F2C5-529E-2C43-8C63-638DAF44D715}"/>
              </a:ext>
            </a:extLst>
          </p:cNvPr>
          <p:cNvSpPr>
            <a:spLocks noGrp="1"/>
          </p:cNvSpPr>
          <p:nvPr>
            <p:ph idx="1"/>
          </p:nvPr>
        </p:nvSpPr>
        <p:spPr>
          <a:xfrm>
            <a:off x="9166237" y="4133341"/>
            <a:ext cx="4993640" cy="402610"/>
          </a:xfrm>
        </p:spPr>
        <p:txBody>
          <a:bodyPr>
            <a:noAutofit/>
          </a:bodyPr>
          <a:lstStyle/>
          <a:p>
            <a:r>
              <a:rPr lang="en-GB" sz="2400" b="1" dirty="0">
                <a:latin typeface="Arial Nova" panose="020B0504020202020204" pitchFamily="34" charset="0"/>
                <a:ea typeface="Calibri"/>
                <a:cs typeface="Calibri"/>
                <a:sym typeface="Calibri"/>
              </a:rPr>
              <a:t>Community</a:t>
            </a:r>
          </a:p>
          <a:p>
            <a:endParaRPr lang="en-GB" sz="2400" dirty="0">
              <a:latin typeface="Arial Nova" panose="020B0504020202020204" pitchFamily="34" charset="0"/>
              <a:ea typeface="Calibri"/>
              <a:cs typeface="Calibri"/>
              <a:sym typeface="Calibri"/>
            </a:endParaRPr>
          </a:p>
          <a:p>
            <a:endParaRPr lang="en-GB" sz="2400" dirty="0">
              <a:latin typeface="Arial Nova" panose="020B0504020202020204" pitchFamily="34" charset="0"/>
              <a:ea typeface="Calibri"/>
              <a:cs typeface="Calibri"/>
              <a:sym typeface="Calibri"/>
            </a:endParaRPr>
          </a:p>
          <a:p>
            <a:endParaRPr lang="en-GB" sz="2400" dirty="0">
              <a:latin typeface="Arial Nova" panose="020B0504020202020204" pitchFamily="34" charset="0"/>
              <a:ea typeface="Calibri"/>
              <a:cs typeface="Calibri"/>
              <a:sym typeface="Calibri"/>
            </a:endParaRPr>
          </a:p>
          <a:p>
            <a:endParaRPr lang="en-US" sz="2400" b="0" dirty="0">
              <a:latin typeface="Arial Nova" panose="020B0504020202020204" pitchFamily="34" charset="0"/>
            </a:endParaRPr>
          </a:p>
        </p:txBody>
      </p:sp>
    </p:spTree>
    <p:extLst>
      <p:ext uri="{BB962C8B-B14F-4D97-AF65-F5344CB8AC3E}">
        <p14:creationId xmlns:p14="http://schemas.microsoft.com/office/powerpoint/2010/main" val="3652885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B6EB76-B8C2-613B-20F4-DD3391A45F90}"/>
              </a:ext>
            </a:extLst>
          </p:cNvPr>
          <p:cNvSpPr>
            <a:spLocks noGrp="1"/>
          </p:cNvSpPr>
          <p:nvPr>
            <p:ph type="title"/>
          </p:nvPr>
        </p:nvSpPr>
        <p:spPr/>
        <p:txBody>
          <a:bodyPr/>
          <a:lstStyle/>
          <a:p>
            <a:r>
              <a:rPr lang="en-US" dirty="0"/>
              <a:t>COMMONWEALTH MATCH UP!</a:t>
            </a:r>
          </a:p>
        </p:txBody>
      </p:sp>
      <p:sp>
        <p:nvSpPr>
          <p:cNvPr id="2" name="Content Placeholder 1">
            <a:extLst>
              <a:ext uri="{FF2B5EF4-FFF2-40B4-BE49-F238E27FC236}">
                <a16:creationId xmlns:a16="http://schemas.microsoft.com/office/drawing/2014/main" id="{A0A340D8-F303-E306-7174-D4BED9050EEB}"/>
              </a:ext>
            </a:extLst>
          </p:cNvPr>
          <p:cNvSpPr>
            <a:spLocks noGrp="1"/>
          </p:cNvSpPr>
          <p:nvPr>
            <p:ph idx="24"/>
          </p:nvPr>
        </p:nvSpPr>
        <p:spPr>
          <a:xfrm>
            <a:off x="932179" y="1957857"/>
            <a:ext cx="9913879" cy="373679"/>
          </a:xfrm>
        </p:spPr>
        <p:txBody>
          <a:bodyPr>
            <a:noAutofit/>
          </a:bodyPr>
          <a:lstStyle/>
          <a:p>
            <a:pPr marR="812800">
              <a:lnSpc>
                <a:spcPct val="100000"/>
              </a:lnSpc>
              <a:spcBef>
                <a:spcPts val="0"/>
              </a:spcBef>
              <a:buSzPts val="1400"/>
            </a:pPr>
            <a:r>
              <a:rPr lang="en-GB" dirty="0"/>
              <a:t>Where the Commonwealth Games was held in 2022</a:t>
            </a:r>
          </a:p>
          <a:p>
            <a:pPr marR="812800" lvl="0">
              <a:lnSpc>
                <a:spcPct val="100000"/>
              </a:lnSpc>
              <a:spcBef>
                <a:spcPts val="0"/>
              </a:spcBef>
              <a:buSzPts val="1400"/>
            </a:pPr>
            <a:endParaRPr lang="en-US" dirty="0"/>
          </a:p>
        </p:txBody>
      </p:sp>
      <p:sp>
        <p:nvSpPr>
          <p:cNvPr id="7" name="Content Placeholder 6">
            <a:extLst>
              <a:ext uri="{FF2B5EF4-FFF2-40B4-BE49-F238E27FC236}">
                <a16:creationId xmlns:a16="http://schemas.microsoft.com/office/drawing/2014/main" id="{F6348BDE-13D0-351F-5993-020E6ADE726A}"/>
              </a:ext>
            </a:extLst>
          </p:cNvPr>
          <p:cNvSpPr>
            <a:spLocks noGrp="1"/>
          </p:cNvSpPr>
          <p:nvPr>
            <p:ph idx="25"/>
          </p:nvPr>
        </p:nvSpPr>
        <p:spPr>
          <a:xfrm>
            <a:off x="932179" y="2472821"/>
            <a:ext cx="10327640" cy="373679"/>
          </a:xfrm>
        </p:spPr>
        <p:txBody>
          <a:bodyPr/>
          <a:lstStyle/>
          <a:p>
            <a:r>
              <a:rPr lang="en-US" dirty="0"/>
              <a:t>How many people in the UK watched the Birmingham 2022 Games</a:t>
            </a:r>
          </a:p>
        </p:txBody>
      </p:sp>
      <p:sp>
        <p:nvSpPr>
          <p:cNvPr id="9" name="Content Placeholder 8">
            <a:extLst>
              <a:ext uri="{FF2B5EF4-FFF2-40B4-BE49-F238E27FC236}">
                <a16:creationId xmlns:a16="http://schemas.microsoft.com/office/drawing/2014/main" id="{98111723-9157-BC54-A817-B3736A52845F}"/>
              </a:ext>
            </a:extLst>
          </p:cNvPr>
          <p:cNvSpPr>
            <a:spLocks noGrp="1"/>
          </p:cNvSpPr>
          <p:nvPr>
            <p:ph idx="26"/>
          </p:nvPr>
        </p:nvSpPr>
        <p:spPr>
          <a:xfrm>
            <a:off x="932179" y="2987785"/>
            <a:ext cx="10327640" cy="373679"/>
          </a:xfrm>
        </p:spPr>
        <p:txBody>
          <a:bodyPr/>
          <a:lstStyle/>
          <a:p>
            <a:r>
              <a:rPr lang="en-GB" dirty="0"/>
              <a:t>A nation or territory in the Commonwealth that is in Asia</a:t>
            </a:r>
          </a:p>
        </p:txBody>
      </p:sp>
      <p:sp>
        <p:nvSpPr>
          <p:cNvPr id="10" name="Content Placeholder 9">
            <a:extLst>
              <a:ext uri="{FF2B5EF4-FFF2-40B4-BE49-F238E27FC236}">
                <a16:creationId xmlns:a16="http://schemas.microsoft.com/office/drawing/2014/main" id="{569A2636-3D61-7581-4294-00537D39772F}"/>
              </a:ext>
            </a:extLst>
          </p:cNvPr>
          <p:cNvSpPr>
            <a:spLocks noGrp="1"/>
          </p:cNvSpPr>
          <p:nvPr>
            <p:ph idx="27"/>
          </p:nvPr>
        </p:nvSpPr>
        <p:spPr>
          <a:xfrm>
            <a:off x="932178" y="3478620"/>
            <a:ext cx="10327640" cy="885953"/>
          </a:xfrm>
        </p:spPr>
        <p:txBody>
          <a:bodyPr>
            <a:normAutofit/>
          </a:bodyPr>
          <a:lstStyle/>
          <a:p>
            <a:r>
              <a:rPr lang="en-GB" dirty="0"/>
              <a:t>An athlete from Team England who won a medal in the Birmingham </a:t>
            </a:r>
          </a:p>
          <a:p>
            <a:r>
              <a:rPr lang="en-GB" dirty="0"/>
              <a:t>2022 Games</a:t>
            </a:r>
          </a:p>
        </p:txBody>
      </p:sp>
      <p:sp>
        <p:nvSpPr>
          <p:cNvPr id="11" name="Content Placeholder 10">
            <a:extLst>
              <a:ext uri="{FF2B5EF4-FFF2-40B4-BE49-F238E27FC236}">
                <a16:creationId xmlns:a16="http://schemas.microsoft.com/office/drawing/2014/main" id="{F4459906-5BE5-2937-BF93-DD0D65FD2CAE}"/>
              </a:ext>
            </a:extLst>
          </p:cNvPr>
          <p:cNvSpPr>
            <a:spLocks noGrp="1"/>
          </p:cNvSpPr>
          <p:nvPr>
            <p:ph idx="28"/>
          </p:nvPr>
        </p:nvSpPr>
        <p:spPr>
          <a:xfrm>
            <a:off x="932178" y="4415388"/>
            <a:ext cx="10327640" cy="373679"/>
          </a:xfrm>
        </p:spPr>
        <p:txBody>
          <a:bodyPr/>
          <a:lstStyle/>
          <a:p>
            <a:r>
              <a:rPr lang="en-GB" dirty="0"/>
              <a:t>The number of nations and territories in the Commonwealth</a:t>
            </a:r>
          </a:p>
          <a:p>
            <a:endParaRPr lang="en-GB" dirty="0"/>
          </a:p>
        </p:txBody>
      </p:sp>
      <p:sp>
        <p:nvSpPr>
          <p:cNvPr id="12" name="Content Placeholder 11">
            <a:extLst>
              <a:ext uri="{FF2B5EF4-FFF2-40B4-BE49-F238E27FC236}">
                <a16:creationId xmlns:a16="http://schemas.microsoft.com/office/drawing/2014/main" id="{87B8EEB1-7A62-8B11-0C44-A62A9BCCA2E6}"/>
              </a:ext>
            </a:extLst>
          </p:cNvPr>
          <p:cNvSpPr>
            <a:spLocks noGrp="1"/>
          </p:cNvSpPr>
          <p:nvPr>
            <p:ph idx="29"/>
          </p:nvPr>
        </p:nvSpPr>
        <p:spPr>
          <a:xfrm>
            <a:off x="932178" y="4975400"/>
            <a:ext cx="10327640" cy="373679"/>
          </a:xfrm>
        </p:spPr>
        <p:txBody>
          <a:bodyPr/>
          <a:lstStyle/>
          <a:p>
            <a:r>
              <a:rPr lang="en-GB"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 Birmingham 2022 Commonwealth Games team sport </a:t>
            </a:r>
            <a:endParaRPr lang="en-GB" dirty="0"/>
          </a:p>
          <a:p>
            <a:endParaRPr lang="en-US" dirty="0"/>
          </a:p>
        </p:txBody>
      </p:sp>
      <p:sp>
        <p:nvSpPr>
          <p:cNvPr id="19" name="Content Placeholder 18">
            <a:extLst>
              <a:ext uri="{FF2B5EF4-FFF2-40B4-BE49-F238E27FC236}">
                <a16:creationId xmlns:a16="http://schemas.microsoft.com/office/drawing/2014/main" id="{898BEFC5-4B06-CBCD-2A8F-72CADDEB886F}"/>
              </a:ext>
            </a:extLst>
          </p:cNvPr>
          <p:cNvSpPr>
            <a:spLocks noGrp="1"/>
          </p:cNvSpPr>
          <p:nvPr>
            <p:ph idx="36"/>
          </p:nvPr>
        </p:nvSpPr>
        <p:spPr>
          <a:xfrm>
            <a:off x="932178" y="5399894"/>
            <a:ext cx="10327640" cy="373679"/>
          </a:xfrm>
        </p:spPr>
        <p:txBody>
          <a:bodyPr>
            <a:noAutofit/>
          </a:bodyPr>
          <a:lstStyle/>
          <a:p>
            <a:r>
              <a:rPr lang="en-GB" dirty="0">
                <a:solidFill>
                  <a:schemeClr val="dk1"/>
                </a:solidFill>
                <a:latin typeface="Arial Nova" panose="020B0504020202020204" pitchFamily="34" charset="0"/>
                <a:ea typeface="Calibri"/>
                <a:cs typeface="Calibri"/>
                <a:sym typeface="Calibri"/>
              </a:rPr>
              <a:t>The name of the Birmingham 2022 Commonwealth </a:t>
            </a:r>
            <a:br>
              <a:rPr lang="en-GB" dirty="0">
                <a:solidFill>
                  <a:schemeClr val="dk1"/>
                </a:solidFill>
                <a:latin typeface="Arial Nova" panose="020B0504020202020204" pitchFamily="34" charset="0"/>
                <a:ea typeface="Calibri"/>
                <a:cs typeface="Calibri"/>
                <a:sym typeface="Calibri"/>
              </a:rPr>
            </a:br>
            <a:r>
              <a:rPr lang="en-GB" dirty="0">
                <a:solidFill>
                  <a:schemeClr val="dk1"/>
                </a:solidFill>
                <a:latin typeface="Arial Nova" panose="020B0504020202020204" pitchFamily="34" charset="0"/>
                <a:ea typeface="Calibri"/>
                <a:cs typeface="Calibri"/>
                <a:sym typeface="Calibri"/>
              </a:rPr>
              <a:t>Games mascot</a:t>
            </a:r>
            <a:endParaRPr lang="en-GB" dirty="0">
              <a:latin typeface="Arial Nova" panose="020B0504020202020204" pitchFamily="34" charset="0"/>
            </a:endParaRPr>
          </a:p>
          <a:p>
            <a:endParaRPr lang="en-US" dirty="0"/>
          </a:p>
        </p:txBody>
      </p:sp>
      <p:pic>
        <p:nvPicPr>
          <p:cNvPr id="5" name="Picture 4">
            <a:extLst>
              <a:ext uri="{FF2B5EF4-FFF2-40B4-BE49-F238E27FC236}">
                <a16:creationId xmlns:a16="http://schemas.microsoft.com/office/drawing/2014/main" id="{860EF98B-B2CE-A3E1-B6D6-A31838A8427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03619" y="1617942"/>
            <a:ext cx="3811271" cy="291436"/>
          </a:xfrm>
          <a:prstGeom prst="rect">
            <a:avLst/>
          </a:prstGeom>
        </p:spPr>
      </p:pic>
      <p:pic>
        <p:nvPicPr>
          <p:cNvPr id="23" name="Content Placeholder 26">
            <a:extLst>
              <a:ext uri="{FF2B5EF4-FFF2-40B4-BE49-F238E27FC236}">
                <a16:creationId xmlns:a16="http://schemas.microsoft.com/office/drawing/2014/main" id="{C42CA677-5F21-CDAA-5486-5E66450B572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99341" y="20183"/>
            <a:ext cx="6700132" cy="6858000"/>
          </a:xfrm>
          <a:prstGeom prst="rect">
            <a:avLst/>
          </a:prstGeom>
        </p:spPr>
      </p:pic>
    </p:spTree>
    <p:extLst>
      <p:ext uri="{BB962C8B-B14F-4D97-AF65-F5344CB8AC3E}">
        <p14:creationId xmlns:p14="http://schemas.microsoft.com/office/powerpoint/2010/main" val="29783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P spid="9" grpId="0" build="p"/>
      <p:bldP spid="10" grpId="0" build="p"/>
      <p:bldP spid="11" grpId="0" build="p"/>
      <p:bldP spid="12" grpId="0" build="p"/>
      <p:bldP spid="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B6EB76-B8C2-613B-20F4-DD3391A45F90}"/>
              </a:ext>
            </a:extLst>
          </p:cNvPr>
          <p:cNvSpPr>
            <a:spLocks noGrp="1"/>
          </p:cNvSpPr>
          <p:nvPr>
            <p:ph type="title"/>
          </p:nvPr>
        </p:nvSpPr>
        <p:spPr/>
        <p:txBody>
          <a:bodyPr/>
          <a:lstStyle/>
          <a:p>
            <a:r>
              <a:rPr lang="en-US" dirty="0"/>
              <a:t>COMMONWEALTH MATCH UP!</a:t>
            </a:r>
          </a:p>
        </p:txBody>
      </p:sp>
      <p:sp>
        <p:nvSpPr>
          <p:cNvPr id="2" name="Content Placeholder 1">
            <a:extLst>
              <a:ext uri="{FF2B5EF4-FFF2-40B4-BE49-F238E27FC236}">
                <a16:creationId xmlns:a16="http://schemas.microsoft.com/office/drawing/2014/main" id="{A0A340D8-F303-E306-7174-D4BED9050EEB}"/>
              </a:ext>
            </a:extLst>
          </p:cNvPr>
          <p:cNvSpPr>
            <a:spLocks noGrp="1"/>
          </p:cNvSpPr>
          <p:nvPr>
            <p:ph idx="24"/>
          </p:nvPr>
        </p:nvSpPr>
        <p:spPr>
          <a:xfrm>
            <a:off x="932178" y="2437808"/>
            <a:ext cx="9913879" cy="373679"/>
          </a:xfrm>
        </p:spPr>
        <p:txBody>
          <a:bodyPr>
            <a:noAutofit/>
          </a:bodyPr>
          <a:lstStyle/>
          <a:p>
            <a:pPr marR="812800">
              <a:lnSpc>
                <a:spcPct val="100000"/>
              </a:lnSpc>
              <a:spcBef>
                <a:spcPts val="0"/>
              </a:spcBef>
              <a:buSzPts val="1400"/>
            </a:pPr>
            <a:r>
              <a:rPr lang="en-GB" dirty="0">
                <a:solidFill>
                  <a:schemeClr val="dk1"/>
                </a:solidFill>
                <a:latin typeface="Arial Nova" panose="020B0504020202020204" pitchFamily="34" charset="0"/>
                <a:ea typeface="Calibri"/>
                <a:cs typeface="Calibri"/>
                <a:sym typeface="Calibri"/>
              </a:rPr>
              <a:t>A gymnastics event</a:t>
            </a:r>
            <a:endParaRPr lang="en-GB" dirty="0">
              <a:latin typeface="Arial Nova" panose="020B0504020202020204" pitchFamily="34" charset="0"/>
            </a:endParaRPr>
          </a:p>
          <a:p>
            <a:pPr marR="812800" lvl="0">
              <a:lnSpc>
                <a:spcPct val="100000"/>
              </a:lnSpc>
              <a:spcBef>
                <a:spcPts val="0"/>
              </a:spcBef>
              <a:buSzPts val="1400"/>
            </a:pPr>
            <a:endParaRPr lang="en-US" dirty="0">
              <a:latin typeface="Arial Nova" panose="020B0504020202020204" pitchFamily="34" charset="0"/>
            </a:endParaRPr>
          </a:p>
        </p:txBody>
      </p:sp>
      <p:sp>
        <p:nvSpPr>
          <p:cNvPr id="7" name="Content Placeholder 6">
            <a:extLst>
              <a:ext uri="{FF2B5EF4-FFF2-40B4-BE49-F238E27FC236}">
                <a16:creationId xmlns:a16="http://schemas.microsoft.com/office/drawing/2014/main" id="{F6348BDE-13D0-351F-5993-020E6ADE726A}"/>
              </a:ext>
            </a:extLst>
          </p:cNvPr>
          <p:cNvSpPr>
            <a:spLocks noGrp="1"/>
          </p:cNvSpPr>
          <p:nvPr>
            <p:ph idx="25"/>
          </p:nvPr>
        </p:nvSpPr>
        <p:spPr>
          <a:xfrm>
            <a:off x="932178" y="2922884"/>
            <a:ext cx="10327640" cy="373679"/>
          </a:xfrm>
        </p:spPr>
        <p:txBody>
          <a:bodyPr/>
          <a:lstStyle/>
          <a:p>
            <a:r>
              <a:rPr lang="en-GB" dirty="0">
                <a:solidFill>
                  <a:schemeClr val="dk1"/>
                </a:solidFill>
                <a:latin typeface="Arial Nova" panose="020B0504020202020204" pitchFamily="34" charset="0"/>
                <a:ea typeface="Calibri"/>
                <a:cs typeface="Calibri"/>
                <a:sym typeface="Calibri"/>
              </a:rPr>
              <a:t>The town where the Cycling Road Race </a:t>
            </a:r>
            <a:r>
              <a:rPr lang="en-GB" dirty="0">
                <a:latin typeface="Arial Nova" panose="020B0504020202020204" pitchFamily="34" charset="0"/>
                <a:ea typeface="Calibri"/>
                <a:cs typeface="Calibri"/>
                <a:sym typeface="Calibri"/>
              </a:rPr>
              <a:t>was</a:t>
            </a:r>
            <a:r>
              <a:rPr lang="en-GB" dirty="0">
                <a:solidFill>
                  <a:schemeClr val="dk1"/>
                </a:solidFill>
                <a:latin typeface="Arial Nova" panose="020B0504020202020204" pitchFamily="34" charset="0"/>
                <a:ea typeface="Calibri"/>
                <a:cs typeface="Calibri"/>
                <a:sym typeface="Calibri"/>
              </a:rPr>
              <a:t> held</a:t>
            </a:r>
            <a:endParaRPr lang="en-GB" dirty="0">
              <a:latin typeface="Arial Nova" panose="020B0504020202020204" pitchFamily="34" charset="0"/>
            </a:endParaRPr>
          </a:p>
        </p:txBody>
      </p:sp>
      <p:sp>
        <p:nvSpPr>
          <p:cNvPr id="9" name="Content Placeholder 8">
            <a:extLst>
              <a:ext uri="{FF2B5EF4-FFF2-40B4-BE49-F238E27FC236}">
                <a16:creationId xmlns:a16="http://schemas.microsoft.com/office/drawing/2014/main" id="{98111723-9157-BC54-A817-B3736A52845F}"/>
              </a:ext>
            </a:extLst>
          </p:cNvPr>
          <p:cNvSpPr>
            <a:spLocks noGrp="1"/>
          </p:cNvSpPr>
          <p:nvPr>
            <p:ph idx="26"/>
          </p:nvPr>
        </p:nvSpPr>
        <p:spPr>
          <a:xfrm>
            <a:off x="932178" y="3373007"/>
            <a:ext cx="10327640" cy="373679"/>
          </a:xfrm>
        </p:spPr>
        <p:txBody>
          <a:bodyPr/>
          <a:lstStyle/>
          <a:p>
            <a:r>
              <a:rPr lang="en-GB" dirty="0">
                <a:solidFill>
                  <a:schemeClr val="dk1"/>
                </a:solidFill>
                <a:latin typeface="Arial Nova" panose="020B0504020202020204" pitchFamily="34" charset="0"/>
                <a:ea typeface="Calibri"/>
                <a:cs typeface="Calibri"/>
                <a:sym typeface="Calibri"/>
              </a:rPr>
              <a:t>The number of people in a Hockey team</a:t>
            </a:r>
            <a:endParaRPr lang="en-GB" dirty="0">
              <a:latin typeface="Arial Nova" panose="020B0504020202020204" pitchFamily="34" charset="0"/>
            </a:endParaRPr>
          </a:p>
          <a:p>
            <a:endParaRPr lang="en-GB" dirty="0">
              <a:latin typeface="Arial Nova" panose="020B0504020202020204" pitchFamily="34" charset="0"/>
            </a:endParaRPr>
          </a:p>
        </p:txBody>
      </p:sp>
      <p:sp>
        <p:nvSpPr>
          <p:cNvPr id="10" name="Content Placeholder 9">
            <a:extLst>
              <a:ext uri="{FF2B5EF4-FFF2-40B4-BE49-F238E27FC236}">
                <a16:creationId xmlns:a16="http://schemas.microsoft.com/office/drawing/2014/main" id="{569A2636-3D61-7581-4294-00537D39772F}"/>
              </a:ext>
            </a:extLst>
          </p:cNvPr>
          <p:cNvSpPr>
            <a:spLocks noGrp="1"/>
          </p:cNvSpPr>
          <p:nvPr>
            <p:ph idx="27"/>
          </p:nvPr>
        </p:nvSpPr>
        <p:spPr>
          <a:xfrm>
            <a:off x="932178" y="3818390"/>
            <a:ext cx="10327640" cy="936701"/>
          </a:xfrm>
        </p:spPr>
        <p:txBody>
          <a:bodyPr/>
          <a:lstStyle/>
          <a:p>
            <a:r>
              <a:rPr lang="en-GB" dirty="0">
                <a:latin typeface="Arial Nova" panose="020B0504020202020204" pitchFamily="34" charset="0"/>
                <a:cs typeface="Calibri"/>
                <a:sym typeface="Calibri"/>
              </a:rPr>
              <a:t>The record-breaking number of tickets sold for the Birmingham </a:t>
            </a:r>
          </a:p>
          <a:p>
            <a:r>
              <a:rPr lang="en-GB" dirty="0">
                <a:latin typeface="Arial Nova" panose="020B0504020202020204" pitchFamily="34" charset="0"/>
                <a:cs typeface="Calibri"/>
                <a:sym typeface="Calibri"/>
              </a:rPr>
              <a:t>2022 Games</a:t>
            </a:r>
            <a:endParaRPr lang="en-GB" dirty="0">
              <a:latin typeface="Arial Nova" panose="020B0504020202020204" pitchFamily="34" charset="0"/>
            </a:endParaRPr>
          </a:p>
        </p:txBody>
      </p:sp>
      <p:sp>
        <p:nvSpPr>
          <p:cNvPr id="11" name="Content Placeholder 10">
            <a:extLst>
              <a:ext uri="{FF2B5EF4-FFF2-40B4-BE49-F238E27FC236}">
                <a16:creationId xmlns:a16="http://schemas.microsoft.com/office/drawing/2014/main" id="{F4459906-5BE5-2937-BF93-DD0D65FD2CAE}"/>
              </a:ext>
            </a:extLst>
          </p:cNvPr>
          <p:cNvSpPr>
            <a:spLocks noGrp="1"/>
          </p:cNvSpPr>
          <p:nvPr>
            <p:ph idx="28"/>
          </p:nvPr>
        </p:nvSpPr>
        <p:spPr>
          <a:xfrm>
            <a:off x="932178" y="4658303"/>
            <a:ext cx="10327640" cy="373679"/>
          </a:xfrm>
        </p:spPr>
        <p:txBody>
          <a:bodyPr/>
          <a:lstStyle/>
          <a:p>
            <a:r>
              <a:rPr lang="en-GB" dirty="0">
                <a:solidFill>
                  <a:schemeClr val="dk1"/>
                </a:solidFill>
                <a:latin typeface="Arial Nova" panose="020B0504020202020204" pitchFamily="34" charset="0"/>
                <a:ea typeface="Calibri"/>
                <a:cs typeface="Calibri"/>
                <a:sym typeface="Calibri"/>
              </a:rPr>
              <a:t>The Head of the Commonwealth</a:t>
            </a:r>
            <a:endParaRPr lang="en-GB" dirty="0">
              <a:latin typeface="Arial Nova" panose="020B0504020202020204" pitchFamily="34" charset="0"/>
            </a:endParaRPr>
          </a:p>
        </p:txBody>
      </p:sp>
      <p:sp>
        <p:nvSpPr>
          <p:cNvPr id="12" name="Content Placeholder 11">
            <a:extLst>
              <a:ext uri="{FF2B5EF4-FFF2-40B4-BE49-F238E27FC236}">
                <a16:creationId xmlns:a16="http://schemas.microsoft.com/office/drawing/2014/main" id="{87B8EEB1-7A62-8B11-0C44-A62A9BCCA2E6}"/>
              </a:ext>
            </a:extLst>
          </p:cNvPr>
          <p:cNvSpPr>
            <a:spLocks noGrp="1"/>
          </p:cNvSpPr>
          <p:nvPr>
            <p:ph idx="29"/>
          </p:nvPr>
        </p:nvSpPr>
        <p:spPr>
          <a:xfrm>
            <a:off x="932178" y="5143379"/>
            <a:ext cx="10327640" cy="373679"/>
          </a:xfrm>
        </p:spPr>
        <p:txBody>
          <a:bodyPr/>
          <a:lstStyle/>
          <a:p>
            <a:r>
              <a:rPr lang="en-GB" dirty="0">
                <a:solidFill>
                  <a:schemeClr val="dk1"/>
                </a:solidFill>
                <a:latin typeface="Arial Nova" panose="020B0504020202020204" pitchFamily="34" charset="0"/>
                <a:ea typeface="Calibri"/>
                <a:cs typeface="Calibri"/>
                <a:sym typeface="Calibri"/>
              </a:rPr>
              <a:t>A sports stadium where Athletics </a:t>
            </a:r>
            <a:r>
              <a:rPr lang="en-GB" dirty="0">
                <a:latin typeface="Arial Nova" panose="020B0504020202020204" pitchFamily="34" charset="0"/>
                <a:ea typeface="Calibri"/>
                <a:cs typeface="Calibri"/>
                <a:sym typeface="Calibri"/>
              </a:rPr>
              <a:t>took</a:t>
            </a:r>
            <a:r>
              <a:rPr lang="en-GB" dirty="0">
                <a:solidFill>
                  <a:srgbClr val="FF0000"/>
                </a:solidFill>
                <a:latin typeface="Arial Nova" panose="020B0504020202020204" pitchFamily="34" charset="0"/>
                <a:ea typeface="Calibri"/>
                <a:cs typeface="Calibri"/>
                <a:sym typeface="Calibri"/>
              </a:rPr>
              <a:t> </a:t>
            </a:r>
            <a:r>
              <a:rPr lang="en-GB" dirty="0">
                <a:solidFill>
                  <a:schemeClr val="dk1"/>
                </a:solidFill>
                <a:latin typeface="Arial Nova" panose="020B0504020202020204" pitchFamily="34" charset="0"/>
                <a:ea typeface="Calibri"/>
                <a:cs typeface="Calibri"/>
                <a:sym typeface="Calibri"/>
              </a:rPr>
              <a:t>place</a:t>
            </a:r>
            <a:endParaRPr lang="en-GB" dirty="0">
              <a:latin typeface="Arial Nova" panose="020B0504020202020204" pitchFamily="34" charset="0"/>
            </a:endParaRPr>
          </a:p>
        </p:txBody>
      </p:sp>
      <p:sp>
        <p:nvSpPr>
          <p:cNvPr id="19" name="Content Placeholder 18">
            <a:extLst>
              <a:ext uri="{FF2B5EF4-FFF2-40B4-BE49-F238E27FC236}">
                <a16:creationId xmlns:a16="http://schemas.microsoft.com/office/drawing/2014/main" id="{898BEFC5-4B06-CBCD-2A8F-72CADDEB886F}"/>
              </a:ext>
            </a:extLst>
          </p:cNvPr>
          <p:cNvSpPr>
            <a:spLocks noGrp="1"/>
          </p:cNvSpPr>
          <p:nvPr>
            <p:ph idx="36"/>
          </p:nvPr>
        </p:nvSpPr>
        <p:spPr>
          <a:xfrm>
            <a:off x="932178" y="5588762"/>
            <a:ext cx="10327640" cy="373679"/>
          </a:xfrm>
        </p:spPr>
        <p:txBody>
          <a:bodyPr/>
          <a:lstStyle/>
          <a:p>
            <a:r>
              <a:rPr lang="en-GB" dirty="0">
                <a:solidFill>
                  <a:schemeClr val="dk1"/>
                </a:solidFill>
                <a:latin typeface="Arial Nova" panose="020B0504020202020204" pitchFamily="34" charset="0"/>
                <a:ea typeface="Calibri"/>
                <a:cs typeface="Calibri"/>
                <a:sym typeface="Calibri"/>
              </a:rPr>
              <a:t>A famous Commonwealth Games athlete from Jamaica</a:t>
            </a:r>
            <a:endParaRPr lang="en-GB" dirty="0">
              <a:latin typeface="Arial Nova" panose="020B0504020202020204" pitchFamily="34" charset="0"/>
            </a:endParaRPr>
          </a:p>
        </p:txBody>
      </p:sp>
      <p:pic>
        <p:nvPicPr>
          <p:cNvPr id="5" name="Picture 4">
            <a:extLst>
              <a:ext uri="{FF2B5EF4-FFF2-40B4-BE49-F238E27FC236}">
                <a16:creationId xmlns:a16="http://schemas.microsoft.com/office/drawing/2014/main" id="{860EF98B-B2CE-A3E1-B6D6-A31838A8427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03619" y="1630468"/>
            <a:ext cx="3811271" cy="291436"/>
          </a:xfrm>
          <a:prstGeom prst="rect">
            <a:avLst/>
          </a:prstGeom>
        </p:spPr>
      </p:pic>
      <p:pic>
        <p:nvPicPr>
          <p:cNvPr id="13" name="Picture 12">
            <a:extLst>
              <a:ext uri="{FF2B5EF4-FFF2-40B4-BE49-F238E27FC236}">
                <a16:creationId xmlns:a16="http://schemas.microsoft.com/office/drawing/2014/main" id="{3444E840-3EA0-E24A-D91E-07D483E22993}"/>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760052" y="0"/>
            <a:ext cx="5431948" cy="6472281"/>
          </a:xfrm>
          <a:prstGeom prst="rect">
            <a:avLst/>
          </a:prstGeom>
        </p:spPr>
      </p:pic>
      <p:sp>
        <p:nvSpPr>
          <p:cNvPr id="3" name="Content Placeholder 20">
            <a:extLst>
              <a:ext uri="{FF2B5EF4-FFF2-40B4-BE49-F238E27FC236}">
                <a16:creationId xmlns:a16="http://schemas.microsoft.com/office/drawing/2014/main" id="{75D2BBD5-2CB7-0272-F644-ECF8DCA43C21}"/>
              </a:ext>
            </a:extLst>
          </p:cNvPr>
          <p:cNvSpPr>
            <a:spLocks noGrp="1"/>
          </p:cNvSpPr>
          <p:nvPr>
            <p:ph idx="38"/>
          </p:nvPr>
        </p:nvSpPr>
        <p:spPr>
          <a:xfrm>
            <a:off x="932178" y="1987685"/>
            <a:ext cx="10327640" cy="373679"/>
          </a:xfrm>
        </p:spPr>
        <p:txBody>
          <a:bodyPr/>
          <a:lstStyle/>
          <a:p>
            <a:r>
              <a:rPr lang="en-GB" dirty="0"/>
              <a:t>A type of swimming style</a:t>
            </a:r>
          </a:p>
          <a:p>
            <a:endParaRPr lang="en-US" dirty="0">
              <a:latin typeface="Arial Nova" panose="020B0504020202020204" pitchFamily="34" charset="0"/>
            </a:endParaRPr>
          </a:p>
        </p:txBody>
      </p:sp>
    </p:spTree>
    <p:extLst>
      <p:ext uri="{BB962C8B-B14F-4D97-AF65-F5344CB8AC3E}">
        <p14:creationId xmlns:p14="http://schemas.microsoft.com/office/powerpoint/2010/main" val="58408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P spid="9" grpId="0" build="p"/>
      <p:bldP spid="10" grpId="0" build="p"/>
      <p:bldP spid="11" grpId="0" build="p"/>
      <p:bldP spid="12" grpId="0" build="p"/>
      <p:bldP spid="19" grpId="0" build="p"/>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DE531F-3657-3D47-A445-FD68345F39F3}"/>
              </a:ext>
            </a:extLst>
          </p:cNvPr>
          <p:cNvSpPr>
            <a:spLocks noGrp="1"/>
          </p:cNvSpPr>
          <p:nvPr>
            <p:ph type="title"/>
          </p:nvPr>
        </p:nvSpPr>
        <p:spPr>
          <a:xfrm>
            <a:off x="871220" y="486320"/>
            <a:ext cx="10327640" cy="1575435"/>
          </a:xfrm>
        </p:spPr>
        <p:txBody>
          <a:bodyPr/>
          <a:lstStyle/>
          <a:p>
            <a:r>
              <a:rPr lang="en-US" dirty="0"/>
              <a:t>COMMONWEALTH MAP FACTS</a:t>
            </a:r>
          </a:p>
        </p:txBody>
      </p:sp>
      <p:sp>
        <p:nvSpPr>
          <p:cNvPr id="141" name="Rectangle 140">
            <a:extLst>
              <a:ext uri="{FF2B5EF4-FFF2-40B4-BE49-F238E27FC236}">
                <a16:creationId xmlns:a16="http://schemas.microsoft.com/office/drawing/2014/main" id="{1132F69E-2C28-2F21-7878-B8953FDB1B8B}"/>
              </a:ext>
              <a:ext uri="{C183D7F6-B498-43B3-948B-1728B52AA6E4}">
                <adec:decorative xmlns:adec="http://schemas.microsoft.com/office/drawing/2017/decorative" val="1"/>
              </a:ext>
            </a:extLst>
          </p:cNvPr>
          <p:cNvSpPr/>
          <p:nvPr/>
        </p:nvSpPr>
        <p:spPr>
          <a:xfrm rot="18888146">
            <a:off x="7422875" y="4068872"/>
            <a:ext cx="176965" cy="109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50F1D567-87DE-D06E-B74D-EC6E7EDDDC0B}"/>
              </a:ext>
              <a:ext uri="{C183D7F6-B498-43B3-948B-1728B52AA6E4}">
                <adec:decorative xmlns:adec="http://schemas.microsoft.com/office/drawing/2017/decorative" val="1"/>
              </a:ext>
            </a:extLst>
          </p:cNvPr>
          <p:cNvSpPr/>
          <p:nvPr/>
        </p:nvSpPr>
        <p:spPr>
          <a:xfrm rot="2669113">
            <a:off x="6153540" y="3385328"/>
            <a:ext cx="45719" cy="457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41F59BA8-B238-EDFC-56BA-55D1B17AD8DE}"/>
              </a:ext>
              <a:ext uri="{C183D7F6-B498-43B3-948B-1728B52AA6E4}">
                <adec:decorative xmlns:adec="http://schemas.microsoft.com/office/drawing/2017/decorative" val="1"/>
              </a:ext>
            </a:extLst>
          </p:cNvPr>
          <p:cNvSpPr/>
          <p:nvPr/>
        </p:nvSpPr>
        <p:spPr>
          <a:xfrm rot="2609447">
            <a:off x="3533708" y="4081655"/>
            <a:ext cx="45719" cy="457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6527036-9B23-DE47-82A2-9B81C5C8D3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0485" y="1551521"/>
            <a:ext cx="4325620" cy="290104"/>
          </a:xfrm>
          <a:prstGeom prst="rect">
            <a:avLst/>
          </a:prstGeom>
        </p:spPr>
      </p:pic>
      <p:pic>
        <p:nvPicPr>
          <p:cNvPr id="14" name="Graphic 13" descr="An image of a world map, when clicked on some nations and territories in the Commonwealth are highlighted and facts appear with the correlating nation or territory. ">
            <a:extLst>
              <a:ext uri="{FF2B5EF4-FFF2-40B4-BE49-F238E27FC236}">
                <a16:creationId xmlns:a16="http://schemas.microsoft.com/office/drawing/2014/main" id="{BCCFA353-1F5D-E92D-3A62-7C0C792611B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99708" y="976746"/>
            <a:ext cx="11827381" cy="6652902"/>
          </a:xfrm>
          <a:prstGeom prst="rect">
            <a:avLst/>
          </a:prstGeom>
        </p:spPr>
      </p:pic>
      <p:grpSp>
        <p:nvGrpSpPr>
          <p:cNvPr id="19" name="Group 18">
            <a:extLst>
              <a:ext uri="{FF2B5EF4-FFF2-40B4-BE49-F238E27FC236}">
                <a16:creationId xmlns:a16="http://schemas.microsoft.com/office/drawing/2014/main" id="{FD9910F4-178B-B3E0-38EF-2FC8712A045B}"/>
              </a:ext>
              <a:ext uri="{C183D7F6-B498-43B3-948B-1728B52AA6E4}">
                <adec:decorative xmlns:adec="http://schemas.microsoft.com/office/drawing/2017/decorative" val="1"/>
              </a:ext>
            </a:extLst>
          </p:cNvPr>
          <p:cNvGrpSpPr/>
          <p:nvPr/>
        </p:nvGrpSpPr>
        <p:grpSpPr>
          <a:xfrm>
            <a:off x="5003227" y="3344598"/>
            <a:ext cx="2193251" cy="1905961"/>
            <a:chOff x="4127407" y="3179402"/>
            <a:chExt cx="2193251" cy="1905961"/>
          </a:xfrm>
        </p:grpSpPr>
        <p:grpSp>
          <p:nvGrpSpPr>
            <p:cNvPr id="17" name="Group 16">
              <a:extLst>
                <a:ext uri="{FF2B5EF4-FFF2-40B4-BE49-F238E27FC236}">
                  <a16:creationId xmlns:a16="http://schemas.microsoft.com/office/drawing/2014/main" id="{43B2740B-BD05-BA9C-80CC-B6519BF4105B}"/>
                </a:ext>
              </a:extLst>
            </p:cNvPr>
            <p:cNvGrpSpPr/>
            <p:nvPr/>
          </p:nvGrpSpPr>
          <p:grpSpPr>
            <a:xfrm>
              <a:off x="5074692" y="4717144"/>
              <a:ext cx="269204" cy="368219"/>
              <a:chOff x="7067107" y="4054549"/>
              <a:chExt cx="571039" cy="779365"/>
            </a:xfrm>
          </p:grpSpPr>
          <p:sp>
            <p:nvSpPr>
              <p:cNvPr id="16" name="Rectangle 15">
                <a:extLst>
                  <a:ext uri="{FF2B5EF4-FFF2-40B4-BE49-F238E27FC236}">
                    <a16:creationId xmlns:a16="http://schemas.microsoft.com/office/drawing/2014/main" id="{D3665004-C5B8-2A9A-924B-A01D8E4DA1B5}"/>
                  </a:ext>
                </a:extLst>
              </p:cNvPr>
              <p:cNvSpPr/>
              <p:nvPr/>
            </p:nvSpPr>
            <p:spPr>
              <a:xfrm>
                <a:off x="7159256" y="4054549"/>
                <a:ext cx="316785" cy="436213"/>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BEA4BC-E6B0-203F-33A2-80391A56EBF5}"/>
                  </a:ext>
                </a:extLst>
              </p:cNvPr>
              <p:cNvSpPr/>
              <p:nvPr/>
            </p:nvSpPr>
            <p:spPr>
              <a:xfrm>
                <a:off x="7067107" y="4365273"/>
                <a:ext cx="316785" cy="295724"/>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D7E966-66F9-A922-1FCA-64C538EA5002}"/>
                  </a:ext>
                </a:extLst>
              </p:cNvPr>
              <p:cNvSpPr/>
              <p:nvPr/>
            </p:nvSpPr>
            <p:spPr>
              <a:xfrm>
                <a:off x="7067108" y="4538190"/>
                <a:ext cx="262270" cy="295724"/>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E194F26-92DC-1FEC-4F07-58865B78F3A2}"/>
                  </a:ext>
                </a:extLst>
              </p:cNvPr>
              <p:cNvSpPr/>
              <p:nvPr/>
            </p:nvSpPr>
            <p:spPr>
              <a:xfrm>
                <a:off x="7317648" y="4412701"/>
                <a:ext cx="262270" cy="295724"/>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FDA98A6-51BF-E801-645C-C293547B0FC8}"/>
                  </a:ext>
                </a:extLst>
              </p:cNvPr>
              <p:cNvSpPr/>
              <p:nvPr/>
            </p:nvSpPr>
            <p:spPr>
              <a:xfrm rot="19810464">
                <a:off x="7357401" y="4081869"/>
                <a:ext cx="280745" cy="504160"/>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3E0E85C0-062A-05A9-994C-4E5597F7CB26}"/>
                </a:ext>
              </a:extLst>
            </p:cNvPr>
            <p:cNvGrpSpPr/>
            <p:nvPr/>
          </p:nvGrpSpPr>
          <p:grpSpPr>
            <a:xfrm>
              <a:off x="4127407" y="3179402"/>
              <a:ext cx="2193251" cy="1684547"/>
              <a:chOff x="4083002" y="3531330"/>
              <a:chExt cx="2193251" cy="1684547"/>
            </a:xfrm>
          </p:grpSpPr>
          <p:pic>
            <p:nvPicPr>
              <p:cNvPr id="15" name="Content Placeholder 17">
                <a:extLst>
                  <a:ext uri="{FF2B5EF4-FFF2-40B4-BE49-F238E27FC236}">
                    <a16:creationId xmlns:a16="http://schemas.microsoft.com/office/drawing/2014/main" id="{696D4B39-130C-CB20-6FEC-4CC5C1515D4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083002" y="3531330"/>
                <a:ext cx="2193251" cy="1684547"/>
              </a:xfrm>
              <a:prstGeom prst="rect">
                <a:avLst/>
              </a:prstGeom>
            </p:spPr>
          </p:pic>
          <p:sp>
            <p:nvSpPr>
              <p:cNvPr id="4" name="TextBox 3">
                <a:extLst>
                  <a:ext uri="{FF2B5EF4-FFF2-40B4-BE49-F238E27FC236}">
                    <a16:creationId xmlns:a16="http://schemas.microsoft.com/office/drawing/2014/main" id="{DF49E665-6922-B4DF-CF55-C5D132B284D6}"/>
                  </a:ext>
                </a:extLst>
              </p:cNvPr>
              <p:cNvSpPr txBox="1"/>
              <p:nvPr/>
            </p:nvSpPr>
            <p:spPr>
              <a:xfrm>
                <a:off x="4165214" y="3547056"/>
                <a:ext cx="2028825"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84% of Botswana is covered by sand from the Kalahari desert. </a:t>
                </a:r>
                <a:endParaRPr lang="en-US" dirty="0">
                  <a:solidFill>
                    <a:schemeClr val="bg1"/>
                  </a:solidFill>
                  <a:latin typeface="Arial" panose="020B0604020202020204" pitchFamily="34" charset="0"/>
                  <a:cs typeface="Arial" panose="020B0604020202020204" pitchFamily="34" charset="0"/>
                </a:endParaRPr>
              </a:p>
            </p:txBody>
          </p:sp>
        </p:grpSp>
      </p:grpSp>
      <p:grpSp>
        <p:nvGrpSpPr>
          <p:cNvPr id="135" name="Group 134">
            <a:extLst>
              <a:ext uri="{FF2B5EF4-FFF2-40B4-BE49-F238E27FC236}">
                <a16:creationId xmlns:a16="http://schemas.microsoft.com/office/drawing/2014/main" id="{AAE26170-22F9-544D-3F4C-6E3B9F15D785}"/>
              </a:ext>
              <a:ext uri="{C183D7F6-B498-43B3-948B-1728B52AA6E4}">
                <adec:decorative xmlns:adec="http://schemas.microsoft.com/office/drawing/2017/decorative" val="1"/>
              </a:ext>
            </a:extLst>
          </p:cNvPr>
          <p:cNvGrpSpPr/>
          <p:nvPr/>
        </p:nvGrpSpPr>
        <p:grpSpPr>
          <a:xfrm>
            <a:off x="5200773" y="2562092"/>
            <a:ext cx="2519757" cy="1959253"/>
            <a:chOff x="4293451" y="2512062"/>
            <a:chExt cx="2519757" cy="1959253"/>
          </a:xfrm>
        </p:grpSpPr>
        <p:grpSp>
          <p:nvGrpSpPr>
            <p:cNvPr id="46" name="Group 45">
              <a:extLst>
                <a:ext uri="{FF2B5EF4-FFF2-40B4-BE49-F238E27FC236}">
                  <a16:creationId xmlns:a16="http://schemas.microsoft.com/office/drawing/2014/main" id="{DCB7C182-4041-DB96-A9A4-005327B31D89}"/>
                </a:ext>
              </a:extLst>
            </p:cNvPr>
            <p:cNvGrpSpPr/>
            <p:nvPr/>
          </p:nvGrpSpPr>
          <p:grpSpPr>
            <a:xfrm>
              <a:off x="5360988" y="4193055"/>
              <a:ext cx="252662" cy="278260"/>
              <a:chOff x="7381308" y="2509215"/>
              <a:chExt cx="529893" cy="655857"/>
            </a:xfrm>
          </p:grpSpPr>
          <p:sp>
            <p:nvSpPr>
              <p:cNvPr id="44" name="Rectangle 43">
                <a:extLst>
                  <a:ext uri="{FF2B5EF4-FFF2-40B4-BE49-F238E27FC236}">
                    <a16:creationId xmlns:a16="http://schemas.microsoft.com/office/drawing/2014/main" id="{677FE87C-CE19-74FA-E643-25BC586BFCC4}"/>
                  </a:ext>
                </a:extLst>
              </p:cNvPr>
              <p:cNvSpPr/>
              <p:nvPr/>
            </p:nvSpPr>
            <p:spPr>
              <a:xfrm rot="18977892">
                <a:off x="7397571" y="2509215"/>
                <a:ext cx="213890" cy="295117"/>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5F196196-B0FC-C942-ECC4-D60BB71A9F9E}"/>
                  </a:ext>
                </a:extLst>
              </p:cNvPr>
              <p:cNvGrpSpPr/>
              <p:nvPr/>
            </p:nvGrpSpPr>
            <p:grpSpPr>
              <a:xfrm>
                <a:off x="7381308" y="2613670"/>
                <a:ext cx="529893" cy="551402"/>
                <a:chOff x="7381308" y="2613670"/>
                <a:chExt cx="529893" cy="551402"/>
              </a:xfrm>
            </p:grpSpPr>
            <p:sp>
              <p:nvSpPr>
                <p:cNvPr id="22" name="Rectangle 21">
                  <a:extLst>
                    <a:ext uri="{FF2B5EF4-FFF2-40B4-BE49-F238E27FC236}">
                      <a16:creationId xmlns:a16="http://schemas.microsoft.com/office/drawing/2014/main" id="{DFB6C943-C45D-CAD1-ABCA-0CE5E882A253}"/>
                    </a:ext>
                  </a:extLst>
                </p:cNvPr>
                <p:cNvSpPr/>
                <p:nvPr/>
              </p:nvSpPr>
              <p:spPr>
                <a:xfrm rot="18977892">
                  <a:off x="7571266" y="2858301"/>
                  <a:ext cx="339935" cy="306771"/>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28FA6E5-1598-565B-3CD7-5A747044A558}"/>
                    </a:ext>
                  </a:extLst>
                </p:cNvPr>
                <p:cNvSpPr/>
                <p:nvPr/>
              </p:nvSpPr>
              <p:spPr>
                <a:xfrm rot="18977892">
                  <a:off x="7381308" y="2638822"/>
                  <a:ext cx="432826" cy="295117"/>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5E29406-7F21-3230-FBD8-9D0B2A6AE6B6}"/>
                    </a:ext>
                  </a:extLst>
                </p:cNvPr>
                <p:cNvSpPr/>
                <p:nvPr/>
              </p:nvSpPr>
              <p:spPr>
                <a:xfrm rot="16429894">
                  <a:off x="7538612" y="2643903"/>
                  <a:ext cx="355583" cy="295117"/>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31">
              <a:extLst>
                <a:ext uri="{FF2B5EF4-FFF2-40B4-BE49-F238E27FC236}">
                  <a16:creationId xmlns:a16="http://schemas.microsoft.com/office/drawing/2014/main" id="{A824AA91-894F-505C-E8B7-AB1B1E5AD6A2}"/>
                </a:ext>
              </a:extLst>
            </p:cNvPr>
            <p:cNvGrpSpPr/>
            <p:nvPr/>
          </p:nvGrpSpPr>
          <p:grpSpPr>
            <a:xfrm>
              <a:off x="4293451" y="2512062"/>
              <a:ext cx="2519757" cy="1840992"/>
              <a:chOff x="3759159" y="4616960"/>
              <a:chExt cx="2519757" cy="1840992"/>
            </a:xfrm>
          </p:grpSpPr>
          <p:pic>
            <p:nvPicPr>
              <p:cNvPr id="33" name="Content Placeholder 17">
                <a:extLst>
                  <a:ext uri="{FF2B5EF4-FFF2-40B4-BE49-F238E27FC236}">
                    <a16:creationId xmlns:a16="http://schemas.microsoft.com/office/drawing/2014/main" id="{BB5D5D28-AB07-D58A-E9A8-E02298023E4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759159" y="4616960"/>
                <a:ext cx="2396940" cy="1840992"/>
              </a:xfrm>
              <a:prstGeom prst="rect">
                <a:avLst/>
              </a:prstGeom>
            </p:spPr>
          </p:pic>
          <p:sp>
            <p:nvSpPr>
              <p:cNvPr id="34" name="TextBox 33">
                <a:extLst>
                  <a:ext uri="{FF2B5EF4-FFF2-40B4-BE49-F238E27FC236}">
                    <a16:creationId xmlns:a16="http://schemas.microsoft.com/office/drawing/2014/main" id="{733B4A91-FB25-3B32-727F-12DD06FCEDB8}"/>
                  </a:ext>
                </a:extLst>
              </p:cNvPr>
              <p:cNvSpPr txBox="1"/>
              <p:nvPr/>
            </p:nvSpPr>
            <p:spPr>
              <a:xfrm>
                <a:off x="3801463" y="4684246"/>
                <a:ext cx="2477453" cy="1200329"/>
              </a:xfrm>
              <a:prstGeom prst="rect">
                <a:avLst/>
              </a:prstGeom>
              <a:noFill/>
            </p:spPr>
            <p:txBody>
              <a:bodyPr wrap="square" rtlCol="0">
                <a:spAutoFit/>
              </a:bodyPr>
              <a:lstStyle/>
              <a:p>
                <a:r>
                  <a:rPr lang="en-GB" dirty="0">
                    <a:solidFill>
                      <a:schemeClr val="bg1"/>
                    </a:solidFill>
                    <a:latin typeface="Arial Nova" panose="020B0504020202020204" pitchFamily="34" charset="0"/>
                  </a:rPr>
                  <a:t>There are 68 different languages spoken in Kenya. The official language is Swahili.</a:t>
                </a:r>
                <a:endParaRPr lang="en-US" dirty="0">
                  <a:solidFill>
                    <a:schemeClr val="bg1"/>
                  </a:solidFill>
                  <a:latin typeface="Arial Nova" panose="020B0504020202020204" pitchFamily="34" charset="0"/>
                  <a:cs typeface="Arial" panose="020B0604020202020204" pitchFamily="34" charset="0"/>
                </a:endParaRPr>
              </a:p>
            </p:txBody>
          </p:sp>
        </p:grpSp>
      </p:grpSp>
      <p:grpSp>
        <p:nvGrpSpPr>
          <p:cNvPr id="138" name="Group 137">
            <a:extLst>
              <a:ext uri="{FF2B5EF4-FFF2-40B4-BE49-F238E27FC236}">
                <a16:creationId xmlns:a16="http://schemas.microsoft.com/office/drawing/2014/main" id="{59B5CD50-7826-AE04-F6D6-B685A1BB59AE}"/>
              </a:ext>
              <a:ext uri="{C183D7F6-B498-43B3-948B-1728B52AA6E4}">
                <adec:decorative xmlns:adec="http://schemas.microsoft.com/office/drawing/2017/decorative" val="1"/>
              </a:ext>
            </a:extLst>
          </p:cNvPr>
          <p:cNvGrpSpPr/>
          <p:nvPr/>
        </p:nvGrpSpPr>
        <p:grpSpPr>
          <a:xfrm>
            <a:off x="4902128" y="3584648"/>
            <a:ext cx="2338615" cy="1866972"/>
            <a:chOff x="4124888" y="3584648"/>
            <a:chExt cx="2338615" cy="1866972"/>
          </a:xfrm>
        </p:grpSpPr>
        <p:sp>
          <p:nvSpPr>
            <p:cNvPr id="137" name="Snip Diagonal Corner of Rectangle 136">
              <a:extLst>
                <a:ext uri="{FF2B5EF4-FFF2-40B4-BE49-F238E27FC236}">
                  <a16:creationId xmlns:a16="http://schemas.microsoft.com/office/drawing/2014/main" id="{7F1F530F-8E7C-FA1B-7F87-786874E8AE42}"/>
                </a:ext>
              </a:extLst>
            </p:cNvPr>
            <p:cNvSpPr/>
            <p:nvPr/>
          </p:nvSpPr>
          <p:spPr>
            <a:xfrm>
              <a:off x="5032080" y="5188095"/>
              <a:ext cx="533672" cy="263525"/>
            </a:xfrm>
            <a:custGeom>
              <a:avLst/>
              <a:gdLst>
                <a:gd name="connsiteX0" fmla="*/ 0 w 408914"/>
                <a:gd name="connsiteY0" fmla="*/ 0 h 263525"/>
                <a:gd name="connsiteX1" fmla="*/ 364992 w 408914"/>
                <a:gd name="connsiteY1" fmla="*/ 0 h 263525"/>
                <a:gd name="connsiteX2" fmla="*/ 408914 w 408914"/>
                <a:gd name="connsiteY2" fmla="*/ 43922 h 263525"/>
                <a:gd name="connsiteX3" fmla="*/ 408914 w 408914"/>
                <a:gd name="connsiteY3" fmla="*/ 263525 h 263525"/>
                <a:gd name="connsiteX4" fmla="*/ 408914 w 408914"/>
                <a:gd name="connsiteY4" fmla="*/ 263525 h 263525"/>
                <a:gd name="connsiteX5" fmla="*/ 43922 w 408914"/>
                <a:gd name="connsiteY5" fmla="*/ 263525 h 263525"/>
                <a:gd name="connsiteX6" fmla="*/ 0 w 408914"/>
                <a:gd name="connsiteY6" fmla="*/ 219603 h 263525"/>
                <a:gd name="connsiteX7" fmla="*/ 0 w 408914"/>
                <a:gd name="connsiteY7" fmla="*/ 0 h 263525"/>
                <a:gd name="connsiteX0" fmla="*/ 9525 w 418439"/>
                <a:gd name="connsiteY0" fmla="*/ 0 h 263525"/>
                <a:gd name="connsiteX1" fmla="*/ 374517 w 418439"/>
                <a:gd name="connsiteY1" fmla="*/ 0 h 263525"/>
                <a:gd name="connsiteX2" fmla="*/ 418439 w 418439"/>
                <a:gd name="connsiteY2" fmla="*/ 43922 h 263525"/>
                <a:gd name="connsiteX3" fmla="*/ 418439 w 418439"/>
                <a:gd name="connsiteY3" fmla="*/ 263525 h 263525"/>
                <a:gd name="connsiteX4" fmla="*/ 418439 w 418439"/>
                <a:gd name="connsiteY4" fmla="*/ 263525 h 263525"/>
                <a:gd name="connsiteX5" fmla="*/ 53447 w 418439"/>
                <a:gd name="connsiteY5" fmla="*/ 263525 h 263525"/>
                <a:gd name="connsiteX6" fmla="*/ 0 w 418439"/>
                <a:gd name="connsiteY6" fmla="*/ 89428 h 263525"/>
                <a:gd name="connsiteX7" fmla="*/ 9525 w 418439"/>
                <a:gd name="connsiteY7" fmla="*/ 0 h 263525"/>
                <a:gd name="connsiteX0" fmla="*/ 9525 w 418439"/>
                <a:gd name="connsiteY0" fmla="*/ 0 h 263525"/>
                <a:gd name="connsiteX1" fmla="*/ 374517 w 418439"/>
                <a:gd name="connsiteY1" fmla="*/ 0 h 263525"/>
                <a:gd name="connsiteX2" fmla="*/ 418439 w 418439"/>
                <a:gd name="connsiteY2" fmla="*/ 43922 h 263525"/>
                <a:gd name="connsiteX3" fmla="*/ 418439 w 418439"/>
                <a:gd name="connsiteY3" fmla="*/ 263525 h 263525"/>
                <a:gd name="connsiteX4" fmla="*/ 418439 w 418439"/>
                <a:gd name="connsiteY4" fmla="*/ 263525 h 263525"/>
                <a:gd name="connsiteX5" fmla="*/ 186797 w 418439"/>
                <a:gd name="connsiteY5" fmla="*/ 263525 h 263525"/>
                <a:gd name="connsiteX6" fmla="*/ 0 w 418439"/>
                <a:gd name="connsiteY6" fmla="*/ 89428 h 263525"/>
                <a:gd name="connsiteX7" fmla="*/ 9525 w 418439"/>
                <a:gd name="connsiteY7" fmla="*/ 0 h 263525"/>
                <a:gd name="connsiteX0" fmla="*/ 9525 w 418439"/>
                <a:gd name="connsiteY0" fmla="*/ 0 h 269875"/>
                <a:gd name="connsiteX1" fmla="*/ 374517 w 418439"/>
                <a:gd name="connsiteY1" fmla="*/ 0 h 269875"/>
                <a:gd name="connsiteX2" fmla="*/ 418439 w 418439"/>
                <a:gd name="connsiteY2" fmla="*/ 43922 h 269875"/>
                <a:gd name="connsiteX3" fmla="*/ 418439 w 418439"/>
                <a:gd name="connsiteY3" fmla="*/ 263525 h 269875"/>
                <a:gd name="connsiteX4" fmla="*/ 294614 w 418439"/>
                <a:gd name="connsiteY4" fmla="*/ 269875 h 269875"/>
                <a:gd name="connsiteX5" fmla="*/ 186797 w 418439"/>
                <a:gd name="connsiteY5" fmla="*/ 263525 h 269875"/>
                <a:gd name="connsiteX6" fmla="*/ 0 w 418439"/>
                <a:gd name="connsiteY6" fmla="*/ 89428 h 269875"/>
                <a:gd name="connsiteX7" fmla="*/ 9525 w 418439"/>
                <a:gd name="connsiteY7" fmla="*/ 0 h 269875"/>
                <a:gd name="connsiteX0" fmla="*/ 9525 w 418439"/>
                <a:gd name="connsiteY0" fmla="*/ 0 h 269875"/>
                <a:gd name="connsiteX1" fmla="*/ 374517 w 418439"/>
                <a:gd name="connsiteY1" fmla="*/ 0 h 269875"/>
                <a:gd name="connsiteX2" fmla="*/ 418439 w 418439"/>
                <a:gd name="connsiteY2" fmla="*/ 43922 h 269875"/>
                <a:gd name="connsiteX3" fmla="*/ 418439 w 418439"/>
                <a:gd name="connsiteY3" fmla="*/ 263525 h 269875"/>
                <a:gd name="connsiteX4" fmla="*/ 294614 w 418439"/>
                <a:gd name="connsiteY4" fmla="*/ 269875 h 269875"/>
                <a:gd name="connsiteX5" fmla="*/ 121026 w 418439"/>
                <a:gd name="connsiteY5" fmla="*/ 260350 h 269875"/>
                <a:gd name="connsiteX6" fmla="*/ 0 w 418439"/>
                <a:gd name="connsiteY6" fmla="*/ 89428 h 269875"/>
                <a:gd name="connsiteX7" fmla="*/ 9525 w 418439"/>
                <a:gd name="connsiteY7" fmla="*/ 0 h 269875"/>
                <a:gd name="connsiteX0" fmla="*/ 0 w 427058"/>
                <a:gd name="connsiteY0" fmla="*/ 0 h 273050"/>
                <a:gd name="connsiteX1" fmla="*/ 383136 w 427058"/>
                <a:gd name="connsiteY1" fmla="*/ 3175 h 273050"/>
                <a:gd name="connsiteX2" fmla="*/ 427058 w 427058"/>
                <a:gd name="connsiteY2" fmla="*/ 47097 h 273050"/>
                <a:gd name="connsiteX3" fmla="*/ 427058 w 427058"/>
                <a:gd name="connsiteY3" fmla="*/ 266700 h 273050"/>
                <a:gd name="connsiteX4" fmla="*/ 303233 w 427058"/>
                <a:gd name="connsiteY4" fmla="*/ 273050 h 273050"/>
                <a:gd name="connsiteX5" fmla="*/ 129645 w 427058"/>
                <a:gd name="connsiteY5" fmla="*/ 263525 h 273050"/>
                <a:gd name="connsiteX6" fmla="*/ 8619 w 427058"/>
                <a:gd name="connsiteY6" fmla="*/ 92603 h 273050"/>
                <a:gd name="connsiteX7" fmla="*/ 0 w 427058"/>
                <a:gd name="connsiteY7" fmla="*/ 0 h 273050"/>
                <a:gd name="connsiteX0" fmla="*/ 0 w 427058"/>
                <a:gd name="connsiteY0" fmla="*/ 0 h 266700"/>
                <a:gd name="connsiteX1" fmla="*/ 383136 w 427058"/>
                <a:gd name="connsiteY1" fmla="*/ 3175 h 266700"/>
                <a:gd name="connsiteX2" fmla="*/ 427058 w 427058"/>
                <a:gd name="connsiteY2" fmla="*/ 47097 h 266700"/>
                <a:gd name="connsiteX3" fmla="*/ 427058 w 427058"/>
                <a:gd name="connsiteY3" fmla="*/ 266700 h 266700"/>
                <a:gd name="connsiteX4" fmla="*/ 217051 w 427058"/>
                <a:gd name="connsiteY4" fmla="*/ 260350 h 266700"/>
                <a:gd name="connsiteX5" fmla="*/ 129645 w 427058"/>
                <a:gd name="connsiteY5" fmla="*/ 263525 h 266700"/>
                <a:gd name="connsiteX6" fmla="*/ 8619 w 427058"/>
                <a:gd name="connsiteY6" fmla="*/ 92603 h 266700"/>
                <a:gd name="connsiteX7" fmla="*/ 0 w 427058"/>
                <a:gd name="connsiteY7" fmla="*/ 0 h 266700"/>
                <a:gd name="connsiteX0" fmla="*/ 0 w 427058"/>
                <a:gd name="connsiteY0" fmla="*/ 0 h 266700"/>
                <a:gd name="connsiteX1" fmla="*/ 340045 w 427058"/>
                <a:gd name="connsiteY1" fmla="*/ 12700 h 266700"/>
                <a:gd name="connsiteX2" fmla="*/ 427058 w 427058"/>
                <a:gd name="connsiteY2" fmla="*/ 47097 h 266700"/>
                <a:gd name="connsiteX3" fmla="*/ 427058 w 427058"/>
                <a:gd name="connsiteY3" fmla="*/ 266700 h 266700"/>
                <a:gd name="connsiteX4" fmla="*/ 217051 w 427058"/>
                <a:gd name="connsiteY4" fmla="*/ 260350 h 266700"/>
                <a:gd name="connsiteX5" fmla="*/ 129645 w 427058"/>
                <a:gd name="connsiteY5" fmla="*/ 263525 h 266700"/>
                <a:gd name="connsiteX6" fmla="*/ 8619 w 427058"/>
                <a:gd name="connsiteY6" fmla="*/ 92603 h 266700"/>
                <a:gd name="connsiteX7" fmla="*/ 0 w 427058"/>
                <a:gd name="connsiteY7" fmla="*/ 0 h 266700"/>
                <a:gd name="connsiteX0" fmla="*/ 0 w 427058"/>
                <a:gd name="connsiteY0" fmla="*/ 0 h 266700"/>
                <a:gd name="connsiteX1" fmla="*/ 340045 w 427058"/>
                <a:gd name="connsiteY1" fmla="*/ 12700 h 266700"/>
                <a:gd name="connsiteX2" fmla="*/ 293249 w 427058"/>
                <a:gd name="connsiteY2" fmla="*/ 170922 h 266700"/>
                <a:gd name="connsiteX3" fmla="*/ 427058 w 427058"/>
                <a:gd name="connsiteY3" fmla="*/ 266700 h 266700"/>
                <a:gd name="connsiteX4" fmla="*/ 217051 w 427058"/>
                <a:gd name="connsiteY4" fmla="*/ 260350 h 266700"/>
                <a:gd name="connsiteX5" fmla="*/ 129645 w 427058"/>
                <a:gd name="connsiteY5" fmla="*/ 263525 h 266700"/>
                <a:gd name="connsiteX6" fmla="*/ 8619 w 427058"/>
                <a:gd name="connsiteY6" fmla="*/ 92603 h 266700"/>
                <a:gd name="connsiteX7" fmla="*/ 0 w 427058"/>
                <a:gd name="connsiteY7" fmla="*/ 0 h 266700"/>
                <a:gd name="connsiteX0" fmla="*/ 0 w 427058"/>
                <a:gd name="connsiteY0" fmla="*/ 0 h 266700"/>
                <a:gd name="connsiteX1" fmla="*/ 340045 w 427058"/>
                <a:gd name="connsiteY1" fmla="*/ 12700 h 266700"/>
                <a:gd name="connsiteX2" fmla="*/ 293249 w 427058"/>
                <a:gd name="connsiteY2" fmla="*/ 170922 h 266700"/>
                <a:gd name="connsiteX3" fmla="*/ 427058 w 427058"/>
                <a:gd name="connsiteY3" fmla="*/ 266700 h 266700"/>
                <a:gd name="connsiteX4" fmla="*/ 217051 w 427058"/>
                <a:gd name="connsiteY4" fmla="*/ 260350 h 266700"/>
                <a:gd name="connsiteX5" fmla="*/ 129645 w 427058"/>
                <a:gd name="connsiteY5" fmla="*/ 263525 h 266700"/>
                <a:gd name="connsiteX6" fmla="*/ 8619 w 427058"/>
                <a:gd name="connsiteY6" fmla="*/ 92603 h 266700"/>
                <a:gd name="connsiteX7" fmla="*/ 0 w 427058"/>
                <a:gd name="connsiteY7" fmla="*/ 0 h 266700"/>
                <a:gd name="connsiteX0" fmla="*/ 0 w 427058"/>
                <a:gd name="connsiteY0" fmla="*/ 0 h 266700"/>
                <a:gd name="connsiteX1" fmla="*/ 340045 w 427058"/>
                <a:gd name="connsiteY1" fmla="*/ 12700 h 266700"/>
                <a:gd name="connsiteX2" fmla="*/ 293249 w 427058"/>
                <a:gd name="connsiteY2" fmla="*/ 170922 h 266700"/>
                <a:gd name="connsiteX3" fmla="*/ 427058 w 427058"/>
                <a:gd name="connsiteY3" fmla="*/ 266700 h 266700"/>
                <a:gd name="connsiteX4" fmla="*/ 217051 w 427058"/>
                <a:gd name="connsiteY4" fmla="*/ 260350 h 266700"/>
                <a:gd name="connsiteX5" fmla="*/ 129645 w 427058"/>
                <a:gd name="connsiteY5" fmla="*/ 263525 h 266700"/>
                <a:gd name="connsiteX6" fmla="*/ 8619 w 427058"/>
                <a:gd name="connsiteY6" fmla="*/ 92603 h 266700"/>
                <a:gd name="connsiteX7" fmla="*/ 0 w 427058"/>
                <a:gd name="connsiteY7" fmla="*/ 0 h 266700"/>
                <a:gd name="connsiteX0" fmla="*/ 0 w 427058"/>
                <a:gd name="connsiteY0" fmla="*/ 0 h 266700"/>
                <a:gd name="connsiteX1" fmla="*/ 376332 w 427058"/>
                <a:gd name="connsiteY1" fmla="*/ 12700 h 266700"/>
                <a:gd name="connsiteX2" fmla="*/ 293249 w 427058"/>
                <a:gd name="connsiteY2" fmla="*/ 170922 h 266700"/>
                <a:gd name="connsiteX3" fmla="*/ 427058 w 427058"/>
                <a:gd name="connsiteY3" fmla="*/ 266700 h 266700"/>
                <a:gd name="connsiteX4" fmla="*/ 217051 w 427058"/>
                <a:gd name="connsiteY4" fmla="*/ 260350 h 266700"/>
                <a:gd name="connsiteX5" fmla="*/ 129645 w 427058"/>
                <a:gd name="connsiteY5" fmla="*/ 263525 h 266700"/>
                <a:gd name="connsiteX6" fmla="*/ 8619 w 427058"/>
                <a:gd name="connsiteY6" fmla="*/ 92603 h 266700"/>
                <a:gd name="connsiteX7" fmla="*/ 0 w 427058"/>
                <a:gd name="connsiteY7" fmla="*/ 0 h 266700"/>
                <a:gd name="connsiteX0" fmla="*/ 0 w 376332"/>
                <a:gd name="connsiteY0" fmla="*/ 0 h 263525"/>
                <a:gd name="connsiteX1" fmla="*/ 376332 w 376332"/>
                <a:gd name="connsiteY1" fmla="*/ 12700 h 263525"/>
                <a:gd name="connsiteX2" fmla="*/ 293249 w 376332"/>
                <a:gd name="connsiteY2" fmla="*/ 170922 h 263525"/>
                <a:gd name="connsiteX3" fmla="*/ 290981 w 376332"/>
                <a:gd name="connsiteY3" fmla="*/ 257175 h 263525"/>
                <a:gd name="connsiteX4" fmla="*/ 217051 w 376332"/>
                <a:gd name="connsiteY4" fmla="*/ 260350 h 263525"/>
                <a:gd name="connsiteX5" fmla="*/ 129645 w 376332"/>
                <a:gd name="connsiteY5" fmla="*/ 263525 h 263525"/>
                <a:gd name="connsiteX6" fmla="*/ 8619 w 376332"/>
                <a:gd name="connsiteY6" fmla="*/ 92603 h 263525"/>
                <a:gd name="connsiteX7" fmla="*/ 0 w 376332"/>
                <a:gd name="connsiteY7" fmla="*/ 0 h 263525"/>
                <a:gd name="connsiteX0" fmla="*/ 0 w 381210"/>
                <a:gd name="connsiteY0" fmla="*/ 0 h 263525"/>
                <a:gd name="connsiteX1" fmla="*/ 376332 w 381210"/>
                <a:gd name="connsiteY1" fmla="*/ 12700 h 263525"/>
                <a:gd name="connsiteX2" fmla="*/ 379431 w 381210"/>
                <a:gd name="connsiteY2" fmla="*/ 43922 h 263525"/>
                <a:gd name="connsiteX3" fmla="*/ 290981 w 381210"/>
                <a:gd name="connsiteY3" fmla="*/ 257175 h 263525"/>
                <a:gd name="connsiteX4" fmla="*/ 217051 w 381210"/>
                <a:gd name="connsiteY4" fmla="*/ 260350 h 263525"/>
                <a:gd name="connsiteX5" fmla="*/ 129645 w 381210"/>
                <a:gd name="connsiteY5" fmla="*/ 263525 h 263525"/>
                <a:gd name="connsiteX6" fmla="*/ 8619 w 381210"/>
                <a:gd name="connsiteY6" fmla="*/ 92603 h 263525"/>
                <a:gd name="connsiteX7" fmla="*/ 0 w 381210"/>
                <a:gd name="connsiteY7" fmla="*/ 0 h 263525"/>
                <a:gd name="connsiteX0" fmla="*/ 0 w 381210"/>
                <a:gd name="connsiteY0" fmla="*/ 0 h 263525"/>
                <a:gd name="connsiteX1" fmla="*/ 376332 w 381210"/>
                <a:gd name="connsiteY1" fmla="*/ 12700 h 263525"/>
                <a:gd name="connsiteX2" fmla="*/ 379431 w 381210"/>
                <a:gd name="connsiteY2" fmla="*/ 43922 h 263525"/>
                <a:gd name="connsiteX3" fmla="*/ 290981 w 381210"/>
                <a:gd name="connsiteY3" fmla="*/ 168275 h 263525"/>
                <a:gd name="connsiteX4" fmla="*/ 217051 w 381210"/>
                <a:gd name="connsiteY4" fmla="*/ 260350 h 263525"/>
                <a:gd name="connsiteX5" fmla="*/ 129645 w 381210"/>
                <a:gd name="connsiteY5" fmla="*/ 263525 h 263525"/>
                <a:gd name="connsiteX6" fmla="*/ 8619 w 381210"/>
                <a:gd name="connsiteY6" fmla="*/ 92603 h 263525"/>
                <a:gd name="connsiteX7" fmla="*/ 0 w 381210"/>
                <a:gd name="connsiteY7" fmla="*/ 0 h 26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210" h="263525">
                  <a:moveTo>
                    <a:pt x="0" y="0"/>
                  </a:moveTo>
                  <a:lnTo>
                    <a:pt x="376332" y="12700"/>
                  </a:lnTo>
                  <a:cubicBezTo>
                    <a:pt x="360733" y="65441"/>
                    <a:pt x="388226" y="10231"/>
                    <a:pt x="379431" y="43922"/>
                  </a:cubicBezTo>
                  <a:lnTo>
                    <a:pt x="290981" y="168275"/>
                  </a:lnTo>
                  <a:lnTo>
                    <a:pt x="217051" y="260350"/>
                  </a:lnTo>
                  <a:lnTo>
                    <a:pt x="129645" y="263525"/>
                  </a:lnTo>
                  <a:lnTo>
                    <a:pt x="8619" y="92603"/>
                  </a:lnTo>
                  <a:lnTo>
                    <a:pt x="0" y="0"/>
                  </a:lnTo>
                  <a:close/>
                </a:path>
              </a:pathLst>
            </a:cu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a:extLst>
                <a:ext uri="{FF2B5EF4-FFF2-40B4-BE49-F238E27FC236}">
                  <a16:creationId xmlns:a16="http://schemas.microsoft.com/office/drawing/2014/main" id="{4BBF8C87-2D31-5349-DFBF-6BD7F4A7195D}"/>
                </a:ext>
              </a:extLst>
            </p:cNvPr>
            <p:cNvGrpSpPr/>
            <p:nvPr/>
          </p:nvGrpSpPr>
          <p:grpSpPr>
            <a:xfrm>
              <a:off x="4124888" y="3584648"/>
              <a:ext cx="2338615" cy="1774641"/>
              <a:chOff x="3921636" y="3522202"/>
              <a:chExt cx="2338615" cy="1774641"/>
            </a:xfrm>
          </p:grpSpPr>
          <p:pic>
            <p:nvPicPr>
              <p:cNvPr id="53" name="Content Placeholder 17">
                <a:extLst>
                  <a:ext uri="{FF2B5EF4-FFF2-40B4-BE49-F238E27FC236}">
                    <a16:creationId xmlns:a16="http://schemas.microsoft.com/office/drawing/2014/main" id="{C01E325C-358C-40CD-27CD-6477BF7DD8F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921636" y="3522202"/>
                <a:ext cx="2310552" cy="1774641"/>
              </a:xfrm>
              <a:prstGeom prst="rect">
                <a:avLst/>
              </a:prstGeom>
            </p:spPr>
          </p:pic>
          <p:sp>
            <p:nvSpPr>
              <p:cNvPr id="54" name="TextBox 53">
                <a:extLst>
                  <a:ext uri="{FF2B5EF4-FFF2-40B4-BE49-F238E27FC236}">
                    <a16:creationId xmlns:a16="http://schemas.microsoft.com/office/drawing/2014/main" id="{1B6932E1-E5F7-F729-1060-C1200CABCEBA}"/>
                  </a:ext>
                </a:extLst>
              </p:cNvPr>
              <p:cNvSpPr txBox="1"/>
              <p:nvPr/>
            </p:nvSpPr>
            <p:spPr>
              <a:xfrm>
                <a:off x="3949699" y="3557068"/>
                <a:ext cx="2310552" cy="1200329"/>
              </a:xfrm>
              <a:prstGeom prst="rect">
                <a:avLst/>
              </a:prstGeom>
              <a:solidFill>
                <a:schemeClr val="tx1"/>
              </a:solidFill>
            </p:spPr>
            <p:txBody>
              <a:bodyPr wrap="square" rtlCol="0">
                <a:spAutoFit/>
              </a:bodyPr>
              <a:lstStyle/>
              <a:p>
                <a:r>
                  <a:rPr lang="en-GB" dirty="0">
                    <a:solidFill>
                      <a:schemeClr val="bg1"/>
                    </a:solidFill>
                    <a:latin typeface="Arial Nova" panose="020B0504020202020204" pitchFamily="34" charset="0"/>
                  </a:rPr>
                  <a:t>South Africa’s nickname is ‘the rainbow nation’. Can you find out why?</a:t>
                </a:r>
                <a:endParaRPr lang="en-US" dirty="0">
                  <a:solidFill>
                    <a:schemeClr val="bg1"/>
                  </a:solidFill>
                  <a:latin typeface="Arial Nova" panose="020B0504020202020204" pitchFamily="34" charset="0"/>
                  <a:cs typeface="Arial" panose="020B0604020202020204" pitchFamily="34" charset="0"/>
                </a:endParaRPr>
              </a:p>
            </p:txBody>
          </p:sp>
        </p:grpSp>
      </p:grpSp>
      <p:grpSp>
        <p:nvGrpSpPr>
          <p:cNvPr id="140" name="Group 139">
            <a:extLst>
              <a:ext uri="{FF2B5EF4-FFF2-40B4-BE49-F238E27FC236}">
                <a16:creationId xmlns:a16="http://schemas.microsoft.com/office/drawing/2014/main" id="{476029FA-A7BC-BBB5-5F83-CE68D3DD1F30}"/>
              </a:ext>
              <a:ext uri="{C183D7F6-B498-43B3-948B-1728B52AA6E4}">
                <adec:decorative xmlns:adec="http://schemas.microsoft.com/office/drawing/2017/decorative" val="1"/>
              </a:ext>
            </a:extLst>
          </p:cNvPr>
          <p:cNvGrpSpPr/>
          <p:nvPr/>
        </p:nvGrpSpPr>
        <p:grpSpPr>
          <a:xfrm>
            <a:off x="5858320" y="1540352"/>
            <a:ext cx="2967044" cy="2579219"/>
            <a:chOff x="5081080" y="1540352"/>
            <a:chExt cx="2967044" cy="2579219"/>
          </a:xfrm>
        </p:grpSpPr>
        <p:sp>
          <p:nvSpPr>
            <p:cNvPr id="139" name="Rectangle 138">
              <a:extLst>
                <a:ext uri="{FF2B5EF4-FFF2-40B4-BE49-F238E27FC236}">
                  <a16:creationId xmlns:a16="http://schemas.microsoft.com/office/drawing/2014/main" id="{003C9AD3-8996-FA50-6519-B90C5A92207A}"/>
                </a:ext>
              </a:extLst>
            </p:cNvPr>
            <p:cNvSpPr/>
            <p:nvPr/>
          </p:nvSpPr>
          <p:spPr>
            <a:xfrm>
              <a:off x="6231108" y="3642177"/>
              <a:ext cx="583323" cy="477394"/>
            </a:xfrm>
            <a:custGeom>
              <a:avLst/>
              <a:gdLst>
                <a:gd name="connsiteX0" fmla="*/ 0 w 344578"/>
                <a:gd name="connsiteY0" fmla="*/ 0 h 438752"/>
                <a:gd name="connsiteX1" fmla="*/ 344578 w 344578"/>
                <a:gd name="connsiteY1" fmla="*/ 0 h 438752"/>
                <a:gd name="connsiteX2" fmla="*/ 344578 w 344578"/>
                <a:gd name="connsiteY2" fmla="*/ 438752 h 438752"/>
                <a:gd name="connsiteX3" fmla="*/ 0 w 344578"/>
                <a:gd name="connsiteY3" fmla="*/ 438752 h 438752"/>
                <a:gd name="connsiteX4" fmla="*/ 0 w 344578"/>
                <a:gd name="connsiteY4" fmla="*/ 0 h 438752"/>
                <a:gd name="connsiteX0" fmla="*/ 0 w 522998"/>
                <a:gd name="connsiteY0" fmla="*/ 0 h 453620"/>
                <a:gd name="connsiteX1" fmla="*/ 522998 w 522998"/>
                <a:gd name="connsiteY1" fmla="*/ 14868 h 453620"/>
                <a:gd name="connsiteX2" fmla="*/ 522998 w 522998"/>
                <a:gd name="connsiteY2" fmla="*/ 453620 h 453620"/>
                <a:gd name="connsiteX3" fmla="*/ 178420 w 522998"/>
                <a:gd name="connsiteY3" fmla="*/ 453620 h 453620"/>
                <a:gd name="connsiteX4" fmla="*/ 0 w 522998"/>
                <a:gd name="connsiteY4" fmla="*/ 0 h 453620"/>
                <a:gd name="connsiteX0" fmla="*/ 0 w 522998"/>
                <a:gd name="connsiteY0" fmla="*/ 0 h 453620"/>
                <a:gd name="connsiteX1" fmla="*/ 522998 w 522998"/>
                <a:gd name="connsiteY1" fmla="*/ 14868 h 453620"/>
                <a:gd name="connsiteX2" fmla="*/ 522998 w 522998"/>
                <a:gd name="connsiteY2" fmla="*/ 453620 h 453620"/>
                <a:gd name="connsiteX3" fmla="*/ 356839 w 522998"/>
                <a:gd name="connsiteY3" fmla="*/ 304937 h 453620"/>
                <a:gd name="connsiteX4" fmla="*/ 0 w 522998"/>
                <a:gd name="connsiteY4" fmla="*/ 0 h 453620"/>
                <a:gd name="connsiteX0" fmla="*/ 0 w 522998"/>
                <a:gd name="connsiteY0" fmla="*/ 0 h 453620"/>
                <a:gd name="connsiteX1" fmla="*/ 522998 w 522998"/>
                <a:gd name="connsiteY1" fmla="*/ 14868 h 453620"/>
                <a:gd name="connsiteX2" fmla="*/ 522998 w 522998"/>
                <a:gd name="connsiteY2" fmla="*/ 453620 h 453620"/>
                <a:gd name="connsiteX3" fmla="*/ 315564 w 522998"/>
                <a:gd name="connsiteY3" fmla="*/ 320812 h 453620"/>
                <a:gd name="connsiteX4" fmla="*/ 0 w 522998"/>
                <a:gd name="connsiteY4" fmla="*/ 0 h 453620"/>
                <a:gd name="connsiteX0" fmla="*/ 0 w 526173"/>
                <a:gd name="connsiteY0" fmla="*/ 0 h 320812"/>
                <a:gd name="connsiteX1" fmla="*/ 522998 w 526173"/>
                <a:gd name="connsiteY1" fmla="*/ 14868 h 320812"/>
                <a:gd name="connsiteX2" fmla="*/ 526173 w 526173"/>
                <a:gd name="connsiteY2" fmla="*/ 98020 h 320812"/>
                <a:gd name="connsiteX3" fmla="*/ 315564 w 526173"/>
                <a:gd name="connsiteY3" fmla="*/ 320812 h 320812"/>
                <a:gd name="connsiteX4" fmla="*/ 0 w 526173"/>
                <a:gd name="connsiteY4" fmla="*/ 0 h 320812"/>
                <a:gd name="connsiteX0" fmla="*/ 0 w 526173"/>
                <a:gd name="connsiteY0" fmla="*/ 156582 h 477394"/>
                <a:gd name="connsiteX1" fmla="*/ 326148 w 526173"/>
                <a:gd name="connsiteY1" fmla="*/ 0 h 477394"/>
                <a:gd name="connsiteX2" fmla="*/ 526173 w 526173"/>
                <a:gd name="connsiteY2" fmla="*/ 254602 h 477394"/>
                <a:gd name="connsiteX3" fmla="*/ 315564 w 526173"/>
                <a:gd name="connsiteY3" fmla="*/ 477394 h 477394"/>
                <a:gd name="connsiteX4" fmla="*/ 0 w 526173"/>
                <a:gd name="connsiteY4" fmla="*/ 156582 h 477394"/>
                <a:gd name="connsiteX0" fmla="*/ 0 w 583323"/>
                <a:gd name="connsiteY0" fmla="*/ 105782 h 477394"/>
                <a:gd name="connsiteX1" fmla="*/ 383298 w 583323"/>
                <a:gd name="connsiteY1" fmla="*/ 0 h 477394"/>
                <a:gd name="connsiteX2" fmla="*/ 583323 w 583323"/>
                <a:gd name="connsiteY2" fmla="*/ 254602 h 477394"/>
                <a:gd name="connsiteX3" fmla="*/ 372714 w 583323"/>
                <a:gd name="connsiteY3" fmla="*/ 477394 h 477394"/>
                <a:gd name="connsiteX4" fmla="*/ 0 w 583323"/>
                <a:gd name="connsiteY4" fmla="*/ 105782 h 47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323" h="477394">
                  <a:moveTo>
                    <a:pt x="0" y="105782"/>
                  </a:moveTo>
                  <a:lnTo>
                    <a:pt x="383298" y="0"/>
                  </a:lnTo>
                  <a:lnTo>
                    <a:pt x="583323" y="254602"/>
                  </a:lnTo>
                  <a:lnTo>
                    <a:pt x="372714" y="477394"/>
                  </a:lnTo>
                  <a:lnTo>
                    <a:pt x="0" y="105782"/>
                  </a:lnTo>
                  <a:close/>
                </a:path>
              </a:pathLst>
            </a:cu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1" name="Group 70">
              <a:extLst>
                <a:ext uri="{FF2B5EF4-FFF2-40B4-BE49-F238E27FC236}">
                  <a16:creationId xmlns:a16="http://schemas.microsoft.com/office/drawing/2014/main" id="{FBDEEE95-D208-5303-2516-EC9FA5B67DAD}"/>
                </a:ext>
              </a:extLst>
            </p:cNvPr>
            <p:cNvGrpSpPr/>
            <p:nvPr/>
          </p:nvGrpSpPr>
          <p:grpSpPr>
            <a:xfrm>
              <a:off x="5081080" y="1540352"/>
              <a:ext cx="2967044" cy="2389425"/>
              <a:chOff x="3797432" y="6507542"/>
              <a:chExt cx="2967044" cy="2389425"/>
            </a:xfrm>
            <a:solidFill>
              <a:srgbClr val="FEE404"/>
            </a:solidFill>
          </p:grpSpPr>
          <p:pic>
            <p:nvPicPr>
              <p:cNvPr id="72" name="Content Placeholder 17">
                <a:extLst>
                  <a:ext uri="{FF2B5EF4-FFF2-40B4-BE49-F238E27FC236}">
                    <a16:creationId xmlns:a16="http://schemas.microsoft.com/office/drawing/2014/main" id="{D477E334-65A1-0FB8-4BC7-8BDDD20715C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22792" y="6507542"/>
                <a:ext cx="2941684" cy="2389425"/>
              </a:xfrm>
              <a:prstGeom prst="rect">
                <a:avLst/>
              </a:prstGeom>
            </p:spPr>
          </p:pic>
          <p:sp>
            <p:nvSpPr>
              <p:cNvPr id="73" name="TextBox 72">
                <a:extLst>
                  <a:ext uri="{FF2B5EF4-FFF2-40B4-BE49-F238E27FC236}">
                    <a16:creationId xmlns:a16="http://schemas.microsoft.com/office/drawing/2014/main" id="{87D5C63B-DA19-83D1-B2CD-4D3E78AFABC9}"/>
                  </a:ext>
                </a:extLst>
              </p:cNvPr>
              <p:cNvSpPr txBox="1"/>
              <p:nvPr/>
            </p:nvSpPr>
            <p:spPr>
              <a:xfrm>
                <a:off x="3797432" y="6507542"/>
                <a:ext cx="2893445" cy="1754326"/>
              </a:xfrm>
              <a:prstGeom prst="rect">
                <a:avLst/>
              </a:prstGeom>
              <a:solidFill>
                <a:schemeClr val="tx1"/>
              </a:solid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There are 1.38 BILLION people living in India! It is the second most </a:t>
                </a:r>
                <a:r>
                  <a:rPr lang="en-GB" b="0" i="0" dirty="0">
                    <a:solidFill>
                      <a:srgbClr val="F8F9FA"/>
                    </a:solidFill>
                    <a:effectLst/>
                    <a:latin typeface="Lato" panose="020F0502020204030203" pitchFamily="34" charset="77"/>
                  </a:rPr>
                  <a:t>populated</a:t>
                </a:r>
                <a:r>
                  <a:rPr lang="en-GB" dirty="0">
                    <a:solidFill>
                      <a:schemeClr val="bg1"/>
                    </a:solidFill>
                    <a:latin typeface="Arial" panose="020B0604020202020204" pitchFamily="34" charset="0"/>
                    <a:cs typeface="Arial" panose="020B0604020202020204" pitchFamily="34" charset="0"/>
                  </a:rPr>
                  <a:t> country in the world. Which do you think is the first?</a:t>
                </a:r>
                <a:endParaRPr lang="en-US" dirty="0">
                  <a:solidFill>
                    <a:schemeClr val="bg1"/>
                  </a:solidFill>
                  <a:latin typeface="Arial" panose="020B0604020202020204" pitchFamily="34" charset="0"/>
                  <a:cs typeface="Arial" panose="020B0604020202020204" pitchFamily="34" charset="0"/>
                </a:endParaRPr>
              </a:p>
            </p:txBody>
          </p:sp>
        </p:grpSp>
      </p:grpSp>
      <p:grpSp>
        <p:nvGrpSpPr>
          <p:cNvPr id="143" name="Group 142">
            <a:extLst>
              <a:ext uri="{FF2B5EF4-FFF2-40B4-BE49-F238E27FC236}">
                <a16:creationId xmlns:a16="http://schemas.microsoft.com/office/drawing/2014/main" id="{4FF311FB-4FC5-A20D-D35F-9276AD30EA4F}"/>
              </a:ext>
              <a:ext uri="{C183D7F6-B498-43B3-948B-1728B52AA6E4}">
                <adec:decorative xmlns:adec="http://schemas.microsoft.com/office/drawing/2017/decorative" val="1"/>
              </a:ext>
            </a:extLst>
          </p:cNvPr>
          <p:cNvGrpSpPr/>
          <p:nvPr/>
        </p:nvGrpSpPr>
        <p:grpSpPr>
          <a:xfrm>
            <a:off x="6058483" y="1871969"/>
            <a:ext cx="2990654" cy="2333053"/>
            <a:chOff x="5281243" y="1871969"/>
            <a:chExt cx="2990654" cy="2333053"/>
          </a:xfrm>
        </p:grpSpPr>
        <p:sp>
          <p:nvSpPr>
            <p:cNvPr id="142" name="Rectangle 141">
              <a:extLst>
                <a:ext uri="{FF2B5EF4-FFF2-40B4-BE49-F238E27FC236}">
                  <a16:creationId xmlns:a16="http://schemas.microsoft.com/office/drawing/2014/main" id="{7B26ED26-16AA-0828-D2C6-0C56B6E2F401}"/>
                </a:ext>
              </a:extLst>
            </p:cNvPr>
            <p:cNvSpPr/>
            <p:nvPr/>
          </p:nvSpPr>
          <p:spPr>
            <a:xfrm rot="18888146">
              <a:off x="6649861" y="4077215"/>
              <a:ext cx="162166" cy="93447"/>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EFD25A31-0266-F668-63D9-901B56879E14}"/>
                </a:ext>
              </a:extLst>
            </p:cNvPr>
            <p:cNvGrpSpPr/>
            <p:nvPr/>
          </p:nvGrpSpPr>
          <p:grpSpPr>
            <a:xfrm>
              <a:off x="5281243" y="1871969"/>
              <a:ext cx="2990654" cy="2259387"/>
              <a:chOff x="3779529" y="4238279"/>
              <a:chExt cx="2990654" cy="2259387"/>
            </a:xfrm>
          </p:grpSpPr>
          <p:pic>
            <p:nvPicPr>
              <p:cNvPr id="83" name="Content Placeholder 17">
                <a:extLst>
                  <a:ext uri="{FF2B5EF4-FFF2-40B4-BE49-F238E27FC236}">
                    <a16:creationId xmlns:a16="http://schemas.microsoft.com/office/drawing/2014/main" id="{B6244615-B7C0-F616-534B-8E21C539160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779529" y="4238279"/>
                <a:ext cx="2941684" cy="2259387"/>
              </a:xfrm>
              <a:prstGeom prst="rect">
                <a:avLst/>
              </a:prstGeom>
            </p:spPr>
          </p:pic>
          <p:sp>
            <p:nvSpPr>
              <p:cNvPr id="84" name="TextBox 83">
                <a:extLst>
                  <a:ext uri="{FF2B5EF4-FFF2-40B4-BE49-F238E27FC236}">
                    <a16:creationId xmlns:a16="http://schemas.microsoft.com/office/drawing/2014/main" id="{A0800863-209A-E5B0-4673-97A2B7D7A489}"/>
                  </a:ext>
                </a:extLst>
              </p:cNvPr>
              <p:cNvSpPr txBox="1"/>
              <p:nvPr/>
            </p:nvSpPr>
            <p:spPr>
              <a:xfrm>
                <a:off x="3827768" y="4337222"/>
                <a:ext cx="2942415" cy="1477328"/>
              </a:xfrm>
              <a:prstGeom prst="rect">
                <a:avLst/>
              </a:prstGeom>
              <a:noFill/>
            </p:spPr>
            <p:txBody>
              <a:bodyPr wrap="square" rtlCol="0">
                <a:spAutoFit/>
              </a:bodyPr>
              <a:lstStyle/>
              <a:p>
                <a:r>
                  <a:rPr lang="en-GB" dirty="0">
                    <a:solidFill>
                      <a:schemeClr val="bg1"/>
                    </a:solidFill>
                    <a:latin typeface="Arial Nova" panose="020B0504020202020204" pitchFamily="34" charset="0"/>
                  </a:rPr>
                  <a:t>Do you like cinnamon toast, or cinnamon bagels? Most of the world’s cinnamon comes from </a:t>
                </a:r>
                <a:br>
                  <a:rPr lang="en-GB" dirty="0">
                    <a:solidFill>
                      <a:schemeClr val="bg1"/>
                    </a:solidFill>
                    <a:latin typeface="Arial Nova" panose="020B0504020202020204" pitchFamily="34" charset="0"/>
                  </a:rPr>
                </a:br>
                <a:r>
                  <a:rPr lang="en-GB" dirty="0">
                    <a:solidFill>
                      <a:schemeClr val="bg1"/>
                    </a:solidFill>
                    <a:latin typeface="Arial Nova" panose="020B0504020202020204" pitchFamily="34" charset="0"/>
                  </a:rPr>
                  <a:t>Sri Lanka.</a:t>
                </a:r>
                <a:endParaRPr lang="en-US" dirty="0">
                  <a:solidFill>
                    <a:schemeClr val="bg1"/>
                  </a:solidFill>
                  <a:latin typeface="Arial Nova" panose="020B0504020202020204" pitchFamily="34" charset="0"/>
                  <a:cs typeface="Arial" panose="020B0604020202020204" pitchFamily="34" charset="0"/>
                </a:endParaRPr>
              </a:p>
            </p:txBody>
          </p:sp>
        </p:grpSp>
      </p:grpSp>
      <p:grpSp>
        <p:nvGrpSpPr>
          <p:cNvPr id="183" name="Group 182">
            <a:extLst>
              <a:ext uri="{FF2B5EF4-FFF2-40B4-BE49-F238E27FC236}">
                <a16:creationId xmlns:a16="http://schemas.microsoft.com/office/drawing/2014/main" id="{83D07958-92A4-A9DB-FD9A-2C8BF1A2FF3B}"/>
              </a:ext>
              <a:ext uri="{C183D7F6-B498-43B3-948B-1728B52AA6E4}">
                <adec:decorative xmlns:adec="http://schemas.microsoft.com/office/drawing/2017/decorative" val="1"/>
              </a:ext>
            </a:extLst>
          </p:cNvPr>
          <p:cNvGrpSpPr/>
          <p:nvPr/>
        </p:nvGrpSpPr>
        <p:grpSpPr>
          <a:xfrm>
            <a:off x="1738213" y="2568442"/>
            <a:ext cx="4458396" cy="2787628"/>
            <a:chOff x="960973" y="2568442"/>
            <a:chExt cx="4458396" cy="2787628"/>
          </a:xfrm>
        </p:grpSpPr>
        <p:grpSp>
          <p:nvGrpSpPr>
            <p:cNvPr id="182" name="Group 181">
              <a:extLst>
                <a:ext uri="{FF2B5EF4-FFF2-40B4-BE49-F238E27FC236}">
                  <a16:creationId xmlns:a16="http://schemas.microsoft.com/office/drawing/2014/main" id="{374F55A8-9682-5660-FEE0-05BC101D0611}"/>
                </a:ext>
              </a:extLst>
            </p:cNvPr>
            <p:cNvGrpSpPr/>
            <p:nvPr/>
          </p:nvGrpSpPr>
          <p:grpSpPr>
            <a:xfrm>
              <a:off x="1393134" y="2568442"/>
              <a:ext cx="2132458" cy="781781"/>
              <a:chOff x="1393134" y="2568442"/>
              <a:chExt cx="2132458" cy="781781"/>
            </a:xfrm>
          </p:grpSpPr>
          <p:sp>
            <p:nvSpPr>
              <p:cNvPr id="146" name="Rectangle 145">
                <a:extLst>
                  <a:ext uri="{FF2B5EF4-FFF2-40B4-BE49-F238E27FC236}">
                    <a16:creationId xmlns:a16="http://schemas.microsoft.com/office/drawing/2014/main" id="{A06DAC5B-C84B-1571-58E5-39C2E617465E}"/>
                  </a:ext>
                </a:extLst>
              </p:cNvPr>
              <p:cNvSpPr/>
              <p:nvPr/>
            </p:nvSpPr>
            <p:spPr>
              <a:xfrm>
                <a:off x="2339065" y="2684894"/>
                <a:ext cx="469907" cy="347231"/>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61BE4B64-16E9-3289-376A-D4DCD24AED6F}"/>
                  </a:ext>
                </a:extLst>
              </p:cNvPr>
              <p:cNvSpPr/>
              <p:nvPr/>
            </p:nvSpPr>
            <p:spPr>
              <a:xfrm rot="18998896">
                <a:off x="2691981" y="2978054"/>
                <a:ext cx="200792" cy="173549"/>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0A95EB5B-39FB-2410-ED56-16F9932B07C0}"/>
                  </a:ext>
                </a:extLst>
              </p:cNvPr>
              <p:cNvSpPr/>
              <p:nvPr/>
            </p:nvSpPr>
            <p:spPr>
              <a:xfrm rot="18809329">
                <a:off x="3164836" y="2960299"/>
                <a:ext cx="200792" cy="314929"/>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8">
                <p14:nvContentPartPr>
                  <p14:cNvPr id="155" name="Ink 154">
                    <a:extLst>
                      <a:ext uri="{FF2B5EF4-FFF2-40B4-BE49-F238E27FC236}">
                        <a16:creationId xmlns:a16="http://schemas.microsoft.com/office/drawing/2014/main" id="{A9EC9732-2908-ACC6-AB7B-47E9E377E2AB}"/>
                      </a:ext>
                    </a:extLst>
                  </p14:cNvPr>
                  <p14:cNvContentPartPr/>
                  <p14:nvPr/>
                </p14:nvContentPartPr>
                <p14:xfrm>
                  <a:off x="2983565" y="3102700"/>
                  <a:ext cx="180360" cy="155160"/>
                </p14:xfrm>
              </p:contentPart>
            </mc:Choice>
            <mc:Fallback xmlns="">
              <p:pic>
                <p:nvPicPr>
                  <p:cNvPr id="155" name="Ink 154">
                    <a:extLst>
                      <a:ext uri="{FF2B5EF4-FFF2-40B4-BE49-F238E27FC236}">
                        <a16:creationId xmlns:a16="http://schemas.microsoft.com/office/drawing/2014/main" id="{A9EC9732-2908-ACC6-AB7B-47E9E377E2AB}"/>
                      </a:ext>
                    </a:extLst>
                  </p:cNvPr>
                  <p:cNvPicPr/>
                  <p:nvPr/>
                </p:nvPicPr>
                <p:blipFill>
                  <a:blip r:embed="rId9"/>
                  <a:stretch>
                    <a:fillRect/>
                  </a:stretch>
                </p:blipFill>
                <p:spPr>
                  <a:xfrm>
                    <a:off x="2965925" y="3084700"/>
                    <a:ext cx="216000" cy="190800"/>
                  </a:xfrm>
                  <a:prstGeom prst="rect">
                    <a:avLst/>
                  </a:prstGeom>
                </p:spPr>
              </p:pic>
            </mc:Fallback>
          </mc:AlternateContent>
          <p:grpSp>
            <p:nvGrpSpPr>
              <p:cNvPr id="160" name="Group 159">
                <a:extLst>
                  <a:ext uri="{FF2B5EF4-FFF2-40B4-BE49-F238E27FC236}">
                    <a16:creationId xmlns:a16="http://schemas.microsoft.com/office/drawing/2014/main" id="{D4379F13-7858-E15D-F5D0-B4966EF15C67}"/>
                  </a:ext>
                </a:extLst>
              </p:cNvPr>
              <p:cNvGrpSpPr/>
              <p:nvPr/>
            </p:nvGrpSpPr>
            <p:grpSpPr>
              <a:xfrm>
                <a:off x="2907965" y="3204220"/>
                <a:ext cx="261000" cy="122760"/>
                <a:chOff x="2907965" y="3204220"/>
                <a:chExt cx="261000" cy="122760"/>
              </a:xfrm>
            </p:grpSpPr>
            <mc:AlternateContent xmlns:mc="http://schemas.openxmlformats.org/markup-compatibility/2006" xmlns:p14="http://schemas.microsoft.com/office/powerpoint/2010/main">
              <mc:Choice Requires="p14">
                <p:contentPart p14:bwMode="auto" r:id="rId10">
                  <p14:nvContentPartPr>
                    <p14:cNvPr id="156" name="Ink 155">
                      <a:extLst>
                        <a:ext uri="{FF2B5EF4-FFF2-40B4-BE49-F238E27FC236}">
                          <a16:creationId xmlns:a16="http://schemas.microsoft.com/office/drawing/2014/main" id="{64609D2A-1094-0564-3C7B-D9A2E35F7F26}"/>
                        </a:ext>
                      </a:extLst>
                    </p14:cNvPr>
                    <p14:cNvContentPartPr/>
                    <p14:nvPr/>
                  </p14:nvContentPartPr>
                  <p14:xfrm>
                    <a:off x="2907965" y="3204220"/>
                    <a:ext cx="225000" cy="118080"/>
                  </p14:xfrm>
                </p:contentPart>
              </mc:Choice>
              <mc:Fallback xmlns="">
                <p:pic>
                  <p:nvPicPr>
                    <p:cNvPr id="156" name="Ink 155">
                      <a:extLst>
                        <a:ext uri="{FF2B5EF4-FFF2-40B4-BE49-F238E27FC236}">
                          <a16:creationId xmlns:a16="http://schemas.microsoft.com/office/drawing/2014/main" id="{64609D2A-1094-0564-3C7B-D9A2E35F7F26}"/>
                        </a:ext>
                      </a:extLst>
                    </p:cNvPr>
                    <p:cNvPicPr/>
                    <p:nvPr/>
                  </p:nvPicPr>
                  <p:blipFill>
                    <a:blip r:embed="rId11"/>
                    <a:stretch>
                      <a:fillRect/>
                    </a:stretch>
                  </p:blipFill>
                  <p:spPr>
                    <a:xfrm>
                      <a:off x="2889965" y="3186580"/>
                      <a:ext cx="26064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7" name="Ink 156">
                      <a:extLst>
                        <a:ext uri="{FF2B5EF4-FFF2-40B4-BE49-F238E27FC236}">
                          <a16:creationId xmlns:a16="http://schemas.microsoft.com/office/drawing/2014/main" id="{DD0C6352-4176-57F8-8A43-BC725D1A9B39}"/>
                        </a:ext>
                      </a:extLst>
                    </p14:cNvPr>
                    <p14:cNvContentPartPr/>
                    <p14:nvPr/>
                  </p14:nvContentPartPr>
                  <p14:xfrm>
                    <a:off x="2937125" y="3220780"/>
                    <a:ext cx="138960" cy="89280"/>
                  </p14:xfrm>
                </p:contentPart>
              </mc:Choice>
              <mc:Fallback xmlns="">
                <p:pic>
                  <p:nvPicPr>
                    <p:cNvPr id="157" name="Ink 156">
                      <a:extLst>
                        <a:ext uri="{FF2B5EF4-FFF2-40B4-BE49-F238E27FC236}">
                          <a16:creationId xmlns:a16="http://schemas.microsoft.com/office/drawing/2014/main" id="{DD0C6352-4176-57F8-8A43-BC725D1A9B39}"/>
                        </a:ext>
                      </a:extLst>
                    </p:cNvPr>
                    <p:cNvPicPr/>
                    <p:nvPr/>
                  </p:nvPicPr>
                  <p:blipFill>
                    <a:blip r:embed="rId13"/>
                    <a:stretch>
                      <a:fillRect/>
                    </a:stretch>
                  </p:blipFill>
                  <p:spPr>
                    <a:xfrm>
                      <a:off x="2919485" y="3202780"/>
                      <a:ext cx="17460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8" name="Ink 157">
                      <a:extLst>
                        <a:ext uri="{FF2B5EF4-FFF2-40B4-BE49-F238E27FC236}">
                          <a16:creationId xmlns:a16="http://schemas.microsoft.com/office/drawing/2014/main" id="{9B9917FB-DCB8-29C5-EE07-CBCF3EE0548B}"/>
                        </a:ext>
                      </a:extLst>
                    </p14:cNvPr>
                    <p14:cNvContentPartPr/>
                    <p14:nvPr/>
                  </p14:nvContentPartPr>
                  <p14:xfrm>
                    <a:off x="3046205" y="3288820"/>
                    <a:ext cx="122760" cy="38160"/>
                  </p14:xfrm>
                </p:contentPart>
              </mc:Choice>
              <mc:Fallback xmlns="">
                <p:pic>
                  <p:nvPicPr>
                    <p:cNvPr id="158" name="Ink 157">
                      <a:extLst>
                        <a:ext uri="{FF2B5EF4-FFF2-40B4-BE49-F238E27FC236}">
                          <a16:creationId xmlns:a16="http://schemas.microsoft.com/office/drawing/2014/main" id="{9B9917FB-DCB8-29C5-EE07-CBCF3EE0548B}"/>
                        </a:ext>
                      </a:extLst>
                    </p:cNvPr>
                    <p:cNvPicPr/>
                    <p:nvPr/>
                  </p:nvPicPr>
                  <p:blipFill>
                    <a:blip r:embed="rId15"/>
                    <a:stretch>
                      <a:fillRect/>
                    </a:stretch>
                  </p:blipFill>
                  <p:spPr>
                    <a:xfrm>
                      <a:off x="3028565" y="3271180"/>
                      <a:ext cx="158400" cy="73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59" name="Ink 158">
                    <a:extLst>
                      <a:ext uri="{FF2B5EF4-FFF2-40B4-BE49-F238E27FC236}">
                        <a16:creationId xmlns:a16="http://schemas.microsoft.com/office/drawing/2014/main" id="{1DA48D76-1A55-D31A-522B-BE522026B3B2}"/>
                      </a:ext>
                    </a:extLst>
                  </p14:cNvPr>
                  <p14:cNvContentPartPr/>
                  <p14:nvPr/>
                </p14:nvContentPartPr>
                <p14:xfrm>
                  <a:off x="1777565" y="2649100"/>
                  <a:ext cx="380880" cy="140760"/>
                </p14:xfrm>
              </p:contentPart>
            </mc:Choice>
            <mc:Fallback xmlns="">
              <p:pic>
                <p:nvPicPr>
                  <p:cNvPr id="159" name="Ink 158">
                    <a:extLst>
                      <a:ext uri="{FF2B5EF4-FFF2-40B4-BE49-F238E27FC236}">
                        <a16:creationId xmlns:a16="http://schemas.microsoft.com/office/drawing/2014/main" id="{1DA48D76-1A55-D31A-522B-BE522026B3B2}"/>
                      </a:ext>
                    </a:extLst>
                  </p:cNvPr>
                  <p:cNvPicPr/>
                  <p:nvPr/>
                </p:nvPicPr>
                <p:blipFill>
                  <a:blip r:embed="rId17"/>
                  <a:stretch>
                    <a:fillRect/>
                  </a:stretch>
                </p:blipFill>
                <p:spPr>
                  <a:xfrm>
                    <a:off x="1759925" y="2631460"/>
                    <a:ext cx="41652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1" name="Ink 160">
                    <a:extLst>
                      <a:ext uri="{FF2B5EF4-FFF2-40B4-BE49-F238E27FC236}">
                        <a16:creationId xmlns:a16="http://schemas.microsoft.com/office/drawing/2014/main" id="{29BF5430-7062-2B6C-69B7-2679B20EAAEF}"/>
                      </a:ext>
                    </a:extLst>
                  </p14:cNvPr>
                  <p14:cNvContentPartPr/>
                  <p14:nvPr/>
                </p14:nvContentPartPr>
                <p14:xfrm>
                  <a:off x="1433765" y="2614900"/>
                  <a:ext cx="641160" cy="239760"/>
                </p14:xfrm>
              </p:contentPart>
            </mc:Choice>
            <mc:Fallback xmlns="">
              <p:pic>
                <p:nvPicPr>
                  <p:cNvPr id="161" name="Ink 160">
                    <a:extLst>
                      <a:ext uri="{FF2B5EF4-FFF2-40B4-BE49-F238E27FC236}">
                        <a16:creationId xmlns:a16="http://schemas.microsoft.com/office/drawing/2014/main" id="{29BF5430-7062-2B6C-69B7-2679B20EAAEF}"/>
                      </a:ext>
                    </a:extLst>
                  </p:cNvPr>
                  <p:cNvPicPr/>
                  <p:nvPr/>
                </p:nvPicPr>
                <p:blipFill>
                  <a:blip r:embed="rId19"/>
                  <a:stretch>
                    <a:fillRect/>
                  </a:stretch>
                </p:blipFill>
                <p:spPr>
                  <a:xfrm>
                    <a:off x="1416125" y="2597260"/>
                    <a:ext cx="67680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5" name="Ink 164">
                    <a:extLst>
                      <a:ext uri="{FF2B5EF4-FFF2-40B4-BE49-F238E27FC236}">
                        <a16:creationId xmlns:a16="http://schemas.microsoft.com/office/drawing/2014/main" id="{598F1DB3-FAD4-4BE6-BE26-5C307D80C366}"/>
                      </a:ext>
                    </a:extLst>
                  </p14:cNvPr>
                  <p14:cNvContentPartPr/>
                  <p14:nvPr/>
                </p14:nvContentPartPr>
                <p14:xfrm>
                  <a:off x="2789525" y="2645860"/>
                  <a:ext cx="416520" cy="91440"/>
                </p14:xfrm>
              </p:contentPart>
            </mc:Choice>
            <mc:Fallback xmlns="">
              <p:pic>
                <p:nvPicPr>
                  <p:cNvPr id="165" name="Ink 164">
                    <a:extLst>
                      <a:ext uri="{FF2B5EF4-FFF2-40B4-BE49-F238E27FC236}">
                        <a16:creationId xmlns:a16="http://schemas.microsoft.com/office/drawing/2014/main" id="{598F1DB3-FAD4-4BE6-BE26-5C307D80C366}"/>
                      </a:ext>
                    </a:extLst>
                  </p:cNvPr>
                  <p:cNvPicPr/>
                  <p:nvPr/>
                </p:nvPicPr>
                <p:blipFill>
                  <a:blip r:embed="rId21"/>
                  <a:stretch>
                    <a:fillRect/>
                  </a:stretch>
                </p:blipFill>
                <p:spPr>
                  <a:xfrm>
                    <a:off x="2771525" y="2628220"/>
                    <a:ext cx="4521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0" name="Ink 169">
                    <a:extLst>
                      <a:ext uri="{FF2B5EF4-FFF2-40B4-BE49-F238E27FC236}">
                        <a16:creationId xmlns:a16="http://schemas.microsoft.com/office/drawing/2014/main" id="{C5F7E7DE-7C79-E88A-5F21-95A07DADF8AB}"/>
                      </a:ext>
                    </a:extLst>
                  </p14:cNvPr>
                  <p14:cNvContentPartPr/>
                  <p14:nvPr/>
                </p14:nvContentPartPr>
                <p14:xfrm>
                  <a:off x="1690085" y="2704900"/>
                  <a:ext cx="147960" cy="58680"/>
                </p14:xfrm>
              </p:contentPart>
            </mc:Choice>
            <mc:Fallback xmlns="">
              <p:pic>
                <p:nvPicPr>
                  <p:cNvPr id="170" name="Ink 169">
                    <a:extLst>
                      <a:ext uri="{FF2B5EF4-FFF2-40B4-BE49-F238E27FC236}">
                        <a16:creationId xmlns:a16="http://schemas.microsoft.com/office/drawing/2014/main" id="{C5F7E7DE-7C79-E88A-5F21-95A07DADF8AB}"/>
                      </a:ext>
                    </a:extLst>
                  </p:cNvPr>
                  <p:cNvPicPr/>
                  <p:nvPr/>
                </p:nvPicPr>
                <p:blipFill>
                  <a:blip r:embed="rId23"/>
                  <a:stretch>
                    <a:fillRect/>
                  </a:stretch>
                </p:blipFill>
                <p:spPr>
                  <a:xfrm>
                    <a:off x="1627085" y="2641900"/>
                    <a:ext cx="273600" cy="184320"/>
                  </a:xfrm>
                  <a:prstGeom prst="rect">
                    <a:avLst/>
                  </a:prstGeom>
                </p:spPr>
              </p:pic>
            </mc:Fallback>
          </mc:AlternateContent>
          <p:grpSp>
            <p:nvGrpSpPr>
              <p:cNvPr id="173" name="Group 172">
                <a:extLst>
                  <a:ext uri="{FF2B5EF4-FFF2-40B4-BE49-F238E27FC236}">
                    <a16:creationId xmlns:a16="http://schemas.microsoft.com/office/drawing/2014/main" id="{04D5A61F-840A-A9AD-B674-1D8EE00AB7EC}"/>
                  </a:ext>
                </a:extLst>
              </p:cNvPr>
              <p:cNvGrpSpPr/>
              <p:nvPr/>
            </p:nvGrpSpPr>
            <p:grpSpPr>
              <a:xfrm>
                <a:off x="1511165" y="2597980"/>
                <a:ext cx="645840" cy="344520"/>
                <a:chOff x="1511165" y="2597980"/>
                <a:chExt cx="645840" cy="344520"/>
              </a:xfrm>
            </p:grpSpPr>
            <mc:AlternateContent xmlns:mc="http://schemas.openxmlformats.org/markup-compatibility/2006" xmlns:p14="http://schemas.microsoft.com/office/powerpoint/2010/main">
              <mc:Choice Requires="p14">
                <p:contentPart p14:bwMode="auto" r:id="rId24">
                  <p14:nvContentPartPr>
                    <p14:cNvPr id="162" name="Ink 161">
                      <a:extLst>
                        <a:ext uri="{FF2B5EF4-FFF2-40B4-BE49-F238E27FC236}">
                          <a16:creationId xmlns:a16="http://schemas.microsoft.com/office/drawing/2014/main" id="{F141637F-25FB-E7C0-456D-8A8103A64808}"/>
                        </a:ext>
                      </a:extLst>
                    </p14:cNvPr>
                    <p14:cNvContentPartPr/>
                    <p14:nvPr/>
                  </p14:nvContentPartPr>
                  <p14:xfrm>
                    <a:off x="1702685" y="2597980"/>
                    <a:ext cx="454320" cy="270720"/>
                  </p14:xfrm>
                </p:contentPart>
              </mc:Choice>
              <mc:Fallback xmlns="">
                <p:pic>
                  <p:nvPicPr>
                    <p:cNvPr id="162" name="Ink 161">
                      <a:extLst>
                        <a:ext uri="{FF2B5EF4-FFF2-40B4-BE49-F238E27FC236}">
                          <a16:creationId xmlns:a16="http://schemas.microsoft.com/office/drawing/2014/main" id="{F141637F-25FB-E7C0-456D-8A8103A64808}"/>
                        </a:ext>
                      </a:extLst>
                    </p:cNvPr>
                    <p:cNvPicPr/>
                    <p:nvPr/>
                  </p:nvPicPr>
                  <p:blipFill>
                    <a:blip r:embed="rId25"/>
                    <a:stretch>
                      <a:fillRect/>
                    </a:stretch>
                  </p:blipFill>
                  <p:spPr>
                    <a:xfrm>
                      <a:off x="1684685" y="2580340"/>
                      <a:ext cx="48996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3" name="Ink 162">
                      <a:extLst>
                        <a:ext uri="{FF2B5EF4-FFF2-40B4-BE49-F238E27FC236}">
                          <a16:creationId xmlns:a16="http://schemas.microsoft.com/office/drawing/2014/main" id="{F6417449-FBD2-C920-8893-EF26978D4DE4}"/>
                        </a:ext>
                      </a:extLst>
                    </p14:cNvPr>
                    <p14:cNvContentPartPr/>
                    <p14:nvPr/>
                  </p14:nvContentPartPr>
                  <p14:xfrm>
                    <a:off x="1999325" y="2849260"/>
                    <a:ext cx="360" cy="360"/>
                  </p14:xfrm>
                </p:contentPart>
              </mc:Choice>
              <mc:Fallback xmlns="">
                <p:pic>
                  <p:nvPicPr>
                    <p:cNvPr id="163" name="Ink 162">
                      <a:extLst>
                        <a:ext uri="{FF2B5EF4-FFF2-40B4-BE49-F238E27FC236}">
                          <a16:creationId xmlns:a16="http://schemas.microsoft.com/office/drawing/2014/main" id="{F6417449-FBD2-C920-8893-EF26978D4DE4}"/>
                        </a:ext>
                      </a:extLst>
                    </p:cNvPr>
                    <p:cNvPicPr/>
                    <p:nvPr/>
                  </p:nvPicPr>
                  <p:blipFill>
                    <a:blip r:embed="rId27"/>
                    <a:stretch>
                      <a:fillRect/>
                    </a:stretch>
                  </p:blipFill>
                  <p:spPr>
                    <a:xfrm>
                      <a:off x="1981685" y="283126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66" name="Ink 165">
                      <a:extLst>
                        <a:ext uri="{FF2B5EF4-FFF2-40B4-BE49-F238E27FC236}">
                          <a16:creationId xmlns:a16="http://schemas.microsoft.com/office/drawing/2014/main" id="{676F5745-8625-B845-F630-D625775AB5DC}"/>
                        </a:ext>
                      </a:extLst>
                    </p14:cNvPr>
                    <p14:cNvContentPartPr/>
                    <p14:nvPr/>
                  </p14:nvContentPartPr>
                  <p14:xfrm>
                    <a:off x="2006165" y="2687260"/>
                    <a:ext cx="67320" cy="255240"/>
                  </p14:xfrm>
                </p:contentPart>
              </mc:Choice>
              <mc:Fallback xmlns="">
                <p:pic>
                  <p:nvPicPr>
                    <p:cNvPr id="166" name="Ink 165">
                      <a:extLst>
                        <a:ext uri="{FF2B5EF4-FFF2-40B4-BE49-F238E27FC236}">
                          <a16:creationId xmlns:a16="http://schemas.microsoft.com/office/drawing/2014/main" id="{676F5745-8625-B845-F630-D625775AB5DC}"/>
                        </a:ext>
                      </a:extLst>
                    </p:cNvPr>
                    <p:cNvPicPr/>
                    <p:nvPr/>
                  </p:nvPicPr>
                  <p:blipFill>
                    <a:blip r:embed="rId29"/>
                    <a:stretch>
                      <a:fillRect/>
                    </a:stretch>
                  </p:blipFill>
                  <p:spPr>
                    <a:xfrm>
                      <a:off x="1988525" y="2669260"/>
                      <a:ext cx="10296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67" name="Ink 166">
                      <a:extLst>
                        <a:ext uri="{FF2B5EF4-FFF2-40B4-BE49-F238E27FC236}">
                          <a16:creationId xmlns:a16="http://schemas.microsoft.com/office/drawing/2014/main" id="{3030383C-1EC5-F9B1-6A48-13DD06D3B76B}"/>
                        </a:ext>
                      </a:extLst>
                    </p14:cNvPr>
                    <p14:cNvContentPartPr/>
                    <p14:nvPr/>
                  </p14:nvContentPartPr>
                  <p14:xfrm>
                    <a:off x="1577765" y="2724340"/>
                    <a:ext cx="191160" cy="96840"/>
                  </p14:xfrm>
                </p:contentPart>
              </mc:Choice>
              <mc:Fallback xmlns="">
                <p:pic>
                  <p:nvPicPr>
                    <p:cNvPr id="167" name="Ink 166">
                      <a:extLst>
                        <a:ext uri="{FF2B5EF4-FFF2-40B4-BE49-F238E27FC236}">
                          <a16:creationId xmlns:a16="http://schemas.microsoft.com/office/drawing/2014/main" id="{3030383C-1EC5-F9B1-6A48-13DD06D3B76B}"/>
                        </a:ext>
                      </a:extLst>
                    </p:cNvPr>
                    <p:cNvPicPr/>
                    <p:nvPr/>
                  </p:nvPicPr>
                  <p:blipFill>
                    <a:blip r:embed="rId31"/>
                    <a:stretch>
                      <a:fillRect/>
                    </a:stretch>
                  </p:blipFill>
                  <p:spPr>
                    <a:xfrm>
                      <a:off x="1559765" y="2706340"/>
                      <a:ext cx="22680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72" name="Ink 171">
                      <a:extLst>
                        <a:ext uri="{FF2B5EF4-FFF2-40B4-BE49-F238E27FC236}">
                          <a16:creationId xmlns:a16="http://schemas.microsoft.com/office/drawing/2014/main" id="{2E158CC8-79D6-6499-E4E9-9A12CE58BA35}"/>
                        </a:ext>
                      </a:extLst>
                    </p14:cNvPr>
                    <p14:cNvContentPartPr/>
                    <p14:nvPr/>
                  </p14:nvContentPartPr>
                  <p14:xfrm>
                    <a:off x="1511165" y="2683300"/>
                    <a:ext cx="244440" cy="173520"/>
                  </p14:xfrm>
                </p:contentPart>
              </mc:Choice>
              <mc:Fallback xmlns="">
                <p:pic>
                  <p:nvPicPr>
                    <p:cNvPr id="172" name="Ink 171">
                      <a:extLst>
                        <a:ext uri="{FF2B5EF4-FFF2-40B4-BE49-F238E27FC236}">
                          <a16:creationId xmlns:a16="http://schemas.microsoft.com/office/drawing/2014/main" id="{2E158CC8-79D6-6499-E4E9-9A12CE58BA35}"/>
                        </a:ext>
                      </a:extLst>
                    </p:cNvPr>
                    <p:cNvPicPr/>
                    <p:nvPr/>
                  </p:nvPicPr>
                  <p:blipFill>
                    <a:blip r:embed="rId33"/>
                    <a:stretch>
                      <a:fillRect/>
                    </a:stretch>
                  </p:blipFill>
                  <p:spPr>
                    <a:xfrm>
                      <a:off x="1475165" y="2647660"/>
                      <a:ext cx="316080" cy="245160"/>
                    </a:xfrm>
                    <a:prstGeom prst="rect">
                      <a:avLst/>
                    </a:prstGeom>
                  </p:spPr>
                </p:pic>
              </mc:Fallback>
            </mc:AlternateContent>
          </p:grpSp>
          <p:sp>
            <p:nvSpPr>
              <p:cNvPr id="145" name="Snip Diagonal Corner of Rectangle 144">
                <a:extLst>
                  <a:ext uri="{FF2B5EF4-FFF2-40B4-BE49-F238E27FC236}">
                    <a16:creationId xmlns:a16="http://schemas.microsoft.com/office/drawing/2014/main" id="{6443D0E1-4AB6-6C1D-1455-4B603247FCE8}"/>
                  </a:ext>
                </a:extLst>
              </p:cNvPr>
              <p:cNvSpPr/>
              <p:nvPr/>
            </p:nvSpPr>
            <p:spPr>
              <a:xfrm>
                <a:off x="2049098" y="2568442"/>
                <a:ext cx="1286475" cy="675752"/>
              </a:xfrm>
              <a:custGeom>
                <a:avLst/>
                <a:gdLst>
                  <a:gd name="connsiteX0" fmla="*/ 0 w 1883375"/>
                  <a:gd name="connsiteY0" fmla="*/ 0 h 675752"/>
                  <a:gd name="connsiteX1" fmla="*/ 1770747 w 1883375"/>
                  <a:gd name="connsiteY1" fmla="*/ 0 h 675752"/>
                  <a:gd name="connsiteX2" fmla="*/ 1883375 w 1883375"/>
                  <a:gd name="connsiteY2" fmla="*/ 112628 h 675752"/>
                  <a:gd name="connsiteX3" fmla="*/ 1883375 w 1883375"/>
                  <a:gd name="connsiteY3" fmla="*/ 675752 h 675752"/>
                  <a:gd name="connsiteX4" fmla="*/ 1883375 w 1883375"/>
                  <a:gd name="connsiteY4" fmla="*/ 675752 h 675752"/>
                  <a:gd name="connsiteX5" fmla="*/ 112628 w 1883375"/>
                  <a:gd name="connsiteY5" fmla="*/ 675752 h 675752"/>
                  <a:gd name="connsiteX6" fmla="*/ 0 w 1883375"/>
                  <a:gd name="connsiteY6" fmla="*/ 563124 h 675752"/>
                  <a:gd name="connsiteX7" fmla="*/ 0 w 1883375"/>
                  <a:gd name="connsiteY7" fmla="*/ 0 h 675752"/>
                  <a:gd name="connsiteX0" fmla="*/ 0 w 1883375"/>
                  <a:gd name="connsiteY0" fmla="*/ 0 h 675752"/>
                  <a:gd name="connsiteX1" fmla="*/ 583297 w 1883375"/>
                  <a:gd name="connsiteY1" fmla="*/ 136525 h 675752"/>
                  <a:gd name="connsiteX2" fmla="*/ 1883375 w 1883375"/>
                  <a:gd name="connsiteY2" fmla="*/ 112628 h 675752"/>
                  <a:gd name="connsiteX3" fmla="*/ 1883375 w 1883375"/>
                  <a:gd name="connsiteY3" fmla="*/ 675752 h 675752"/>
                  <a:gd name="connsiteX4" fmla="*/ 1883375 w 1883375"/>
                  <a:gd name="connsiteY4" fmla="*/ 675752 h 675752"/>
                  <a:gd name="connsiteX5" fmla="*/ 112628 w 1883375"/>
                  <a:gd name="connsiteY5" fmla="*/ 675752 h 675752"/>
                  <a:gd name="connsiteX6" fmla="*/ 0 w 1883375"/>
                  <a:gd name="connsiteY6" fmla="*/ 563124 h 675752"/>
                  <a:gd name="connsiteX7" fmla="*/ 0 w 1883375"/>
                  <a:gd name="connsiteY7" fmla="*/ 0 h 675752"/>
                  <a:gd name="connsiteX0" fmla="*/ 0 w 1883375"/>
                  <a:gd name="connsiteY0" fmla="*/ 0 h 675752"/>
                  <a:gd name="connsiteX1" fmla="*/ 583297 w 1883375"/>
                  <a:gd name="connsiteY1" fmla="*/ 136525 h 675752"/>
                  <a:gd name="connsiteX2" fmla="*/ 1883375 w 1883375"/>
                  <a:gd name="connsiteY2" fmla="*/ 112628 h 675752"/>
                  <a:gd name="connsiteX3" fmla="*/ 1883375 w 1883375"/>
                  <a:gd name="connsiteY3" fmla="*/ 675752 h 675752"/>
                  <a:gd name="connsiteX4" fmla="*/ 1883375 w 1883375"/>
                  <a:gd name="connsiteY4" fmla="*/ 675752 h 675752"/>
                  <a:gd name="connsiteX5" fmla="*/ 112628 w 1883375"/>
                  <a:gd name="connsiteY5" fmla="*/ 675752 h 675752"/>
                  <a:gd name="connsiteX6" fmla="*/ 0 w 1883375"/>
                  <a:gd name="connsiteY6" fmla="*/ 563124 h 675752"/>
                  <a:gd name="connsiteX7" fmla="*/ 0 w 1883375"/>
                  <a:gd name="connsiteY7" fmla="*/ 0 h 675752"/>
                  <a:gd name="connsiteX0" fmla="*/ 0 w 1883375"/>
                  <a:gd name="connsiteY0" fmla="*/ 0 h 675752"/>
                  <a:gd name="connsiteX1" fmla="*/ 278497 w 1883375"/>
                  <a:gd name="connsiteY1" fmla="*/ 3175 h 675752"/>
                  <a:gd name="connsiteX2" fmla="*/ 1883375 w 1883375"/>
                  <a:gd name="connsiteY2" fmla="*/ 112628 h 675752"/>
                  <a:gd name="connsiteX3" fmla="*/ 1883375 w 1883375"/>
                  <a:gd name="connsiteY3" fmla="*/ 675752 h 675752"/>
                  <a:gd name="connsiteX4" fmla="*/ 1883375 w 1883375"/>
                  <a:gd name="connsiteY4" fmla="*/ 675752 h 675752"/>
                  <a:gd name="connsiteX5" fmla="*/ 112628 w 1883375"/>
                  <a:gd name="connsiteY5" fmla="*/ 675752 h 675752"/>
                  <a:gd name="connsiteX6" fmla="*/ 0 w 1883375"/>
                  <a:gd name="connsiteY6" fmla="*/ 563124 h 675752"/>
                  <a:gd name="connsiteX7" fmla="*/ 0 w 1883375"/>
                  <a:gd name="connsiteY7" fmla="*/ 0 h 675752"/>
                  <a:gd name="connsiteX0" fmla="*/ 0 w 1883375"/>
                  <a:gd name="connsiteY0" fmla="*/ 0 h 675752"/>
                  <a:gd name="connsiteX1" fmla="*/ 278497 w 1883375"/>
                  <a:gd name="connsiteY1" fmla="*/ 3175 h 675752"/>
                  <a:gd name="connsiteX2" fmla="*/ 607025 w 1883375"/>
                  <a:gd name="connsiteY2" fmla="*/ 414253 h 675752"/>
                  <a:gd name="connsiteX3" fmla="*/ 1883375 w 1883375"/>
                  <a:gd name="connsiteY3" fmla="*/ 675752 h 675752"/>
                  <a:gd name="connsiteX4" fmla="*/ 1883375 w 1883375"/>
                  <a:gd name="connsiteY4" fmla="*/ 675752 h 675752"/>
                  <a:gd name="connsiteX5" fmla="*/ 112628 w 1883375"/>
                  <a:gd name="connsiteY5" fmla="*/ 675752 h 675752"/>
                  <a:gd name="connsiteX6" fmla="*/ 0 w 1883375"/>
                  <a:gd name="connsiteY6" fmla="*/ 563124 h 675752"/>
                  <a:gd name="connsiteX7" fmla="*/ 0 w 1883375"/>
                  <a:gd name="connsiteY7" fmla="*/ 0 h 675752"/>
                  <a:gd name="connsiteX0" fmla="*/ 0 w 1883375"/>
                  <a:gd name="connsiteY0" fmla="*/ 0 h 675752"/>
                  <a:gd name="connsiteX1" fmla="*/ 278497 w 1883375"/>
                  <a:gd name="connsiteY1" fmla="*/ 3175 h 675752"/>
                  <a:gd name="connsiteX2" fmla="*/ 400650 w 1883375"/>
                  <a:gd name="connsiteY2" fmla="*/ 112628 h 675752"/>
                  <a:gd name="connsiteX3" fmla="*/ 1883375 w 1883375"/>
                  <a:gd name="connsiteY3" fmla="*/ 675752 h 675752"/>
                  <a:gd name="connsiteX4" fmla="*/ 1883375 w 1883375"/>
                  <a:gd name="connsiteY4" fmla="*/ 675752 h 675752"/>
                  <a:gd name="connsiteX5" fmla="*/ 112628 w 1883375"/>
                  <a:gd name="connsiteY5" fmla="*/ 675752 h 675752"/>
                  <a:gd name="connsiteX6" fmla="*/ 0 w 1883375"/>
                  <a:gd name="connsiteY6" fmla="*/ 563124 h 675752"/>
                  <a:gd name="connsiteX7" fmla="*/ 0 w 1883375"/>
                  <a:gd name="connsiteY7" fmla="*/ 0 h 675752"/>
                  <a:gd name="connsiteX0" fmla="*/ 0 w 1883375"/>
                  <a:gd name="connsiteY0" fmla="*/ 0 h 675752"/>
                  <a:gd name="connsiteX1" fmla="*/ 303897 w 1883375"/>
                  <a:gd name="connsiteY1" fmla="*/ 3175 h 675752"/>
                  <a:gd name="connsiteX2" fmla="*/ 400650 w 1883375"/>
                  <a:gd name="connsiteY2" fmla="*/ 112628 h 675752"/>
                  <a:gd name="connsiteX3" fmla="*/ 1883375 w 1883375"/>
                  <a:gd name="connsiteY3" fmla="*/ 675752 h 675752"/>
                  <a:gd name="connsiteX4" fmla="*/ 1883375 w 1883375"/>
                  <a:gd name="connsiteY4" fmla="*/ 675752 h 675752"/>
                  <a:gd name="connsiteX5" fmla="*/ 112628 w 1883375"/>
                  <a:gd name="connsiteY5" fmla="*/ 675752 h 675752"/>
                  <a:gd name="connsiteX6" fmla="*/ 0 w 1883375"/>
                  <a:gd name="connsiteY6" fmla="*/ 563124 h 675752"/>
                  <a:gd name="connsiteX7" fmla="*/ 0 w 1883375"/>
                  <a:gd name="connsiteY7" fmla="*/ 0 h 675752"/>
                  <a:gd name="connsiteX0" fmla="*/ 0 w 1883375"/>
                  <a:gd name="connsiteY0" fmla="*/ 0 h 675752"/>
                  <a:gd name="connsiteX1" fmla="*/ 303897 w 1883375"/>
                  <a:gd name="connsiteY1" fmla="*/ 3175 h 675752"/>
                  <a:gd name="connsiteX2" fmla="*/ 400650 w 1883375"/>
                  <a:gd name="connsiteY2" fmla="*/ 112628 h 675752"/>
                  <a:gd name="connsiteX3" fmla="*/ 1883375 w 1883375"/>
                  <a:gd name="connsiteY3" fmla="*/ 675752 h 675752"/>
                  <a:gd name="connsiteX4" fmla="*/ 1286475 w 1883375"/>
                  <a:gd name="connsiteY4" fmla="*/ 669402 h 675752"/>
                  <a:gd name="connsiteX5" fmla="*/ 112628 w 1883375"/>
                  <a:gd name="connsiteY5" fmla="*/ 675752 h 675752"/>
                  <a:gd name="connsiteX6" fmla="*/ 0 w 1883375"/>
                  <a:gd name="connsiteY6" fmla="*/ 563124 h 675752"/>
                  <a:gd name="connsiteX7" fmla="*/ 0 w 1883375"/>
                  <a:gd name="connsiteY7" fmla="*/ 0 h 675752"/>
                  <a:gd name="connsiteX0" fmla="*/ 0 w 1286475"/>
                  <a:gd name="connsiteY0" fmla="*/ 0 h 675752"/>
                  <a:gd name="connsiteX1" fmla="*/ 303897 w 1286475"/>
                  <a:gd name="connsiteY1" fmla="*/ 3175 h 675752"/>
                  <a:gd name="connsiteX2" fmla="*/ 400650 w 1286475"/>
                  <a:gd name="connsiteY2" fmla="*/ 112628 h 675752"/>
                  <a:gd name="connsiteX3" fmla="*/ 756250 w 1286475"/>
                  <a:gd name="connsiteY3" fmla="*/ 437627 h 675752"/>
                  <a:gd name="connsiteX4" fmla="*/ 1286475 w 1286475"/>
                  <a:gd name="connsiteY4" fmla="*/ 669402 h 675752"/>
                  <a:gd name="connsiteX5" fmla="*/ 112628 w 1286475"/>
                  <a:gd name="connsiteY5" fmla="*/ 675752 h 675752"/>
                  <a:gd name="connsiteX6" fmla="*/ 0 w 1286475"/>
                  <a:gd name="connsiteY6" fmla="*/ 563124 h 675752"/>
                  <a:gd name="connsiteX7" fmla="*/ 0 w 1286475"/>
                  <a:gd name="connsiteY7" fmla="*/ 0 h 67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6475" h="675752">
                    <a:moveTo>
                      <a:pt x="0" y="0"/>
                    </a:moveTo>
                    <a:lnTo>
                      <a:pt x="303897" y="3175"/>
                    </a:lnTo>
                    <a:lnTo>
                      <a:pt x="400650" y="112628"/>
                    </a:lnTo>
                    <a:lnTo>
                      <a:pt x="756250" y="437627"/>
                    </a:lnTo>
                    <a:lnTo>
                      <a:pt x="1286475" y="669402"/>
                    </a:lnTo>
                    <a:lnTo>
                      <a:pt x="112628" y="675752"/>
                    </a:lnTo>
                    <a:lnTo>
                      <a:pt x="0" y="563124"/>
                    </a:lnTo>
                    <a:lnTo>
                      <a:pt x="0" y="0"/>
                    </a:lnTo>
                    <a:close/>
                  </a:path>
                </a:pathLst>
              </a:cu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gular Pentagon 150">
                <a:extLst>
                  <a:ext uri="{FF2B5EF4-FFF2-40B4-BE49-F238E27FC236}">
                    <a16:creationId xmlns:a16="http://schemas.microsoft.com/office/drawing/2014/main" id="{70B05130-796A-DCFB-6813-B9B0E8222A7A}"/>
                  </a:ext>
                </a:extLst>
              </p:cNvPr>
              <p:cNvSpPr/>
              <p:nvPr/>
            </p:nvSpPr>
            <p:spPr>
              <a:xfrm>
                <a:off x="2794155" y="2622550"/>
                <a:ext cx="437995" cy="298449"/>
              </a:xfrm>
              <a:custGeom>
                <a:avLst/>
                <a:gdLst>
                  <a:gd name="connsiteX0" fmla="*/ 0 w 262751"/>
                  <a:gd name="connsiteY0" fmla="*/ 117636 h 307975"/>
                  <a:gd name="connsiteX1" fmla="*/ 131376 w 262751"/>
                  <a:gd name="connsiteY1" fmla="*/ 0 h 307975"/>
                  <a:gd name="connsiteX2" fmla="*/ 262751 w 262751"/>
                  <a:gd name="connsiteY2" fmla="*/ 117636 h 307975"/>
                  <a:gd name="connsiteX3" fmla="*/ 212570 w 262751"/>
                  <a:gd name="connsiteY3" fmla="*/ 307974 h 307975"/>
                  <a:gd name="connsiteX4" fmla="*/ 50181 w 262751"/>
                  <a:gd name="connsiteY4" fmla="*/ 307974 h 307975"/>
                  <a:gd name="connsiteX5" fmla="*/ 0 w 262751"/>
                  <a:gd name="connsiteY5" fmla="*/ 117636 h 307975"/>
                  <a:gd name="connsiteX0" fmla="*/ 0 w 380226"/>
                  <a:gd name="connsiteY0" fmla="*/ 184311 h 307974"/>
                  <a:gd name="connsiteX1" fmla="*/ 248851 w 380226"/>
                  <a:gd name="connsiteY1" fmla="*/ 0 h 307974"/>
                  <a:gd name="connsiteX2" fmla="*/ 380226 w 380226"/>
                  <a:gd name="connsiteY2" fmla="*/ 117636 h 307974"/>
                  <a:gd name="connsiteX3" fmla="*/ 330045 w 380226"/>
                  <a:gd name="connsiteY3" fmla="*/ 307974 h 307974"/>
                  <a:gd name="connsiteX4" fmla="*/ 167656 w 380226"/>
                  <a:gd name="connsiteY4" fmla="*/ 307974 h 307974"/>
                  <a:gd name="connsiteX5" fmla="*/ 0 w 380226"/>
                  <a:gd name="connsiteY5" fmla="*/ 184311 h 307974"/>
                  <a:gd name="connsiteX0" fmla="*/ 13319 w 393545"/>
                  <a:gd name="connsiteY0" fmla="*/ 184311 h 400049"/>
                  <a:gd name="connsiteX1" fmla="*/ 262170 w 393545"/>
                  <a:gd name="connsiteY1" fmla="*/ 0 h 400049"/>
                  <a:gd name="connsiteX2" fmla="*/ 393545 w 393545"/>
                  <a:gd name="connsiteY2" fmla="*/ 117636 h 400049"/>
                  <a:gd name="connsiteX3" fmla="*/ 343364 w 393545"/>
                  <a:gd name="connsiteY3" fmla="*/ 307974 h 400049"/>
                  <a:gd name="connsiteX4" fmla="*/ 0 w 393545"/>
                  <a:gd name="connsiteY4" fmla="*/ 400049 h 400049"/>
                  <a:gd name="connsiteX5" fmla="*/ 13319 w 393545"/>
                  <a:gd name="connsiteY5" fmla="*/ 184311 h 400049"/>
                  <a:gd name="connsiteX0" fmla="*/ 13319 w 393545"/>
                  <a:gd name="connsiteY0" fmla="*/ 184311 h 400049"/>
                  <a:gd name="connsiteX1" fmla="*/ 262170 w 393545"/>
                  <a:gd name="connsiteY1" fmla="*/ 0 h 400049"/>
                  <a:gd name="connsiteX2" fmla="*/ 393545 w 393545"/>
                  <a:gd name="connsiteY2" fmla="*/ 117636 h 400049"/>
                  <a:gd name="connsiteX3" fmla="*/ 140164 w 393545"/>
                  <a:gd name="connsiteY3" fmla="*/ 231774 h 400049"/>
                  <a:gd name="connsiteX4" fmla="*/ 0 w 393545"/>
                  <a:gd name="connsiteY4" fmla="*/ 400049 h 400049"/>
                  <a:gd name="connsiteX5" fmla="*/ 13319 w 393545"/>
                  <a:gd name="connsiteY5" fmla="*/ 184311 h 400049"/>
                  <a:gd name="connsiteX0" fmla="*/ 13319 w 393545"/>
                  <a:gd name="connsiteY0" fmla="*/ 184311 h 400049"/>
                  <a:gd name="connsiteX1" fmla="*/ 262170 w 393545"/>
                  <a:gd name="connsiteY1" fmla="*/ 0 h 400049"/>
                  <a:gd name="connsiteX2" fmla="*/ 393545 w 393545"/>
                  <a:gd name="connsiteY2" fmla="*/ 117636 h 400049"/>
                  <a:gd name="connsiteX3" fmla="*/ 140164 w 393545"/>
                  <a:gd name="connsiteY3" fmla="*/ 231774 h 400049"/>
                  <a:gd name="connsiteX4" fmla="*/ 0 w 393545"/>
                  <a:gd name="connsiteY4" fmla="*/ 400049 h 400049"/>
                  <a:gd name="connsiteX5" fmla="*/ 13319 w 393545"/>
                  <a:gd name="connsiteY5" fmla="*/ 184311 h 400049"/>
                  <a:gd name="connsiteX0" fmla="*/ 13319 w 393545"/>
                  <a:gd name="connsiteY0" fmla="*/ 184311 h 400049"/>
                  <a:gd name="connsiteX1" fmla="*/ 262170 w 393545"/>
                  <a:gd name="connsiteY1" fmla="*/ 0 h 400049"/>
                  <a:gd name="connsiteX2" fmla="*/ 393545 w 393545"/>
                  <a:gd name="connsiteY2" fmla="*/ 117636 h 400049"/>
                  <a:gd name="connsiteX3" fmla="*/ 187789 w 393545"/>
                  <a:gd name="connsiteY3" fmla="*/ 222249 h 400049"/>
                  <a:gd name="connsiteX4" fmla="*/ 0 w 393545"/>
                  <a:gd name="connsiteY4" fmla="*/ 400049 h 400049"/>
                  <a:gd name="connsiteX5" fmla="*/ 13319 w 393545"/>
                  <a:gd name="connsiteY5" fmla="*/ 184311 h 400049"/>
                  <a:gd name="connsiteX0" fmla="*/ 13319 w 415770"/>
                  <a:gd name="connsiteY0" fmla="*/ 184311 h 400049"/>
                  <a:gd name="connsiteX1" fmla="*/ 262170 w 415770"/>
                  <a:gd name="connsiteY1" fmla="*/ 0 h 400049"/>
                  <a:gd name="connsiteX2" fmla="*/ 415770 w 415770"/>
                  <a:gd name="connsiteY2" fmla="*/ 190661 h 400049"/>
                  <a:gd name="connsiteX3" fmla="*/ 187789 w 415770"/>
                  <a:gd name="connsiteY3" fmla="*/ 222249 h 400049"/>
                  <a:gd name="connsiteX4" fmla="*/ 0 w 415770"/>
                  <a:gd name="connsiteY4" fmla="*/ 400049 h 400049"/>
                  <a:gd name="connsiteX5" fmla="*/ 13319 w 415770"/>
                  <a:gd name="connsiteY5" fmla="*/ 184311 h 400049"/>
                  <a:gd name="connsiteX0" fmla="*/ 13319 w 415770"/>
                  <a:gd name="connsiteY0" fmla="*/ 82711 h 298449"/>
                  <a:gd name="connsiteX1" fmla="*/ 97070 w 415770"/>
                  <a:gd name="connsiteY1" fmla="*/ 0 h 298449"/>
                  <a:gd name="connsiteX2" fmla="*/ 415770 w 415770"/>
                  <a:gd name="connsiteY2" fmla="*/ 89061 h 298449"/>
                  <a:gd name="connsiteX3" fmla="*/ 187789 w 415770"/>
                  <a:gd name="connsiteY3" fmla="*/ 120649 h 298449"/>
                  <a:gd name="connsiteX4" fmla="*/ 0 w 415770"/>
                  <a:gd name="connsiteY4" fmla="*/ 298449 h 298449"/>
                  <a:gd name="connsiteX5" fmla="*/ 13319 w 415770"/>
                  <a:gd name="connsiteY5" fmla="*/ 82711 h 298449"/>
                  <a:gd name="connsiteX0" fmla="*/ 13319 w 437995"/>
                  <a:gd name="connsiteY0" fmla="*/ 82711 h 298449"/>
                  <a:gd name="connsiteX1" fmla="*/ 97070 w 437995"/>
                  <a:gd name="connsiteY1" fmla="*/ 0 h 298449"/>
                  <a:gd name="connsiteX2" fmla="*/ 437995 w 437995"/>
                  <a:gd name="connsiteY2" fmla="*/ 19211 h 298449"/>
                  <a:gd name="connsiteX3" fmla="*/ 187789 w 437995"/>
                  <a:gd name="connsiteY3" fmla="*/ 120649 h 298449"/>
                  <a:gd name="connsiteX4" fmla="*/ 0 w 437995"/>
                  <a:gd name="connsiteY4" fmla="*/ 298449 h 298449"/>
                  <a:gd name="connsiteX5" fmla="*/ 13319 w 437995"/>
                  <a:gd name="connsiteY5" fmla="*/ 82711 h 29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95" h="298449">
                    <a:moveTo>
                      <a:pt x="13319" y="82711"/>
                    </a:moveTo>
                    <a:lnTo>
                      <a:pt x="97070" y="0"/>
                    </a:lnTo>
                    <a:lnTo>
                      <a:pt x="437995" y="19211"/>
                    </a:lnTo>
                    <a:cubicBezTo>
                      <a:pt x="353535" y="57257"/>
                      <a:pt x="294474" y="98478"/>
                      <a:pt x="187789" y="120649"/>
                    </a:cubicBezTo>
                    <a:lnTo>
                      <a:pt x="0" y="298449"/>
                    </a:lnTo>
                    <a:lnTo>
                      <a:pt x="13319" y="82711"/>
                    </a:lnTo>
                    <a:close/>
                  </a:path>
                </a:pathLst>
              </a:cu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rapezium 173">
                <a:extLst>
                  <a:ext uri="{FF2B5EF4-FFF2-40B4-BE49-F238E27FC236}">
                    <a16:creationId xmlns:a16="http://schemas.microsoft.com/office/drawing/2014/main" id="{D7A95F21-A8BE-5CA1-9D67-5B5FC892347B}"/>
                  </a:ext>
                </a:extLst>
              </p:cNvPr>
              <p:cNvSpPr/>
              <p:nvPr/>
            </p:nvSpPr>
            <p:spPr>
              <a:xfrm>
                <a:off x="1589168" y="2568442"/>
                <a:ext cx="586887" cy="304598"/>
              </a:xfrm>
              <a:custGeom>
                <a:avLst/>
                <a:gdLst>
                  <a:gd name="connsiteX0" fmla="*/ 0 w 364637"/>
                  <a:gd name="connsiteY0" fmla="*/ 164898 h 164898"/>
                  <a:gd name="connsiteX1" fmla="*/ 41225 w 364637"/>
                  <a:gd name="connsiteY1" fmla="*/ 0 h 164898"/>
                  <a:gd name="connsiteX2" fmla="*/ 323413 w 364637"/>
                  <a:gd name="connsiteY2" fmla="*/ 0 h 164898"/>
                  <a:gd name="connsiteX3" fmla="*/ 364637 w 364637"/>
                  <a:gd name="connsiteY3" fmla="*/ 164898 h 164898"/>
                  <a:gd name="connsiteX4" fmla="*/ 0 w 364637"/>
                  <a:gd name="connsiteY4" fmla="*/ 164898 h 164898"/>
                  <a:gd name="connsiteX0" fmla="*/ 0 w 466237"/>
                  <a:gd name="connsiteY0" fmla="*/ 161723 h 164898"/>
                  <a:gd name="connsiteX1" fmla="*/ 142825 w 466237"/>
                  <a:gd name="connsiteY1" fmla="*/ 0 h 164898"/>
                  <a:gd name="connsiteX2" fmla="*/ 425013 w 466237"/>
                  <a:gd name="connsiteY2" fmla="*/ 0 h 164898"/>
                  <a:gd name="connsiteX3" fmla="*/ 466237 w 466237"/>
                  <a:gd name="connsiteY3" fmla="*/ 164898 h 164898"/>
                  <a:gd name="connsiteX4" fmla="*/ 0 w 466237"/>
                  <a:gd name="connsiteY4" fmla="*/ 161723 h 164898"/>
                  <a:gd name="connsiteX0" fmla="*/ 0 w 567837"/>
                  <a:gd name="connsiteY0" fmla="*/ 304598 h 304598"/>
                  <a:gd name="connsiteX1" fmla="*/ 244425 w 567837"/>
                  <a:gd name="connsiteY1" fmla="*/ 0 h 304598"/>
                  <a:gd name="connsiteX2" fmla="*/ 526613 w 567837"/>
                  <a:gd name="connsiteY2" fmla="*/ 0 h 304598"/>
                  <a:gd name="connsiteX3" fmla="*/ 567837 w 567837"/>
                  <a:gd name="connsiteY3" fmla="*/ 164898 h 304598"/>
                  <a:gd name="connsiteX4" fmla="*/ 0 w 567837"/>
                  <a:gd name="connsiteY4" fmla="*/ 304598 h 304598"/>
                  <a:gd name="connsiteX0" fmla="*/ 0 w 586887"/>
                  <a:gd name="connsiteY0" fmla="*/ 304598 h 304598"/>
                  <a:gd name="connsiteX1" fmla="*/ 244425 w 586887"/>
                  <a:gd name="connsiteY1" fmla="*/ 0 h 304598"/>
                  <a:gd name="connsiteX2" fmla="*/ 526613 w 586887"/>
                  <a:gd name="connsiteY2" fmla="*/ 0 h 304598"/>
                  <a:gd name="connsiteX3" fmla="*/ 586887 w 586887"/>
                  <a:gd name="connsiteY3" fmla="*/ 304598 h 304598"/>
                  <a:gd name="connsiteX4" fmla="*/ 0 w 586887"/>
                  <a:gd name="connsiteY4" fmla="*/ 304598 h 304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87" h="304598">
                    <a:moveTo>
                      <a:pt x="0" y="304598"/>
                    </a:moveTo>
                    <a:lnTo>
                      <a:pt x="244425" y="0"/>
                    </a:lnTo>
                    <a:lnTo>
                      <a:pt x="526613" y="0"/>
                    </a:lnTo>
                    <a:lnTo>
                      <a:pt x="586887" y="304598"/>
                    </a:lnTo>
                    <a:lnTo>
                      <a:pt x="0" y="304598"/>
                    </a:lnTo>
                    <a:close/>
                  </a:path>
                </a:pathLst>
              </a:cu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rapezium 173">
                <a:extLst>
                  <a:ext uri="{FF2B5EF4-FFF2-40B4-BE49-F238E27FC236}">
                    <a16:creationId xmlns:a16="http://schemas.microsoft.com/office/drawing/2014/main" id="{B55D568E-58B3-5523-A37D-CFD90D880FA8}"/>
                  </a:ext>
                </a:extLst>
              </p:cNvPr>
              <p:cNvSpPr/>
              <p:nvPr/>
            </p:nvSpPr>
            <p:spPr>
              <a:xfrm>
                <a:off x="3052434" y="2933578"/>
                <a:ext cx="473158" cy="310615"/>
              </a:xfrm>
              <a:custGeom>
                <a:avLst/>
                <a:gdLst>
                  <a:gd name="connsiteX0" fmla="*/ 0 w 364637"/>
                  <a:gd name="connsiteY0" fmla="*/ 164898 h 164898"/>
                  <a:gd name="connsiteX1" fmla="*/ 41225 w 364637"/>
                  <a:gd name="connsiteY1" fmla="*/ 0 h 164898"/>
                  <a:gd name="connsiteX2" fmla="*/ 323413 w 364637"/>
                  <a:gd name="connsiteY2" fmla="*/ 0 h 164898"/>
                  <a:gd name="connsiteX3" fmla="*/ 364637 w 364637"/>
                  <a:gd name="connsiteY3" fmla="*/ 164898 h 164898"/>
                  <a:gd name="connsiteX4" fmla="*/ 0 w 364637"/>
                  <a:gd name="connsiteY4" fmla="*/ 164898 h 164898"/>
                  <a:gd name="connsiteX0" fmla="*/ 0 w 466237"/>
                  <a:gd name="connsiteY0" fmla="*/ 161723 h 164898"/>
                  <a:gd name="connsiteX1" fmla="*/ 142825 w 466237"/>
                  <a:gd name="connsiteY1" fmla="*/ 0 h 164898"/>
                  <a:gd name="connsiteX2" fmla="*/ 425013 w 466237"/>
                  <a:gd name="connsiteY2" fmla="*/ 0 h 164898"/>
                  <a:gd name="connsiteX3" fmla="*/ 466237 w 466237"/>
                  <a:gd name="connsiteY3" fmla="*/ 164898 h 164898"/>
                  <a:gd name="connsiteX4" fmla="*/ 0 w 466237"/>
                  <a:gd name="connsiteY4" fmla="*/ 161723 h 164898"/>
                  <a:gd name="connsiteX0" fmla="*/ 0 w 567837"/>
                  <a:gd name="connsiteY0" fmla="*/ 304598 h 304598"/>
                  <a:gd name="connsiteX1" fmla="*/ 244425 w 567837"/>
                  <a:gd name="connsiteY1" fmla="*/ 0 h 304598"/>
                  <a:gd name="connsiteX2" fmla="*/ 526613 w 567837"/>
                  <a:gd name="connsiteY2" fmla="*/ 0 h 304598"/>
                  <a:gd name="connsiteX3" fmla="*/ 567837 w 567837"/>
                  <a:gd name="connsiteY3" fmla="*/ 164898 h 304598"/>
                  <a:gd name="connsiteX4" fmla="*/ 0 w 567837"/>
                  <a:gd name="connsiteY4" fmla="*/ 304598 h 304598"/>
                  <a:gd name="connsiteX0" fmla="*/ 0 w 586887"/>
                  <a:gd name="connsiteY0" fmla="*/ 304598 h 304598"/>
                  <a:gd name="connsiteX1" fmla="*/ 244425 w 586887"/>
                  <a:gd name="connsiteY1" fmla="*/ 0 h 304598"/>
                  <a:gd name="connsiteX2" fmla="*/ 526613 w 586887"/>
                  <a:gd name="connsiteY2" fmla="*/ 0 h 304598"/>
                  <a:gd name="connsiteX3" fmla="*/ 586887 w 586887"/>
                  <a:gd name="connsiteY3" fmla="*/ 304598 h 304598"/>
                  <a:gd name="connsiteX4" fmla="*/ 0 w 586887"/>
                  <a:gd name="connsiteY4" fmla="*/ 304598 h 304598"/>
                  <a:gd name="connsiteX0" fmla="*/ 0 w 586887"/>
                  <a:gd name="connsiteY0" fmla="*/ 304598 h 304598"/>
                  <a:gd name="connsiteX1" fmla="*/ 244425 w 586887"/>
                  <a:gd name="connsiteY1" fmla="*/ 0 h 304598"/>
                  <a:gd name="connsiteX2" fmla="*/ 425763 w 586887"/>
                  <a:gd name="connsiteY2" fmla="*/ 0 h 304598"/>
                  <a:gd name="connsiteX3" fmla="*/ 586887 w 586887"/>
                  <a:gd name="connsiteY3" fmla="*/ 304598 h 304598"/>
                  <a:gd name="connsiteX4" fmla="*/ 0 w 586887"/>
                  <a:gd name="connsiteY4" fmla="*/ 304598 h 304598"/>
                  <a:gd name="connsiteX0" fmla="*/ 0 w 586887"/>
                  <a:gd name="connsiteY0" fmla="*/ 304598 h 304598"/>
                  <a:gd name="connsiteX1" fmla="*/ 244425 w 586887"/>
                  <a:gd name="connsiteY1" fmla="*/ 0 h 304598"/>
                  <a:gd name="connsiteX2" fmla="*/ 425763 w 586887"/>
                  <a:gd name="connsiteY2" fmla="*/ 0 h 304598"/>
                  <a:gd name="connsiteX3" fmla="*/ 586887 w 586887"/>
                  <a:gd name="connsiteY3" fmla="*/ 304598 h 304598"/>
                  <a:gd name="connsiteX4" fmla="*/ 0 w 586887"/>
                  <a:gd name="connsiteY4" fmla="*/ 304598 h 304598"/>
                  <a:gd name="connsiteX0" fmla="*/ 0 w 655649"/>
                  <a:gd name="connsiteY0" fmla="*/ 304598 h 304598"/>
                  <a:gd name="connsiteX1" fmla="*/ 244425 w 655649"/>
                  <a:gd name="connsiteY1" fmla="*/ 0 h 304598"/>
                  <a:gd name="connsiteX2" fmla="*/ 425763 w 655649"/>
                  <a:gd name="connsiteY2" fmla="*/ 0 h 304598"/>
                  <a:gd name="connsiteX3" fmla="*/ 655649 w 655649"/>
                  <a:gd name="connsiteY3" fmla="*/ 193473 h 304598"/>
                  <a:gd name="connsiteX4" fmla="*/ 0 w 655649"/>
                  <a:gd name="connsiteY4" fmla="*/ 304598 h 304598"/>
                  <a:gd name="connsiteX0" fmla="*/ 0 w 655649"/>
                  <a:gd name="connsiteY0" fmla="*/ 304598 h 304598"/>
                  <a:gd name="connsiteX1" fmla="*/ 244425 w 655649"/>
                  <a:gd name="connsiteY1" fmla="*/ 0 h 304598"/>
                  <a:gd name="connsiteX2" fmla="*/ 425763 w 655649"/>
                  <a:gd name="connsiteY2" fmla="*/ 0 h 304598"/>
                  <a:gd name="connsiteX3" fmla="*/ 655649 w 655649"/>
                  <a:gd name="connsiteY3" fmla="*/ 193473 h 304598"/>
                  <a:gd name="connsiteX4" fmla="*/ 0 w 655649"/>
                  <a:gd name="connsiteY4" fmla="*/ 304598 h 304598"/>
                  <a:gd name="connsiteX0" fmla="*/ 0 w 683154"/>
                  <a:gd name="connsiteY0" fmla="*/ 304598 h 304598"/>
                  <a:gd name="connsiteX1" fmla="*/ 244425 w 683154"/>
                  <a:gd name="connsiteY1" fmla="*/ 0 h 304598"/>
                  <a:gd name="connsiteX2" fmla="*/ 425763 w 683154"/>
                  <a:gd name="connsiteY2" fmla="*/ 0 h 304598"/>
                  <a:gd name="connsiteX3" fmla="*/ 683154 w 683154"/>
                  <a:gd name="connsiteY3" fmla="*/ 174423 h 304598"/>
                  <a:gd name="connsiteX4" fmla="*/ 0 w 683154"/>
                  <a:gd name="connsiteY4" fmla="*/ 304598 h 304598"/>
                  <a:gd name="connsiteX0" fmla="*/ 0 w 683154"/>
                  <a:gd name="connsiteY0" fmla="*/ 304598 h 304598"/>
                  <a:gd name="connsiteX1" fmla="*/ 244425 w 683154"/>
                  <a:gd name="connsiteY1" fmla="*/ 0 h 304598"/>
                  <a:gd name="connsiteX2" fmla="*/ 462436 w 683154"/>
                  <a:gd name="connsiteY2" fmla="*/ 53975 h 304598"/>
                  <a:gd name="connsiteX3" fmla="*/ 683154 w 683154"/>
                  <a:gd name="connsiteY3" fmla="*/ 174423 h 304598"/>
                  <a:gd name="connsiteX4" fmla="*/ 0 w 683154"/>
                  <a:gd name="connsiteY4" fmla="*/ 304598 h 304598"/>
                  <a:gd name="connsiteX0" fmla="*/ 0 w 683154"/>
                  <a:gd name="connsiteY0" fmla="*/ 304598 h 304598"/>
                  <a:gd name="connsiteX1" fmla="*/ 244425 w 683154"/>
                  <a:gd name="connsiteY1" fmla="*/ 0 h 304598"/>
                  <a:gd name="connsiteX2" fmla="*/ 462436 w 683154"/>
                  <a:gd name="connsiteY2" fmla="*/ 53975 h 304598"/>
                  <a:gd name="connsiteX3" fmla="*/ 683154 w 683154"/>
                  <a:gd name="connsiteY3" fmla="*/ 174423 h 304598"/>
                  <a:gd name="connsiteX4" fmla="*/ 0 w 683154"/>
                  <a:gd name="connsiteY4" fmla="*/ 304598 h 304598"/>
                  <a:gd name="connsiteX0" fmla="*/ 0 w 683154"/>
                  <a:gd name="connsiteY0" fmla="*/ 310615 h 310615"/>
                  <a:gd name="connsiteX1" fmla="*/ 244425 w 683154"/>
                  <a:gd name="connsiteY1" fmla="*/ 6017 h 310615"/>
                  <a:gd name="connsiteX2" fmla="*/ 407427 w 683154"/>
                  <a:gd name="connsiteY2" fmla="*/ 9192 h 310615"/>
                  <a:gd name="connsiteX3" fmla="*/ 683154 w 683154"/>
                  <a:gd name="connsiteY3" fmla="*/ 180440 h 310615"/>
                  <a:gd name="connsiteX4" fmla="*/ 0 w 683154"/>
                  <a:gd name="connsiteY4" fmla="*/ 310615 h 31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154" h="310615">
                    <a:moveTo>
                      <a:pt x="0" y="310615"/>
                    </a:moveTo>
                    <a:lnTo>
                      <a:pt x="244425" y="6017"/>
                    </a:lnTo>
                    <a:lnTo>
                      <a:pt x="407427" y="9192"/>
                    </a:lnTo>
                    <a:cubicBezTo>
                      <a:pt x="392374" y="-35325"/>
                      <a:pt x="569852" y="91607"/>
                      <a:pt x="683154" y="180440"/>
                    </a:cubicBezTo>
                    <a:lnTo>
                      <a:pt x="0" y="310615"/>
                    </a:lnTo>
                    <a:close/>
                  </a:path>
                </a:pathLst>
              </a:cu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D0D06D2-D6D3-FC5A-781B-95C9C067CCA9}"/>
                  </a:ext>
                </a:extLst>
              </p:cNvPr>
              <p:cNvSpPr/>
              <p:nvPr/>
            </p:nvSpPr>
            <p:spPr>
              <a:xfrm rot="2736429">
                <a:off x="3221872" y="2977554"/>
                <a:ext cx="200792" cy="351306"/>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D33FA5DD-8B1E-6A81-35C3-90451E0CF9D4}"/>
                  </a:ext>
                </a:extLst>
              </p:cNvPr>
              <p:cNvSpPr/>
              <p:nvPr/>
            </p:nvSpPr>
            <p:spPr>
              <a:xfrm rot="5400000">
                <a:off x="2974452" y="3066491"/>
                <a:ext cx="200792" cy="366672"/>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C9B1D5B3-0BB5-D691-E02C-81045BB5373C}"/>
                  </a:ext>
                </a:extLst>
              </p:cNvPr>
              <p:cNvSpPr/>
              <p:nvPr/>
            </p:nvSpPr>
            <p:spPr>
              <a:xfrm rot="2729812">
                <a:off x="1471571" y="2647821"/>
                <a:ext cx="155600" cy="312473"/>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600A96BC-21A1-2182-1C8E-B84B6D37F37D}"/>
                  </a:ext>
                </a:extLst>
              </p:cNvPr>
              <p:cNvSpPr/>
              <p:nvPr/>
            </p:nvSpPr>
            <p:spPr>
              <a:xfrm rot="2826679">
                <a:off x="3162857" y="2585837"/>
                <a:ext cx="86549" cy="148980"/>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91B21174-B271-A615-E7C8-061DD0E2B4D9}"/>
                  </a:ext>
                </a:extLst>
              </p:cNvPr>
              <p:cNvSpPr/>
              <p:nvPr/>
            </p:nvSpPr>
            <p:spPr>
              <a:xfrm rot="5400000">
                <a:off x="3038008" y="2606493"/>
                <a:ext cx="86549" cy="165283"/>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4BFADEB6-9842-2710-838D-62EBEFA0E0E0}"/>
                </a:ext>
              </a:extLst>
            </p:cNvPr>
            <p:cNvGrpSpPr/>
            <p:nvPr/>
          </p:nvGrpSpPr>
          <p:grpSpPr>
            <a:xfrm>
              <a:off x="960973" y="2953261"/>
              <a:ext cx="4458396" cy="2402809"/>
              <a:chOff x="5499652" y="3268497"/>
              <a:chExt cx="4458396" cy="2402809"/>
            </a:xfrm>
          </p:grpSpPr>
          <p:grpSp>
            <p:nvGrpSpPr>
              <p:cNvPr id="89" name="Group 88">
                <a:extLst>
                  <a:ext uri="{FF2B5EF4-FFF2-40B4-BE49-F238E27FC236}">
                    <a16:creationId xmlns:a16="http://schemas.microsoft.com/office/drawing/2014/main" id="{59E34EF8-13CB-858E-3826-71260925CB67}"/>
                  </a:ext>
                </a:extLst>
              </p:cNvPr>
              <p:cNvGrpSpPr/>
              <p:nvPr/>
            </p:nvGrpSpPr>
            <p:grpSpPr>
              <a:xfrm>
                <a:off x="5499652" y="3268497"/>
                <a:ext cx="4458396" cy="2402809"/>
                <a:chOff x="6503362" y="3048201"/>
                <a:chExt cx="4458396" cy="2402809"/>
              </a:xfrm>
            </p:grpSpPr>
            <p:grpSp>
              <p:nvGrpSpPr>
                <p:cNvPr id="91" name="Group 90">
                  <a:extLst>
                    <a:ext uri="{FF2B5EF4-FFF2-40B4-BE49-F238E27FC236}">
                      <a16:creationId xmlns:a16="http://schemas.microsoft.com/office/drawing/2014/main" id="{32748A0A-6175-24A2-75B8-42AF9EB4DA9A}"/>
                    </a:ext>
                  </a:extLst>
                </p:cNvPr>
                <p:cNvGrpSpPr/>
                <p:nvPr/>
              </p:nvGrpSpPr>
              <p:grpSpPr>
                <a:xfrm>
                  <a:off x="6659190" y="3048201"/>
                  <a:ext cx="3810682" cy="2259387"/>
                  <a:chOff x="2959501" y="3514920"/>
                  <a:chExt cx="3810682" cy="2259387"/>
                </a:xfrm>
              </p:grpSpPr>
              <p:pic>
                <p:nvPicPr>
                  <p:cNvPr id="93" name="Content Placeholder 17">
                    <a:extLst>
                      <a:ext uri="{FF2B5EF4-FFF2-40B4-BE49-F238E27FC236}">
                        <a16:creationId xmlns:a16="http://schemas.microsoft.com/office/drawing/2014/main" id="{9C2E2304-99AF-E11D-58BA-5C0284956D1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10800000">
                    <a:off x="2959501" y="3514920"/>
                    <a:ext cx="2941684" cy="2259387"/>
                  </a:xfrm>
                  <a:prstGeom prst="rect">
                    <a:avLst/>
                  </a:prstGeom>
                </p:spPr>
              </p:pic>
              <p:sp>
                <p:nvSpPr>
                  <p:cNvPr id="94" name="TextBox 93">
                    <a:extLst>
                      <a:ext uri="{FF2B5EF4-FFF2-40B4-BE49-F238E27FC236}">
                        <a16:creationId xmlns:a16="http://schemas.microsoft.com/office/drawing/2014/main" id="{6B1CFD72-57A3-C0FE-782B-06FE4782274E}"/>
                      </a:ext>
                    </a:extLst>
                  </p:cNvPr>
                  <p:cNvSpPr txBox="1"/>
                  <p:nvPr/>
                </p:nvSpPr>
                <p:spPr>
                  <a:xfrm>
                    <a:off x="3827768" y="4337222"/>
                    <a:ext cx="2942415" cy="369332"/>
                  </a:xfrm>
                  <a:prstGeom prst="rect">
                    <a:avLst/>
                  </a:prstGeom>
                  <a:noFill/>
                </p:spPr>
                <p:txBody>
                  <a:bodyPr wrap="square" rtlCol="0">
                    <a:spAutoFit/>
                  </a:bodyPr>
                  <a:lstStyle/>
                  <a:p>
                    <a:endParaRPr lang="en-US" dirty="0">
                      <a:solidFill>
                        <a:schemeClr val="bg1"/>
                      </a:solidFill>
                      <a:latin typeface="Arial" panose="020B0604020202020204" pitchFamily="34" charset="0"/>
                      <a:cs typeface="Arial" panose="020B0604020202020204" pitchFamily="34" charset="0"/>
                    </a:endParaRPr>
                  </a:p>
                </p:txBody>
              </p:sp>
            </p:grpSp>
            <p:sp>
              <p:nvSpPr>
                <p:cNvPr id="92" name="Rectangle 91">
                  <a:extLst>
                    <a:ext uri="{FF2B5EF4-FFF2-40B4-BE49-F238E27FC236}">
                      <a16:creationId xmlns:a16="http://schemas.microsoft.com/office/drawing/2014/main" id="{FE38E052-D140-0859-342C-982AFF71E1DF}"/>
                    </a:ext>
                  </a:extLst>
                </p:cNvPr>
                <p:cNvSpPr/>
                <p:nvPr/>
              </p:nvSpPr>
              <p:spPr>
                <a:xfrm>
                  <a:off x="6503362" y="3549296"/>
                  <a:ext cx="4458396" cy="19017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90" name="TextBox 89">
                <a:extLst>
                  <a:ext uri="{FF2B5EF4-FFF2-40B4-BE49-F238E27FC236}">
                    <a16:creationId xmlns:a16="http://schemas.microsoft.com/office/drawing/2014/main" id="{511B6529-0D10-7FB8-1CAA-42C7C7FE3A6E}"/>
                  </a:ext>
                </a:extLst>
              </p:cNvPr>
              <p:cNvSpPr txBox="1"/>
              <p:nvPr/>
            </p:nvSpPr>
            <p:spPr>
              <a:xfrm>
                <a:off x="5586733" y="3853572"/>
                <a:ext cx="4280658" cy="1477328"/>
              </a:xfrm>
              <a:prstGeom prst="rect">
                <a:avLst/>
              </a:prstGeom>
              <a:noFill/>
            </p:spPr>
            <p:txBody>
              <a:bodyPr wrap="square" rtlCol="0">
                <a:spAutoFit/>
              </a:bodyPr>
              <a:lstStyle/>
              <a:p>
                <a:r>
                  <a:rPr lang="en-GB" dirty="0">
                    <a:solidFill>
                      <a:schemeClr val="bg1"/>
                    </a:solidFill>
                    <a:latin typeface="Arial Nova" panose="020B0504020202020204" pitchFamily="34" charset="0"/>
                  </a:rPr>
                  <a:t>Canada has never not won a gold medal at the Commonwealth Games. The most it has ever won was 51 in Edinburgh 1986. The least it has ever won is just 1, at Cardiff 1958. </a:t>
                </a:r>
                <a:endParaRPr lang="en-US" dirty="0">
                  <a:solidFill>
                    <a:schemeClr val="bg1"/>
                  </a:solidFill>
                  <a:latin typeface="Arial Nova" panose="020B0504020202020204" pitchFamily="34" charset="0"/>
                </a:endParaRPr>
              </a:p>
            </p:txBody>
          </p:sp>
        </p:grpSp>
      </p:grpSp>
      <p:grpSp>
        <p:nvGrpSpPr>
          <p:cNvPr id="221" name="Group 220">
            <a:extLst>
              <a:ext uri="{FF2B5EF4-FFF2-40B4-BE49-F238E27FC236}">
                <a16:creationId xmlns:a16="http://schemas.microsoft.com/office/drawing/2014/main" id="{98B4B5A8-DF06-4252-A6B1-107CF2B66518}"/>
              </a:ext>
              <a:ext uri="{C183D7F6-B498-43B3-948B-1728B52AA6E4}">
                <adec:decorative xmlns:adec="http://schemas.microsoft.com/office/drawing/2017/decorative" val="1"/>
              </a:ext>
            </a:extLst>
          </p:cNvPr>
          <p:cNvGrpSpPr/>
          <p:nvPr/>
        </p:nvGrpSpPr>
        <p:grpSpPr>
          <a:xfrm>
            <a:off x="7170450" y="3001662"/>
            <a:ext cx="2990654" cy="2546071"/>
            <a:chOff x="6393123" y="3001662"/>
            <a:chExt cx="2990654" cy="2546071"/>
          </a:xfrm>
        </p:grpSpPr>
        <p:grpSp>
          <p:nvGrpSpPr>
            <p:cNvPr id="220" name="Group 219">
              <a:extLst>
                <a:ext uri="{FF2B5EF4-FFF2-40B4-BE49-F238E27FC236}">
                  <a16:creationId xmlns:a16="http://schemas.microsoft.com/office/drawing/2014/main" id="{15952A00-E8A2-C12F-369E-4D6EE7E0477A}"/>
                </a:ext>
              </a:extLst>
            </p:cNvPr>
            <p:cNvGrpSpPr/>
            <p:nvPr/>
          </p:nvGrpSpPr>
          <p:grpSpPr>
            <a:xfrm>
              <a:off x="7358333" y="4878537"/>
              <a:ext cx="913564" cy="669196"/>
              <a:chOff x="7358333" y="4878537"/>
              <a:chExt cx="913564" cy="669196"/>
            </a:xfrm>
          </p:grpSpPr>
          <mc:AlternateContent xmlns:mc="http://schemas.openxmlformats.org/markup-compatibility/2006" xmlns:p14="http://schemas.microsoft.com/office/powerpoint/2010/main">
            <mc:Choice Requires="p14">
              <p:contentPart p14:bwMode="auto" r:id="rId34">
                <p14:nvContentPartPr>
                  <p14:cNvPr id="190" name="Ink 189">
                    <a:extLst>
                      <a:ext uri="{FF2B5EF4-FFF2-40B4-BE49-F238E27FC236}">
                        <a16:creationId xmlns:a16="http://schemas.microsoft.com/office/drawing/2014/main" id="{6F7CCA9D-6BC3-73F0-C5FC-7124A3E1F70B}"/>
                      </a:ext>
                    </a:extLst>
                  </p14:cNvPr>
                  <p14:cNvContentPartPr/>
                  <p14:nvPr/>
                </p14:nvContentPartPr>
                <p14:xfrm>
                  <a:off x="7558078" y="4964170"/>
                  <a:ext cx="227160" cy="170280"/>
                </p14:xfrm>
              </p:contentPart>
            </mc:Choice>
            <mc:Fallback xmlns="">
              <p:pic>
                <p:nvPicPr>
                  <p:cNvPr id="190" name="Ink 189">
                    <a:extLst>
                      <a:ext uri="{FF2B5EF4-FFF2-40B4-BE49-F238E27FC236}">
                        <a16:creationId xmlns:a16="http://schemas.microsoft.com/office/drawing/2014/main" id="{6F7CCA9D-6BC3-73F0-C5FC-7124A3E1F70B}"/>
                      </a:ext>
                    </a:extLst>
                  </p:cNvPr>
                  <p:cNvPicPr/>
                  <p:nvPr/>
                </p:nvPicPr>
                <p:blipFill>
                  <a:blip r:embed="rId35"/>
                  <a:stretch>
                    <a:fillRect/>
                  </a:stretch>
                </p:blipFill>
                <p:spPr>
                  <a:xfrm>
                    <a:off x="7540438" y="4946170"/>
                    <a:ext cx="26280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96" name="Ink 195">
                    <a:extLst>
                      <a:ext uri="{FF2B5EF4-FFF2-40B4-BE49-F238E27FC236}">
                        <a16:creationId xmlns:a16="http://schemas.microsoft.com/office/drawing/2014/main" id="{A0055573-19B8-0353-2F70-99AE4B02B7FA}"/>
                      </a:ext>
                    </a:extLst>
                  </p14:cNvPr>
                  <p14:cNvContentPartPr/>
                  <p14:nvPr/>
                </p14:nvContentPartPr>
                <p14:xfrm>
                  <a:off x="7424395" y="4896537"/>
                  <a:ext cx="725400" cy="466920"/>
                </p14:xfrm>
              </p:contentPart>
            </mc:Choice>
            <mc:Fallback xmlns="">
              <p:pic>
                <p:nvPicPr>
                  <p:cNvPr id="196" name="Ink 195">
                    <a:extLst>
                      <a:ext uri="{FF2B5EF4-FFF2-40B4-BE49-F238E27FC236}">
                        <a16:creationId xmlns:a16="http://schemas.microsoft.com/office/drawing/2014/main" id="{A0055573-19B8-0353-2F70-99AE4B02B7FA}"/>
                      </a:ext>
                    </a:extLst>
                  </p:cNvPr>
                  <p:cNvPicPr/>
                  <p:nvPr/>
                </p:nvPicPr>
                <p:blipFill>
                  <a:blip r:embed="rId37"/>
                  <a:stretch>
                    <a:fillRect/>
                  </a:stretch>
                </p:blipFill>
                <p:spPr>
                  <a:xfrm>
                    <a:off x="7406755" y="4878537"/>
                    <a:ext cx="76104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95" name="Ink 194">
                    <a:extLst>
                      <a:ext uri="{FF2B5EF4-FFF2-40B4-BE49-F238E27FC236}">
                        <a16:creationId xmlns:a16="http://schemas.microsoft.com/office/drawing/2014/main" id="{913EC7BD-301B-896E-843D-40EF7F085578}"/>
                      </a:ext>
                    </a:extLst>
                  </p14:cNvPr>
                  <p14:cNvContentPartPr/>
                  <p14:nvPr/>
                </p14:nvContentPartPr>
                <p14:xfrm>
                  <a:off x="7395955" y="4966017"/>
                  <a:ext cx="597600" cy="305640"/>
                </p14:xfrm>
              </p:contentPart>
            </mc:Choice>
            <mc:Fallback xmlns="">
              <p:pic>
                <p:nvPicPr>
                  <p:cNvPr id="195" name="Ink 194">
                    <a:extLst>
                      <a:ext uri="{FF2B5EF4-FFF2-40B4-BE49-F238E27FC236}">
                        <a16:creationId xmlns:a16="http://schemas.microsoft.com/office/drawing/2014/main" id="{913EC7BD-301B-896E-843D-40EF7F085578}"/>
                      </a:ext>
                    </a:extLst>
                  </p:cNvPr>
                  <p:cNvPicPr/>
                  <p:nvPr/>
                </p:nvPicPr>
                <p:blipFill>
                  <a:blip r:embed="rId39"/>
                  <a:stretch>
                    <a:fillRect/>
                  </a:stretch>
                </p:blipFill>
                <p:spPr>
                  <a:xfrm>
                    <a:off x="7377955" y="4948377"/>
                    <a:ext cx="633240" cy="3412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97" name="Ink 196">
                    <a:extLst>
                      <a:ext uri="{FF2B5EF4-FFF2-40B4-BE49-F238E27FC236}">
                        <a16:creationId xmlns:a16="http://schemas.microsoft.com/office/drawing/2014/main" id="{EDD0012E-147C-B330-D0FF-CD3FD07DABA9}"/>
                      </a:ext>
                    </a:extLst>
                  </p14:cNvPr>
                  <p14:cNvContentPartPr/>
                  <p14:nvPr/>
                </p14:nvContentPartPr>
                <p14:xfrm>
                  <a:off x="7809595" y="4914177"/>
                  <a:ext cx="301680" cy="269640"/>
                </p14:xfrm>
              </p:contentPart>
            </mc:Choice>
            <mc:Fallback xmlns="">
              <p:pic>
                <p:nvPicPr>
                  <p:cNvPr id="197" name="Ink 196">
                    <a:extLst>
                      <a:ext uri="{FF2B5EF4-FFF2-40B4-BE49-F238E27FC236}">
                        <a16:creationId xmlns:a16="http://schemas.microsoft.com/office/drawing/2014/main" id="{EDD0012E-147C-B330-D0FF-CD3FD07DABA9}"/>
                      </a:ext>
                    </a:extLst>
                  </p:cNvPr>
                  <p:cNvPicPr/>
                  <p:nvPr/>
                </p:nvPicPr>
                <p:blipFill>
                  <a:blip r:embed="rId41"/>
                  <a:stretch>
                    <a:fillRect/>
                  </a:stretch>
                </p:blipFill>
                <p:spPr>
                  <a:xfrm>
                    <a:off x="7791955" y="4896537"/>
                    <a:ext cx="33732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01" name="Ink 200">
                    <a:extLst>
                      <a:ext uri="{FF2B5EF4-FFF2-40B4-BE49-F238E27FC236}">
                        <a16:creationId xmlns:a16="http://schemas.microsoft.com/office/drawing/2014/main" id="{5D828AF4-61FD-ACDD-7AB8-9256B515FD7E}"/>
                      </a:ext>
                    </a:extLst>
                  </p14:cNvPr>
                  <p14:cNvContentPartPr/>
                  <p14:nvPr/>
                </p14:nvContentPartPr>
                <p14:xfrm>
                  <a:off x="8046475" y="4898697"/>
                  <a:ext cx="11880" cy="13320"/>
                </p14:xfrm>
              </p:contentPart>
            </mc:Choice>
            <mc:Fallback xmlns="">
              <p:pic>
                <p:nvPicPr>
                  <p:cNvPr id="201" name="Ink 200">
                    <a:extLst>
                      <a:ext uri="{FF2B5EF4-FFF2-40B4-BE49-F238E27FC236}">
                        <a16:creationId xmlns:a16="http://schemas.microsoft.com/office/drawing/2014/main" id="{5D828AF4-61FD-ACDD-7AB8-9256B515FD7E}"/>
                      </a:ext>
                    </a:extLst>
                  </p:cNvPr>
                  <p:cNvPicPr/>
                  <p:nvPr/>
                </p:nvPicPr>
                <p:blipFill>
                  <a:blip r:embed="rId43"/>
                  <a:stretch>
                    <a:fillRect/>
                  </a:stretch>
                </p:blipFill>
                <p:spPr>
                  <a:xfrm>
                    <a:off x="8037835" y="4890057"/>
                    <a:ext cx="2952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02" name="Ink 201">
                    <a:extLst>
                      <a:ext uri="{FF2B5EF4-FFF2-40B4-BE49-F238E27FC236}">
                        <a16:creationId xmlns:a16="http://schemas.microsoft.com/office/drawing/2014/main" id="{3C2EC7B2-CB59-3D6D-96B9-83DF4557F2F4}"/>
                      </a:ext>
                    </a:extLst>
                  </p14:cNvPr>
                  <p14:cNvContentPartPr/>
                  <p14:nvPr/>
                </p14:nvContentPartPr>
                <p14:xfrm>
                  <a:off x="7769275" y="4878537"/>
                  <a:ext cx="53640" cy="83160"/>
                </p14:xfrm>
              </p:contentPart>
            </mc:Choice>
            <mc:Fallback xmlns="">
              <p:pic>
                <p:nvPicPr>
                  <p:cNvPr id="202" name="Ink 201">
                    <a:extLst>
                      <a:ext uri="{FF2B5EF4-FFF2-40B4-BE49-F238E27FC236}">
                        <a16:creationId xmlns:a16="http://schemas.microsoft.com/office/drawing/2014/main" id="{3C2EC7B2-CB59-3D6D-96B9-83DF4557F2F4}"/>
                      </a:ext>
                    </a:extLst>
                  </p:cNvPr>
                  <p:cNvPicPr/>
                  <p:nvPr/>
                </p:nvPicPr>
                <p:blipFill>
                  <a:blip r:embed="rId45"/>
                  <a:stretch>
                    <a:fillRect/>
                  </a:stretch>
                </p:blipFill>
                <p:spPr>
                  <a:xfrm>
                    <a:off x="7760275" y="4869537"/>
                    <a:ext cx="7128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04" name="Ink 203">
                    <a:extLst>
                      <a:ext uri="{FF2B5EF4-FFF2-40B4-BE49-F238E27FC236}">
                        <a16:creationId xmlns:a16="http://schemas.microsoft.com/office/drawing/2014/main" id="{ADC1D282-D55A-B16D-911E-315BAC9A9DCE}"/>
                      </a:ext>
                    </a:extLst>
                  </p14:cNvPr>
                  <p14:cNvContentPartPr/>
                  <p14:nvPr/>
                </p14:nvContentPartPr>
                <p14:xfrm>
                  <a:off x="7379755" y="5044497"/>
                  <a:ext cx="221040" cy="173160"/>
                </p14:xfrm>
              </p:contentPart>
            </mc:Choice>
            <mc:Fallback xmlns="">
              <p:pic>
                <p:nvPicPr>
                  <p:cNvPr id="204" name="Ink 203">
                    <a:extLst>
                      <a:ext uri="{FF2B5EF4-FFF2-40B4-BE49-F238E27FC236}">
                        <a16:creationId xmlns:a16="http://schemas.microsoft.com/office/drawing/2014/main" id="{ADC1D282-D55A-B16D-911E-315BAC9A9DCE}"/>
                      </a:ext>
                    </a:extLst>
                  </p:cNvPr>
                  <p:cNvPicPr/>
                  <p:nvPr/>
                </p:nvPicPr>
                <p:blipFill>
                  <a:blip r:embed="rId47"/>
                  <a:stretch>
                    <a:fillRect/>
                  </a:stretch>
                </p:blipFill>
                <p:spPr>
                  <a:xfrm>
                    <a:off x="7371115" y="5035497"/>
                    <a:ext cx="238680" cy="190800"/>
                  </a:xfrm>
                  <a:prstGeom prst="rect">
                    <a:avLst/>
                  </a:prstGeom>
                </p:spPr>
              </p:pic>
            </mc:Fallback>
          </mc:AlternateContent>
          <p:grpSp>
            <p:nvGrpSpPr>
              <p:cNvPr id="209" name="Group 208">
                <a:extLst>
                  <a:ext uri="{FF2B5EF4-FFF2-40B4-BE49-F238E27FC236}">
                    <a16:creationId xmlns:a16="http://schemas.microsoft.com/office/drawing/2014/main" id="{BC0C4A7B-3CF4-5552-0AC3-FE626959669D}"/>
                  </a:ext>
                </a:extLst>
              </p:cNvPr>
              <p:cNvGrpSpPr/>
              <p:nvPr/>
            </p:nvGrpSpPr>
            <p:grpSpPr>
              <a:xfrm>
                <a:off x="7377955" y="4962370"/>
                <a:ext cx="361923" cy="263927"/>
                <a:chOff x="7377955" y="4962370"/>
                <a:chExt cx="361923" cy="263927"/>
              </a:xfrm>
            </p:grpSpPr>
            <mc:AlternateContent xmlns:mc="http://schemas.openxmlformats.org/markup-compatibility/2006" xmlns:p14="http://schemas.microsoft.com/office/powerpoint/2010/main">
              <mc:Choice Requires="p14">
                <p:contentPart p14:bwMode="auto" r:id="rId48">
                  <p14:nvContentPartPr>
                    <p14:cNvPr id="206" name="Ink 205">
                      <a:extLst>
                        <a:ext uri="{FF2B5EF4-FFF2-40B4-BE49-F238E27FC236}">
                          <a16:creationId xmlns:a16="http://schemas.microsoft.com/office/drawing/2014/main" id="{DA808F02-39B4-D59C-9082-8DD96BA0625A}"/>
                        </a:ext>
                      </a:extLst>
                    </p14:cNvPr>
                    <p14:cNvContentPartPr/>
                    <p14:nvPr/>
                  </p14:nvContentPartPr>
                  <p14:xfrm>
                    <a:off x="7377955" y="4977897"/>
                    <a:ext cx="234360" cy="239040"/>
                  </p14:xfrm>
                </p:contentPart>
              </mc:Choice>
              <mc:Fallback xmlns="">
                <p:pic>
                  <p:nvPicPr>
                    <p:cNvPr id="206" name="Ink 205">
                      <a:extLst>
                        <a:ext uri="{FF2B5EF4-FFF2-40B4-BE49-F238E27FC236}">
                          <a16:creationId xmlns:a16="http://schemas.microsoft.com/office/drawing/2014/main" id="{DA808F02-39B4-D59C-9082-8DD96BA0625A}"/>
                        </a:ext>
                      </a:extLst>
                    </p:cNvPr>
                    <p:cNvPicPr/>
                    <p:nvPr/>
                  </p:nvPicPr>
                  <p:blipFill>
                    <a:blip r:embed="rId49"/>
                    <a:stretch>
                      <a:fillRect/>
                    </a:stretch>
                  </p:blipFill>
                  <p:spPr>
                    <a:xfrm>
                      <a:off x="7368955" y="4969257"/>
                      <a:ext cx="25200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92" name="Ink 191">
                      <a:extLst>
                        <a:ext uri="{FF2B5EF4-FFF2-40B4-BE49-F238E27FC236}">
                          <a16:creationId xmlns:a16="http://schemas.microsoft.com/office/drawing/2014/main" id="{E1469247-9D2E-393C-327F-D4D0F5747B33}"/>
                        </a:ext>
                      </a:extLst>
                    </p14:cNvPr>
                    <p14:cNvContentPartPr/>
                    <p14:nvPr/>
                  </p14:nvContentPartPr>
                  <p14:xfrm>
                    <a:off x="7453915" y="4966017"/>
                    <a:ext cx="213480" cy="248400"/>
                  </p14:xfrm>
                </p:contentPart>
              </mc:Choice>
              <mc:Fallback xmlns="">
                <p:pic>
                  <p:nvPicPr>
                    <p:cNvPr id="192" name="Ink 191">
                      <a:extLst>
                        <a:ext uri="{FF2B5EF4-FFF2-40B4-BE49-F238E27FC236}">
                          <a16:creationId xmlns:a16="http://schemas.microsoft.com/office/drawing/2014/main" id="{E1469247-9D2E-393C-327F-D4D0F5747B33}"/>
                        </a:ext>
                      </a:extLst>
                    </p:cNvPr>
                    <p:cNvPicPr/>
                    <p:nvPr/>
                  </p:nvPicPr>
                  <p:blipFill>
                    <a:blip r:embed="rId51"/>
                    <a:stretch>
                      <a:fillRect/>
                    </a:stretch>
                  </p:blipFill>
                  <p:spPr>
                    <a:xfrm>
                      <a:off x="7435915" y="4948377"/>
                      <a:ext cx="24912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94" name="Ink 193">
                      <a:extLst>
                        <a:ext uri="{FF2B5EF4-FFF2-40B4-BE49-F238E27FC236}">
                          <a16:creationId xmlns:a16="http://schemas.microsoft.com/office/drawing/2014/main" id="{BFF3D40C-BCA6-E2B3-3D03-CFF6DC2C5CE3}"/>
                        </a:ext>
                      </a:extLst>
                    </p14:cNvPr>
                    <p14:cNvContentPartPr/>
                    <p14:nvPr/>
                  </p14:nvContentPartPr>
                  <p14:xfrm>
                    <a:off x="7395955" y="5225937"/>
                    <a:ext cx="4320" cy="360"/>
                  </p14:xfrm>
                </p:contentPart>
              </mc:Choice>
              <mc:Fallback xmlns="">
                <p:pic>
                  <p:nvPicPr>
                    <p:cNvPr id="194" name="Ink 193">
                      <a:extLst>
                        <a:ext uri="{FF2B5EF4-FFF2-40B4-BE49-F238E27FC236}">
                          <a16:creationId xmlns:a16="http://schemas.microsoft.com/office/drawing/2014/main" id="{BFF3D40C-BCA6-E2B3-3D03-CFF6DC2C5CE3}"/>
                        </a:ext>
                      </a:extLst>
                    </p:cNvPr>
                    <p:cNvPicPr/>
                    <p:nvPr/>
                  </p:nvPicPr>
                  <p:blipFill>
                    <a:blip r:embed="rId53"/>
                    <a:stretch>
                      <a:fillRect/>
                    </a:stretch>
                  </p:blipFill>
                  <p:spPr>
                    <a:xfrm>
                      <a:off x="7377955" y="5207937"/>
                      <a:ext cx="399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88" name="Ink 187">
                      <a:extLst>
                        <a:ext uri="{FF2B5EF4-FFF2-40B4-BE49-F238E27FC236}">
                          <a16:creationId xmlns:a16="http://schemas.microsoft.com/office/drawing/2014/main" id="{5436DF19-7527-8CF6-294A-286E2CDB1F21}"/>
                        </a:ext>
                      </a:extLst>
                    </p14:cNvPr>
                    <p14:cNvContentPartPr/>
                    <p14:nvPr/>
                  </p14:nvContentPartPr>
                  <p14:xfrm>
                    <a:off x="7631878" y="4962370"/>
                    <a:ext cx="360" cy="360"/>
                  </p14:xfrm>
                </p:contentPart>
              </mc:Choice>
              <mc:Fallback xmlns="">
                <p:pic>
                  <p:nvPicPr>
                    <p:cNvPr id="188" name="Ink 187">
                      <a:extLst>
                        <a:ext uri="{FF2B5EF4-FFF2-40B4-BE49-F238E27FC236}">
                          <a16:creationId xmlns:a16="http://schemas.microsoft.com/office/drawing/2014/main" id="{5436DF19-7527-8CF6-294A-286E2CDB1F21}"/>
                        </a:ext>
                      </a:extLst>
                    </p:cNvPr>
                    <p:cNvPicPr/>
                    <p:nvPr/>
                  </p:nvPicPr>
                  <p:blipFill>
                    <a:blip r:embed="rId27"/>
                    <a:stretch>
                      <a:fillRect/>
                    </a:stretch>
                  </p:blipFill>
                  <p:spPr>
                    <a:xfrm>
                      <a:off x="7613878" y="494437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89" name="Ink 188">
                      <a:extLst>
                        <a:ext uri="{FF2B5EF4-FFF2-40B4-BE49-F238E27FC236}">
                          <a16:creationId xmlns:a16="http://schemas.microsoft.com/office/drawing/2014/main" id="{E831A92F-8091-608E-1500-5BD9E09B458E}"/>
                        </a:ext>
                      </a:extLst>
                    </p14:cNvPr>
                    <p14:cNvContentPartPr/>
                    <p14:nvPr/>
                  </p14:nvContentPartPr>
                  <p14:xfrm>
                    <a:off x="7739518" y="4967410"/>
                    <a:ext cx="360" cy="360"/>
                  </p14:xfrm>
                </p:contentPart>
              </mc:Choice>
              <mc:Fallback xmlns="">
                <p:pic>
                  <p:nvPicPr>
                    <p:cNvPr id="189" name="Ink 188">
                      <a:extLst>
                        <a:ext uri="{FF2B5EF4-FFF2-40B4-BE49-F238E27FC236}">
                          <a16:creationId xmlns:a16="http://schemas.microsoft.com/office/drawing/2014/main" id="{E831A92F-8091-608E-1500-5BD9E09B458E}"/>
                        </a:ext>
                      </a:extLst>
                    </p:cNvPr>
                    <p:cNvPicPr/>
                    <p:nvPr/>
                  </p:nvPicPr>
                  <p:blipFill>
                    <a:blip r:embed="rId27"/>
                    <a:stretch>
                      <a:fillRect/>
                    </a:stretch>
                  </p:blipFill>
                  <p:spPr>
                    <a:xfrm>
                      <a:off x="7721518" y="4949410"/>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6">
                <p14:nvContentPartPr>
                  <p14:cNvPr id="207" name="Ink 206">
                    <a:extLst>
                      <a:ext uri="{FF2B5EF4-FFF2-40B4-BE49-F238E27FC236}">
                        <a16:creationId xmlns:a16="http://schemas.microsoft.com/office/drawing/2014/main" id="{60E4642C-415B-86B2-A8CE-ABBF3777FA53}"/>
                      </a:ext>
                    </a:extLst>
                  </p14:cNvPr>
                  <p14:cNvContentPartPr/>
                  <p14:nvPr/>
                </p14:nvContentPartPr>
                <p14:xfrm>
                  <a:off x="7399555" y="4979697"/>
                  <a:ext cx="213480" cy="212400"/>
                </p14:xfrm>
              </p:contentPart>
            </mc:Choice>
            <mc:Fallback xmlns="">
              <p:pic>
                <p:nvPicPr>
                  <p:cNvPr id="207" name="Ink 206">
                    <a:extLst>
                      <a:ext uri="{FF2B5EF4-FFF2-40B4-BE49-F238E27FC236}">
                        <a16:creationId xmlns:a16="http://schemas.microsoft.com/office/drawing/2014/main" id="{60E4642C-415B-86B2-A8CE-ABBF3777FA53}"/>
                      </a:ext>
                    </a:extLst>
                  </p:cNvPr>
                  <p:cNvPicPr/>
                  <p:nvPr/>
                </p:nvPicPr>
                <p:blipFill>
                  <a:blip r:embed="rId57"/>
                  <a:stretch>
                    <a:fillRect/>
                  </a:stretch>
                </p:blipFill>
                <p:spPr>
                  <a:xfrm>
                    <a:off x="7390555" y="4970697"/>
                    <a:ext cx="23112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10" name="Ink 209">
                    <a:extLst>
                      <a:ext uri="{FF2B5EF4-FFF2-40B4-BE49-F238E27FC236}">
                        <a16:creationId xmlns:a16="http://schemas.microsoft.com/office/drawing/2014/main" id="{314A04C3-FB0E-ECB8-1405-BB5BAD360A51}"/>
                      </a:ext>
                    </a:extLst>
                  </p14:cNvPr>
                  <p14:cNvContentPartPr/>
                  <p14:nvPr/>
                </p14:nvContentPartPr>
                <p14:xfrm>
                  <a:off x="7765232" y="5135717"/>
                  <a:ext cx="478080" cy="368280"/>
                </p14:xfrm>
              </p:contentPart>
            </mc:Choice>
            <mc:Fallback xmlns="">
              <p:pic>
                <p:nvPicPr>
                  <p:cNvPr id="210" name="Ink 209">
                    <a:extLst>
                      <a:ext uri="{FF2B5EF4-FFF2-40B4-BE49-F238E27FC236}">
                        <a16:creationId xmlns:a16="http://schemas.microsoft.com/office/drawing/2014/main" id="{314A04C3-FB0E-ECB8-1405-BB5BAD360A51}"/>
                      </a:ext>
                    </a:extLst>
                  </p:cNvPr>
                  <p:cNvPicPr/>
                  <p:nvPr/>
                </p:nvPicPr>
                <p:blipFill>
                  <a:blip r:embed="rId59"/>
                  <a:stretch>
                    <a:fillRect/>
                  </a:stretch>
                </p:blipFill>
                <p:spPr>
                  <a:xfrm>
                    <a:off x="7747592" y="5117717"/>
                    <a:ext cx="513720" cy="403920"/>
                  </a:xfrm>
                  <a:prstGeom prst="rect">
                    <a:avLst/>
                  </a:prstGeom>
                </p:spPr>
              </p:pic>
            </mc:Fallback>
          </mc:AlternateContent>
          <p:sp>
            <p:nvSpPr>
              <p:cNvPr id="211" name="Rectangle 210">
                <a:extLst>
                  <a:ext uri="{FF2B5EF4-FFF2-40B4-BE49-F238E27FC236}">
                    <a16:creationId xmlns:a16="http://schemas.microsoft.com/office/drawing/2014/main" id="{F936D62E-003D-8F52-48C1-5E524FBCA3A4}"/>
                  </a:ext>
                </a:extLst>
              </p:cNvPr>
              <p:cNvSpPr/>
              <p:nvPr/>
            </p:nvSpPr>
            <p:spPr>
              <a:xfrm>
                <a:off x="7358333" y="5210456"/>
                <a:ext cx="242462" cy="288133"/>
              </a:xfrm>
              <a:custGeom>
                <a:avLst/>
                <a:gdLst>
                  <a:gd name="connsiteX0" fmla="*/ 0 w 307161"/>
                  <a:gd name="connsiteY0" fmla="*/ 0 h 378710"/>
                  <a:gd name="connsiteX1" fmla="*/ 307161 w 307161"/>
                  <a:gd name="connsiteY1" fmla="*/ 0 h 378710"/>
                  <a:gd name="connsiteX2" fmla="*/ 307161 w 307161"/>
                  <a:gd name="connsiteY2" fmla="*/ 378710 h 378710"/>
                  <a:gd name="connsiteX3" fmla="*/ 0 w 307161"/>
                  <a:gd name="connsiteY3" fmla="*/ 378710 h 378710"/>
                  <a:gd name="connsiteX4" fmla="*/ 0 w 307161"/>
                  <a:gd name="connsiteY4" fmla="*/ 0 h 378710"/>
                  <a:gd name="connsiteX0" fmla="*/ 94891 w 307161"/>
                  <a:gd name="connsiteY0" fmla="*/ 0 h 391650"/>
                  <a:gd name="connsiteX1" fmla="*/ 307161 w 307161"/>
                  <a:gd name="connsiteY1" fmla="*/ 12940 h 391650"/>
                  <a:gd name="connsiteX2" fmla="*/ 307161 w 307161"/>
                  <a:gd name="connsiteY2" fmla="*/ 391650 h 391650"/>
                  <a:gd name="connsiteX3" fmla="*/ 0 w 307161"/>
                  <a:gd name="connsiteY3" fmla="*/ 391650 h 391650"/>
                  <a:gd name="connsiteX4" fmla="*/ 94891 w 307161"/>
                  <a:gd name="connsiteY4" fmla="*/ 0 h 391650"/>
                  <a:gd name="connsiteX0" fmla="*/ 0 w 212270"/>
                  <a:gd name="connsiteY0" fmla="*/ 0 h 395963"/>
                  <a:gd name="connsiteX1" fmla="*/ 212270 w 212270"/>
                  <a:gd name="connsiteY1" fmla="*/ 12940 h 395963"/>
                  <a:gd name="connsiteX2" fmla="*/ 212270 w 212270"/>
                  <a:gd name="connsiteY2" fmla="*/ 391650 h 395963"/>
                  <a:gd name="connsiteX3" fmla="*/ 25879 w 212270"/>
                  <a:gd name="connsiteY3" fmla="*/ 395963 h 395963"/>
                  <a:gd name="connsiteX4" fmla="*/ 0 w 212270"/>
                  <a:gd name="connsiteY4" fmla="*/ 0 h 395963"/>
                  <a:gd name="connsiteX0" fmla="*/ 21567 w 233837"/>
                  <a:gd name="connsiteY0" fmla="*/ 0 h 391650"/>
                  <a:gd name="connsiteX1" fmla="*/ 233837 w 233837"/>
                  <a:gd name="connsiteY1" fmla="*/ 12940 h 391650"/>
                  <a:gd name="connsiteX2" fmla="*/ 233837 w 233837"/>
                  <a:gd name="connsiteY2" fmla="*/ 391650 h 391650"/>
                  <a:gd name="connsiteX3" fmla="*/ 0 w 233837"/>
                  <a:gd name="connsiteY3" fmla="*/ 257940 h 391650"/>
                  <a:gd name="connsiteX4" fmla="*/ 21567 w 233837"/>
                  <a:gd name="connsiteY4" fmla="*/ 0 h 391650"/>
                  <a:gd name="connsiteX0" fmla="*/ 0 w 242462"/>
                  <a:gd name="connsiteY0" fmla="*/ 0 h 378710"/>
                  <a:gd name="connsiteX1" fmla="*/ 242462 w 242462"/>
                  <a:gd name="connsiteY1" fmla="*/ 0 h 378710"/>
                  <a:gd name="connsiteX2" fmla="*/ 242462 w 242462"/>
                  <a:gd name="connsiteY2" fmla="*/ 378710 h 378710"/>
                  <a:gd name="connsiteX3" fmla="*/ 8625 w 242462"/>
                  <a:gd name="connsiteY3" fmla="*/ 245000 h 378710"/>
                  <a:gd name="connsiteX4" fmla="*/ 0 w 242462"/>
                  <a:gd name="connsiteY4" fmla="*/ 0 h 378710"/>
                  <a:gd name="connsiteX0" fmla="*/ 0 w 242462"/>
                  <a:gd name="connsiteY0" fmla="*/ 0 h 288133"/>
                  <a:gd name="connsiteX1" fmla="*/ 242462 w 242462"/>
                  <a:gd name="connsiteY1" fmla="*/ 0 h 288133"/>
                  <a:gd name="connsiteX2" fmla="*/ 44054 w 242462"/>
                  <a:gd name="connsiteY2" fmla="*/ 288133 h 288133"/>
                  <a:gd name="connsiteX3" fmla="*/ 8625 w 242462"/>
                  <a:gd name="connsiteY3" fmla="*/ 245000 h 288133"/>
                  <a:gd name="connsiteX4" fmla="*/ 0 w 242462"/>
                  <a:gd name="connsiteY4" fmla="*/ 0 h 288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62" h="288133">
                    <a:moveTo>
                      <a:pt x="0" y="0"/>
                    </a:moveTo>
                    <a:lnTo>
                      <a:pt x="242462" y="0"/>
                    </a:lnTo>
                    <a:lnTo>
                      <a:pt x="44054" y="288133"/>
                    </a:lnTo>
                    <a:lnTo>
                      <a:pt x="8625" y="245000"/>
                    </a:lnTo>
                    <a:lnTo>
                      <a:pt x="0" y="0"/>
                    </a:lnTo>
                    <a:close/>
                  </a:path>
                </a:pathLst>
              </a:cu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12" name="Rectangle 210">
                <a:extLst>
                  <a:ext uri="{FF2B5EF4-FFF2-40B4-BE49-F238E27FC236}">
                    <a16:creationId xmlns:a16="http://schemas.microsoft.com/office/drawing/2014/main" id="{2492AD7B-23E5-718F-C1CC-D0AE115F7086}"/>
                  </a:ext>
                </a:extLst>
              </p:cNvPr>
              <p:cNvSpPr/>
              <p:nvPr/>
            </p:nvSpPr>
            <p:spPr>
              <a:xfrm>
                <a:off x="7822915" y="5237867"/>
                <a:ext cx="448982" cy="288133"/>
              </a:xfrm>
              <a:custGeom>
                <a:avLst/>
                <a:gdLst>
                  <a:gd name="connsiteX0" fmla="*/ 0 w 307161"/>
                  <a:gd name="connsiteY0" fmla="*/ 0 h 378710"/>
                  <a:gd name="connsiteX1" fmla="*/ 307161 w 307161"/>
                  <a:gd name="connsiteY1" fmla="*/ 0 h 378710"/>
                  <a:gd name="connsiteX2" fmla="*/ 307161 w 307161"/>
                  <a:gd name="connsiteY2" fmla="*/ 378710 h 378710"/>
                  <a:gd name="connsiteX3" fmla="*/ 0 w 307161"/>
                  <a:gd name="connsiteY3" fmla="*/ 378710 h 378710"/>
                  <a:gd name="connsiteX4" fmla="*/ 0 w 307161"/>
                  <a:gd name="connsiteY4" fmla="*/ 0 h 378710"/>
                  <a:gd name="connsiteX0" fmla="*/ 94891 w 307161"/>
                  <a:gd name="connsiteY0" fmla="*/ 0 h 391650"/>
                  <a:gd name="connsiteX1" fmla="*/ 307161 w 307161"/>
                  <a:gd name="connsiteY1" fmla="*/ 12940 h 391650"/>
                  <a:gd name="connsiteX2" fmla="*/ 307161 w 307161"/>
                  <a:gd name="connsiteY2" fmla="*/ 391650 h 391650"/>
                  <a:gd name="connsiteX3" fmla="*/ 0 w 307161"/>
                  <a:gd name="connsiteY3" fmla="*/ 391650 h 391650"/>
                  <a:gd name="connsiteX4" fmla="*/ 94891 w 307161"/>
                  <a:gd name="connsiteY4" fmla="*/ 0 h 391650"/>
                  <a:gd name="connsiteX0" fmla="*/ 0 w 212270"/>
                  <a:gd name="connsiteY0" fmla="*/ 0 h 395963"/>
                  <a:gd name="connsiteX1" fmla="*/ 212270 w 212270"/>
                  <a:gd name="connsiteY1" fmla="*/ 12940 h 395963"/>
                  <a:gd name="connsiteX2" fmla="*/ 212270 w 212270"/>
                  <a:gd name="connsiteY2" fmla="*/ 391650 h 395963"/>
                  <a:gd name="connsiteX3" fmla="*/ 25879 w 212270"/>
                  <a:gd name="connsiteY3" fmla="*/ 395963 h 395963"/>
                  <a:gd name="connsiteX4" fmla="*/ 0 w 212270"/>
                  <a:gd name="connsiteY4" fmla="*/ 0 h 395963"/>
                  <a:gd name="connsiteX0" fmla="*/ 21567 w 233837"/>
                  <a:gd name="connsiteY0" fmla="*/ 0 h 391650"/>
                  <a:gd name="connsiteX1" fmla="*/ 233837 w 233837"/>
                  <a:gd name="connsiteY1" fmla="*/ 12940 h 391650"/>
                  <a:gd name="connsiteX2" fmla="*/ 233837 w 233837"/>
                  <a:gd name="connsiteY2" fmla="*/ 391650 h 391650"/>
                  <a:gd name="connsiteX3" fmla="*/ 0 w 233837"/>
                  <a:gd name="connsiteY3" fmla="*/ 257940 h 391650"/>
                  <a:gd name="connsiteX4" fmla="*/ 21567 w 233837"/>
                  <a:gd name="connsiteY4" fmla="*/ 0 h 391650"/>
                  <a:gd name="connsiteX0" fmla="*/ 0 w 242462"/>
                  <a:gd name="connsiteY0" fmla="*/ 0 h 378710"/>
                  <a:gd name="connsiteX1" fmla="*/ 242462 w 242462"/>
                  <a:gd name="connsiteY1" fmla="*/ 0 h 378710"/>
                  <a:gd name="connsiteX2" fmla="*/ 242462 w 242462"/>
                  <a:gd name="connsiteY2" fmla="*/ 378710 h 378710"/>
                  <a:gd name="connsiteX3" fmla="*/ 8625 w 242462"/>
                  <a:gd name="connsiteY3" fmla="*/ 245000 h 378710"/>
                  <a:gd name="connsiteX4" fmla="*/ 0 w 242462"/>
                  <a:gd name="connsiteY4" fmla="*/ 0 h 378710"/>
                  <a:gd name="connsiteX0" fmla="*/ 0 w 242462"/>
                  <a:gd name="connsiteY0" fmla="*/ 0 h 288133"/>
                  <a:gd name="connsiteX1" fmla="*/ 242462 w 242462"/>
                  <a:gd name="connsiteY1" fmla="*/ 0 h 288133"/>
                  <a:gd name="connsiteX2" fmla="*/ 44054 w 242462"/>
                  <a:gd name="connsiteY2" fmla="*/ 288133 h 288133"/>
                  <a:gd name="connsiteX3" fmla="*/ 8625 w 242462"/>
                  <a:gd name="connsiteY3" fmla="*/ 245000 h 288133"/>
                  <a:gd name="connsiteX4" fmla="*/ 0 w 242462"/>
                  <a:gd name="connsiteY4" fmla="*/ 0 h 288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62" h="288133">
                    <a:moveTo>
                      <a:pt x="0" y="0"/>
                    </a:moveTo>
                    <a:lnTo>
                      <a:pt x="242462" y="0"/>
                    </a:lnTo>
                    <a:lnTo>
                      <a:pt x="44054" y="288133"/>
                    </a:lnTo>
                    <a:lnTo>
                      <a:pt x="8625" y="245000"/>
                    </a:lnTo>
                    <a:lnTo>
                      <a:pt x="0" y="0"/>
                    </a:lnTo>
                    <a:close/>
                  </a:path>
                </a:pathLst>
              </a:cu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14" name="Rectangle 213">
                <a:extLst>
                  <a:ext uri="{FF2B5EF4-FFF2-40B4-BE49-F238E27FC236}">
                    <a16:creationId xmlns:a16="http://schemas.microsoft.com/office/drawing/2014/main" id="{4620CC55-EB7E-E15A-49EA-8444CE5D3EDF}"/>
                  </a:ext>
                </a:extLst>
              </p:cNvPr>
              <p:cNvSpPr/>
              <p:nvPr/>
            </p:nvSpPr>
            <p:spPr>
              <a:xfrm rot="18825235">
                <a:off x="7692846" y="5058583"/>
                <a:ext cx="515588" cy="346216"/>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0D00D7BB-52A8-CECA-19E3-F3FA7560A266}"/>
                  </a:ext>
                </a:extLst>
              </p:cNvPr>
              <p:cNvSpPr/>
              <p:nvPr/>
            </p:nvSpPr>
            <p:spPr>
              <a:xfrm rot="18825235">
                <a:off x="7771826" y="5159430"/>
                <a:ext cx="430390" cy="346216"/>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778BF79D-F0C3-0776-05D7-E3EA81C68623}"/>
                  </a:ext>
                </a:extLst>
              </p:cNvPr>
              <p:cNvSpPr/>
              <p:nvPr/>
            </p:nvSpPr>
            <p:spPr>
              <a:xfrm rot="16200000">
                <a:off x="8095477" y="5118013"/>
                <a:ext cx="181681" cy="167335"/>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E643830C-4460-05E3-0F1A-1445C612119D}"/>
                  </a:ext>
                </a:extLst>
              </p:cNvPr>
              <p:cNvSpPr/>
              <p:nvPr/>
            </p:nvSpPr>
            <p:spPr>
              <a:xfrm rot="13515808">
                <a:off x="7942885" y="4969532"/>
                <a:ext cx="287030" cy="208842"/>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31D53CD3-8E7B-568F-E24D-83C4683E686A}"/>
                  </a:ext>
                </a:extLst>
              </p:cNvPr>
              <p:cNvSpPr/>
              <p:nvPr/>
            </p:nvSpPr>
            <p:spPr>
              <a:xfrm rot="18913301">
                <a:off x="7373287" y="5354876"/>
                <a:ext cx="233979" cy="45719"/>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A4CB3234-88B3-2DD4-FCFE-DFF5F1AAE373}"/>
                  </a:ext>
                </a:extLst>
              </p:cNvPr>
              <p:cNvSpPr/>
              <p:nvPr/>
            </p:nvSpPr>
            <p:spPr>
              <a:xfrm>
                <a:off x="7412786" y="5334366"/>
                <a:ext cx="233979" cy="45719"/>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5244E195-C1FD-109B-B20A-D235D124530E}"/>
                </a:ext>
              </a:extLst>
            </p:cNvPr>
            <p:cNvGrpSpPr/>
            <p:nvPr/>
          </p:nvGrpSpPr>
          <p:grpSpPr>
            <a:xfrm>
              <a:off x="6393123" y="3001662"/>
              <a:ext cx="2990654" cy="2259387"/>
              <a:chOff x="3779529" y="4238279"/>
              <a:chExt cx="2990654" cy="2259387"/>
            </a:xfrm>
          </p:grpSpPr>
          <p:pic>
            <p:nvPicPr>
              <p:cNvPr id="86" name="Content Placeholder 17">
                <a:extLst>
                  <a:ext uri="{FF2B5EF4-FFF2-40B4-BE49-F238E27FC236}">
                    <a16:creationId xmlns:a16="http://schemas.microsoft.com/office/drawing/2014/main" id="{07346D9D-2E54-AFD1-F07F-928D497BB5E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779529" y="4238279"/>
                <a:ext cx="2941684" cy="2259387"/>
              </a:xfrm>
              <a:prstGeom prst="rect">
                <a:avLst/>
              </a:prstGeom>
            </p:spPr>
          </p:pic>
          <p:sp>
            <p:nvSpPr>
              <p:cNvPr id="87" name="TextBox 86">
                <a:extLst>
                  <a:ext uri="{FF2B5EF4-FFF2-40B4-BE49-F238E27FC236}">
                    <a16:creationId xmlns:a16="http://schemas.microsoft.com/office/drawing/2014/main" id="{DB626F7C-A6B3-0D3B-D760-835CB1F1BA51}"/>
                  </a:ext>
                </a:extLst>
              </p:cNvPr>
              <p:cNvSpPr txBox="1"/>
              <p:nvPr/>
            </p:nvSpPr>
            <p:spPr>
              <a:xfrm>
                <a:off x="3827768" y="4337222"/>
                <a:ext cx="2942415" cy="1477328"/>
              </a:xfrm>
              <a:prstGeom prst="rect">
                <a:avLst/>
              </a:prstGeom>
              <a:noFill/>
            </p:spPr>
            <p:txBody>
              <a:bodyPr wrap="square" rtlCol="0">
                <a:spAutoFit/>
              </a:bodyPr>
              <a:lstStyle/>
              <a:p>
                <a:r>
                  <a:rPr lang="en-GB" dirty="0">
                    <a:solidFill>
                      <a:schemeClr val="bg1"/>
                    </a:solidFill>
                    <a:latin typeface="Arial Nova" panose="020B0504020202020204" pitchFamily="34" charset="0"/>
                  </a:rPr>
                  <a:t>Australia is the overall champion of the Commonwealth Games: it has won a total of 2594 medals.</a:t>
                </a:r>
                <a:endParaRPr lang="en-US" dirty="0">
                  <a:solidFill>
                    <a:schemeClr val="bg1"/>
                  </a:solidFill>
                  <a:latin typeface="Arial Nova" panose="020B0504020202020204" pitchFamily="34" charset="0"/>
                  <a:cs typeface="Arial" panose="020B0604020202020204" pitchFamily="34" charset="0"/>
                </a:endParaRPr>
              </a:p>
            </p:txBody>
          </p:sp>
        </p:grpSp>
      </p:grpSp>
      <p:grpSp>
        <p:nvGrpSpPr>
          <p:cNvPr id="226" name="Group 225">
            <a:extLst>
              <a:ext uri="{FF2B5EF4-FFF2-40B4-BE49-F238E27FC236}">
                <a16:creationId xmlns:a16="http://schemas.microsoft.com/office/drawing/2014/main" id="{1821AB75-1E98-98A6-E1E1-42FF36AB648A}"/>
              </a:ext>
              <a:ext uri="{C183D7F6-B498-43B3-948B-1728B52AA6E4}">
                <adec:decorative xmlns:adec="http://schemas.microsoft.com/office/drawing/2017/decorative" val="1"/>
              </a:ext>
            </a:extLst>
          </p:cNvPr>
          <p:cNvGrpSpPr/>
          <p:nvPr/>
        </p:nvGrpSpPr>
        <p:grpSpPr>
          <a:xfrm>
            <a:off x="3048988" y="2997200"/>
            <a:ext cx="4458396" cy="2516839"/>
            <a:chOff x="2271748" y="2997200"/>
            <a:chExt cx="4458396" cy="2516839"/>
          </a:xfrm>
        </p:grpSpPr>
        <p:grpSp>
          <p:nvGrpSpPr>
            <p:cNvPr id="225" name="Group 224">
              <a:extLst>
                <a:ext uri="{FF2B5EF4-FFF2-40B4-BE49-F238E27FC236}">
                  <a16:creationId xmlns:a16="http://schemas.microsoft.com/office/drawing/2014/main" id="{DA5AF82A-ABD3-52F4-8618-2C6CD1754BE4}"/>
                </a:ext>
              </a:extLst>
            </p:cNvPr>
            <p:cNvGrpSpPr/>
            <p:nvPr/>
          </p:nvGrpSpPr>
          <p:grpSpPr>
            <a:xfrm>
              <a:off x="4428831" y="2997200"/>
              <a:ext cx="132047" cy="219261"/>
              <a:chOff x="4428831" y="2997200"/>
              <a:chExt cx="132047" cy="219261"/>
            </a:xfrm>
          </p:grpSpPr>
          <p:sp>
            <p:nvSpPr>
              <p:cNvPr id="222" name="Rectangle 221">
                <a:extLst>
                  <a:ext uri="{FF2B5EF4-FFF2-40B4-BE49-F238E27FC236}">
                    <a16:creationId xmlns:a16="http://schemas.microsoft.com/office/drawing/2014/main" id="{2A1A8CA4-7090-76C8-3E7A-360ED7EC9F1C}"/>
                  </a:ext>
                </a:extLst>
              </p:cNvPr>
              <p:cNvSpPr/>
              <p:nvPr/>
            </p:nvSpPr>
            <p:spPr>
              <a:xfrm>
                <a:off x="4505445" y="2997200"/>
                <a:ext cx="45719" cy="153822"/>
              </a:xfrm>
              <a:custGeom>
                <a:avLst/>
                <a:gdLst>
                  <a:gd name="connsiteX0" fmla="*/ 0 w 66355"/>
                  <a:gd name="connsiteY0" fmla="*/ 0 h 197417"/>
                  <a:gd name="connsiteX1" fmla="*/ 66355 w 66355"/>
                  <a:gd name="connsiteY1" fmla="*/ 0 h 197417"/>
                  <a:gd name="connsiteX2" fmla="*/ 66355 w 66355"/>
                  <a:gd name="connsiteY2" fmla="*/ 197417 h 197417"/>
                  <a:gd name="connsiteX3" fmla="*/ 0 w 66355"/>
                  <a:gd name="connsiteY3" fmla="*/ 197417 h 197417"/>
                  <a:gd name="connsiteX4" fmla="*/ 0 w 66355"/>
                  <a:gd name="connsiteY4" fmla="*/ 0 h 197417"/>
                  <a:gd name="connsiteX0" fmla="*/ 0 w 100043"/>
                  <a:gd name="connsiteY0" fmla="*/ 14438 h 197417"/>
                  <a:gd name="connsiteX1" fmla="*/ 100043 w 100043"/>
                  <a:gd name="connsiteY1" fmla="*/ 0 h 197417"/>
                  <a:gd name="connsiteX2" fmla="*/ 100043 w 100043"/>
                  <a:gd name="connsiteY2" fmla="*/ 197417 h 197417"/>
                  <a:gd name="connsiteX3" fmla="*/ 33688 w 100043"/>
                  <a:gd name="connsiteY3" fmla="*/ 197417 h 197417"/>
                  <a:gd name="connsiteX4" fmla="*/ 0 w 100043"/>
                  <a:gd name="connsiteY4" fmla="*/ 14438 h 197417"/>
                  <a:gd name="connsiteX0" fmla="*/ 0 w 100043"/>
                  <a:gd name="connsiteY0" fmla="*/ 49363 h 232342"/>
                  <a:gd name="connsiteX1" fmla="*/ 61943 w 100043"/>
                  <a:gd name="connsiteY1" fmla="*/ 0 h 232342"/>
                  <a:gd name="connsiteX2" fmla="*/ 100043 w 100043"/>
                  <a:gd name="connsiteY2" fmla="*/ 232342 h 232342"/>
                  <a:gd name="connsiteX3" fmla="*/ 33688 w 100043"/>
                  <a:gd name="connsiteY3" fmla="*/ 232342 h 232342"/>
                  <a:gd name="connsiteX4" fmla="*/ 0 w 100043"/>
                  <a:gd name="connsiteY4" fmla="*/ 49363 h 232342"/>
                  <a:gd name="connsiteX0" fmla="*/ 0 w 68293"/>
                  <a:gd name="connsiteY0" fmla="*/ 49363 h 232342"/>
                  <a:gd name="connsiteX1" fmla="*/ 61943 w 68293"/>
                  <a:gd name="connsiteY1" fmla="*/ 0 h 232342"/>
                  <a:gd name="connsiteX2" fmla="*/ 68293 w 68293"/>
                  <a:gd name="connsiteY2" fmla="*/ 187892 h 232342"/>
                  <a:gd name="connsiteX3" fmla="*/ 33688 w 68293"/>
                  <a:gd name="connsiteY3" fmla="*/ 232342 h 232342"/>
                  <a:gd name="connsiteX4" fmla="*/ 0 w 68293"/>
                  <a:gd name="connsiteY4" fmla="*/ 49363 h 232342"/>
                  <a:gd name="connsiteX0" fmla="*/ 0 w 68293"/>
                  <a:gd name="connsiteY0" fmla="*/ 49363 h 187892"/>
                  <a:gd name="connsiteX1" fmla="*/ 61943 w 68293"/>
                  <a:gd name="connsiteY1" fmla="*/ 0 h 187892"/>
                  <a:gd name="connsiteX2" fmla="*/ 68293 w 68293"/>
                  <a:gd name="connsiteY2" fmla="*/ 187892 h 187892"/>
                  <a:gd name="connsiteX3" fmla="*/ 24163 w 68293"/>
                  <a:gd name="connsiteY3" fmla="*/ 178367 h 187892"/>
                  <a:gd name="connsiteX4" fmla="*/ 0 w 68293"/>
                  <a:gd name="connsiteY4" fmla="*/ 49363 h 187892"/>
                  <a:gd name="connsiteX0" fmla="*/ 0 w 49243"/>
                  <a:gd name="connsiteY0" fmla="*/ 49363 h 187892"/>
                  <a:gd name="connsiteX1" fmla="*/ 42893 w 49243"/>
                  <a:gd name="connsiteY1" fmla="*/ 0 h 187892"/>
                  <a:gd name="connsiteX2" fmla="*/ 49243 w 49243"/>
                  <a:gd name="connsiteY2" fmla="*/ 187892 h 187892"/>
                  <a:gd name="connsiteX3" fmla="*/ 5113 w 49243"/>
                  <a:gd name="connsiteY3" fmla="*/ 178367 h 187892"/>
                  <a:gd name="connsiteX4" fmla="*/ 0 w 49243"/>
                  <a:gd name="connsiteY4" fmla="*/ 49363 h 187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3" h="187892">
                    <a:moveTo>
                      <a:pt x="0" y="49363"/>
                    </a:moveTo>
                    <a:lnTo>
                      <a:pt x="42893" y="0"/>
                    </a:lnTo>
                    <a:lnTo>
                      <a:pt x="49243" y="187892"/>
                    </a:lnTo>
                    <a:lnTo>
                      <a:pt x="5113" y="178367"/>
                    </a:lnTo>
                    <a:lnTo>
                      <a:pt x="0" y="49363"/>
                    </a:lnTo>
                    <a:close/>
                  </a:path>
                </a:pathLst>
              </a:cu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Rectangle 223">
                <a:extLst>
                  <a:ext uri="{FF2B5EF4-FFF2-40B4-BE49-F238E27FC236}">
                    <a16:creationId xmlns:a16="http://schemas.microsoft.com/office/drawing/2014/main" id="{9C0CB51C-4224-7BA8-D865-23A2BEAB118E}"/>
                  </a:ext>
                </a:extLst>
              </p:cNvPr>
              <p:cNvSpPr/>
              <p:nvPr/>
            </p:nvSpPr>
            <p:spPr>
              <a:xfrm rot="19780301">
                <a:off x="4428831" y="3115022"/>
                <a:ext cx="132047" cy="101439"/>
              </a:xfrm>
              <a:custGeom>
                <a:avLst/>
                <a:gdLst>
                  <a:gd name="connsiteX0" fmla="*/ 0 w 120098"/>
                  <a:gd name="connsiteY0" fmla="*/ 0 h 67074"/>
                  <a:gd name="connsiteX1" fmla="*/ 120098 w 120098"/>
                  <a:gd name="connsiteY1" fmla="*/ 0 h 67074"/>
                  <a:gd name="connsiteX2" fmla="*/ 120098 w 120098"/>
                  <a:gd name="connsiteY2" fmla="*/ 67074 h 67074"/>
                  <a:gd name="connsiteX3" fmla="*/ 0 w 120098"/>
                  <a:gd name="connsiteY3" fmla="*/ 67074 h 67074"/>
                  <a:gd name="connsiteX4" fmla="*/ 0 w 120098"/>
                  <a:gd name="connsiteY4" fmla="*/ 0 h 67074"/>
                  <a:gd name="connsiteX0" fmla="*/ 36819 w 156917"/>
                  <a:gd name="connsiteY0" fmla="*/ 0 h 85996"/>
                  <a:gd name="connsiteX1" fmla="*/ 156917 w 156917"/>
                  <a:gd name="connsiteY1" fmla="*/ 0 h 85996"/>
                  <a:gd name="connsiteX2" fmla="*/ 156917 w 156917"/>
                  <a:gd name="connsiteY2" fmla="*/ 67074 h 85996"/>
                  <a:gd name="connsiteX3" fmla="*/ 0 w 156917"/>
                  <a:gd name="connsiteY3" fmla="*/ 85996 h 85996"/>
                  <a:gd name="connsiteX4" fmla="*/ 36819 w 156917"/>
                  <a:gd name="connsiteY4" fmla="*/ 0 h 85996"/>
                  <a:gd name="connsiteX0" fmla="*/ 50522 w 156917"/>
                  <a:gd name="connsiteY0" fmla="*/ 8016 h 85996"/>
                  <a:gd name="connsiteX1" fmla="*/ 156917 w 156917"/>
                  <a:gd name="connsiteY1" fmla="*/ 0 h 85996"/>
                  <a:gd name="connsiteX2" fmla="*/ 156917 w 156917"/>
                  <a:gd name="connsiteY2" fmla="*/ 67074 h 85996"/>
                  <a:gd name="connsiteX3" fmla="*/ 0 w 156917"/>
                  <a:gd name="connsiteY3" fmla="*/ 85996 h 85996"/>
                  <a:gd name="connsiteX4" fmla="*/ 50522 w 156917"/>
                  <a:gd name="connsiteY4" fmla="*/ 8016 h 85996"/>
                  <a:gd name="connsiteX0" fmla="*/ 50522 w 156917"/>
                  <a:gd name="connsiteY0" fmla="*/ 8016 h 85996"/>
                  <a:gd name="connsiteX1" fmla="*/ 156917 w 156917"/>
                  <a:gd name="connsiteY1" fmla="*/ 0 h 85996"/>
                  <a:gd name="connsiteX2" fmla="*/ 132047 w 156917"/>
                  <a:gd name="connsiteY2" fmla="*/ 34133 h 85996"/>
                  <a:gd name="connsiteX3" fmla="*/ 0 w 156917"/>
                  <a:gd name="connsiteY3" fmla="*/ 85996 h 85996"/>
                  <a:gd name="connsiteX4" fmla="*/ 50522 w 156917"/>
                  <a:gd name="connsiteY4" fmla="*/ 8016 h 85996"/>
                  <a:gd name="connsiteX0" fmla="*/ 50522 w 132047"/>
                  <a:gd name="connsiteY0" fmla="*/ 35476 h 113456"/>
                  <a:gd name="connsiteX1" fmla="*/ 128841 w 132047"/>
                  <a:gd name="connsiteY1" fmla="*/ 0 h 113456"/>
                  <a:gd name="connsiteX2" fmla="*/ 132047 w 132047"/>
                  <a:gd name="connsiteY2" fmla="*/ 61593 h 113456"/>
                  <a:gd name="connsiteX3" fmla="*/ 0 w 132047"/>
                  <a:gd name="connsiteY3" fmla="*/ 113456 h 113456"/>
                  <a:gd name="connsiteX4" fmla="*/ 50522 w 132047"/>
                  <a:gd name="connsiteY4" fmla="*/ 35476 h 11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7" h="113456">
                    <a:moveTo>
                      <a:pt x="50522" y="35476"/>
                    </a:moveTo>
                    <a:lnTo>
                      <a:pt x="128841" y="0"/>
                    </a:lnTo>
                    <a:lnTo>
                      <a:pt x="132047" y="61593"/>
                    </a:lnTo>
                    <a:lnTo>
                      <a:pt x="0" y="113456"/>
                    </a:lnTo>
                    <a:lnTo>
                      <a:pt x="50522" y="35476"/>
                    </a:lnTo>
                    <a:close/>
                  </a:path>
                </a:pathLst>
              </a:cu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DA782348-2CDC-29A0-B529-4A7E6C026E26}"/>
                </a:ext>
              </a:extLst>
            </p:cNvPr>
            <p:cNvGrpSpPr/>
            <p:nvPr/>
          </p:nvGrpSpPr>
          <p:grpSpPr>
            <a:xfrm>
              <a:off x="2271748" y="3087741"/>
              <a:ext cx="4458396" cy="2426298"/>
              <a:chOff x="5499652" y="3245008"/>
              <a:chExt cx="4458396" cy="2426298"/>
            </a:xfrm>
          </p:grpSpPr>
          <p:grpSp>
            <p:nvGrpSpPr>
              <p:cNvPr id="129" name="Group 128">
                <a:extLst>
                  <a:ext uri="{FF2B5EF4-FFF2-40B4-BE49-F238E27FC236}">
                    <a16:creationId xmlns:a16="http://schemas.microsoft.com/office/drawing/2014/main" id="{C1C32562-802B-808E-AC0D-936AC6CADA9D}"/>
                  </a:ext>
                </a:extLst>
              </p:cNvPr>
              <p:cNvGrpSpPr/>
              <p:nvPr/>
            </p:nvGrpSpPr>
            <p:grpSpPr>
              <a:xfrm>
                <a:off x="5499652" y="3245008"/>
                <a:ext cx="4458396" cy="2426298"/>
                <a:chOff x="6503362" y="3024712"/>
                <a:chExt cx="4458396" cy="2426298"/>
              </a:xfrm>
            </p:grpSpPr>
            <p:grpSp>
              <p:nvGrpSpPr>
                <p:cNvPr id="131" name="Group 130">
                  <a:extLst>
                    <a:ext uri="{FF2B5EF4-FFF2-40B4-BE49-F238E27FC236}">
                      <a16:creationId xmlns:a16="http://schemas.microsoft.com/office/drawing/2014/main" id="{60585F93-A856-9A34-5587-22602497E499}"/>
                    </a:ext>
                  </a:extLst>
                </p:cNvPr>
                <p:cNvGrpSpPr/>
                <p:nvPr/>
              </p:nvGrpSpPr>
              <p:grpSpPr>
                <a:xfrm>
                  <a:off x="7291226" y="3024712"/>
                  <a:ext cx="3178646" cy="2259387"/>
                  <a:chOff x="3591537" y="3491431"/>
                  <a:chExt cx="3178646" cy="2259387"/>
                </a:xfrm>
              </p:grpSpPr>
              <p:pic>
                <p:nvPicPr>
                  <p:cNvPr id="133" name="Content Placeholder 17">
                    <a:extLst>
                      <a:ext uri="{FF2B5EF4-FFF2-40B4-BE49-F238E27FC236}">
                        <a16:creationId xmlns:a16="http://schemas.microsoft.com/office/drawing/2014/main" id="{C9A784C7-0992-4AB9-7D54-4085DC5B23F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10800000">
                    <a:off x="3591537" y="3491431"/>
                    <a:ext cx="2941684" cy="2259387"/>
                  </a:xfrm>
                  <a:prstGeom prst="rect">
                    <a:avLst/>
                  </a:prstGeom>
                </p:spPr>
              </p:pic>
              <p:sp>
                <p:nvSpPr>
                  <p:cNvPr id="134" name="TextBox 133">
                    <a:extLst>
                      <a:ext uri="{FF2B5EF4-FFF2-40B4-BE49-F238E27FC236}">
                        <a16:creationId xmlns:a16="http://schemas.microsoft.com/office/drawing/2014/main" id="{B73765B8-5ABD-086C-A0C6-C33ED444BCB8}"/>
                      </a:ext>
                    </a:extLst>
                  </p:cNvPr>
                  <p:cNvSpPr txBox="1"/>
                  <p:nvPr/>
                </p:nvSpPr>
                <p:spPr>
                  <a:xfrm>
                    <a:off x="3827768" y="4337222"/>
                    <a:ext cx="2942415" cy="369332"/>
                  </a:xfrm>
                  <a:prstGeom prst="rect">
                    <a:avLst/>
                  </a:prstGeom>
                  <a:noFill/>
                </p:spPr>
                <p:txBody>
                  <a:bodyPr wrap="square" rtlCol="0">
                    <a:spAutoFit/>
                  </a:bodyPr>
                  <a:lstStyle/>
                  <a:p>
                    <a:endParaRPr lang="en-US" dirty="0">
                      <a:solidFill>
                        <a:schemeClr val="bg1"/>
                      </a:solidFill>
                      <a:latin typeface="Arial" panose="020B0604020202020204" pitchFamily="34" charset="0"/>
                      <a:cs typeface="Arial" panose="020B0604020202020204" pitchFamily="34" charset="0"/>
                    </a:endParaRPr>
                  </a:p>
                </p:txBody>
              </p:sp>
            </p:grpSp>
            <p:sp>
              <p:nvSpPr>
                <p:cNvPr id="132" name="Rectangle 131">
                  <a:extLst>
                    <a:ext uri="{FF2B5EF4-FFF2-40B4-BE49-F238E27FC236}">
                      <a16:creationId xmlns:a16="http://schemas.microsoft.com/office/drawing/2014/main" id="{9899F2B9-B615-443F-8D2E-27122A9803F6}"/>
                    </a:ext>
                    <a:ext uri="{C183D7F6-B498-43B3-948B-1728B52AA6E4}">
                      <adec:decorative xmlns:adec="http://schemas.microsoft.com/office/drawing/2017/decorative" val="1"/>
                    </a:ext>
                  </a:extLst>
                </p:cNvPr>
                <p:cNvSpPr/>
                <p:nvPr/>
              </p:nvSpPr>
              <p:spPr>
                <a:xfrm>
                  <a:off x="6503362" y="3549296"/>
                  <a:ext cx="4458396" cy="19017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30" name="TextBox 129">
                <a:extLst>
                  <a:ext uri="{FF2B5EF4-FFF2-40B4-BE49-F238E27FC236}">
                    <a16:creationId xmlns:a16="http://schemas.microsoft.com/office/drawing/2014/main" id="{27E43B0E-39E9-DE57-E413-7048F296A4B3}"/>
                  </a:ext>
                  <a:ext uri="{C183D7F6-B498-43B3-948B-1728B52AA6E4}">
                    <adec:decorative xmlns:adec="http://schemas.microsoft.com/office/drawing/2017/decorative" val="1"/>
                  </a:ext>
                </a:extLst>
              </p:cNvPr>
              <p:cNvSpPr txBox="1"/>
              <p:nvPr/>
            </p:nvSpPr>
            <p:spPr>
              <a:xfrm>
                <a:off x="5642300" y="3722222"/>
                <a:ext cx="4280658" cy="1754326"/>
              </a:xfrm>
              <a:prstGeom prst="rect">
                <a:avLst/>
              </a:prstGeom>
              <a:noFill/>
            </p:spPr>
            <p:txBody>
              <a:bodyPr wrap="square" rtlCol="0">
                <a:spAutoFit/>
              </a:bodyPr>
              <a:lstStyle/>
              <a:p>
                <a:r>
                  <a:rPr lang="en-GB" dirty="0">
                    <a:solidFill>
                      <a:schemeClr val="bg1"/>
                    </a:solidFill>
                    <a:latin typeface="Arial Nova" panose="020B0504020202020204" pitchFamily="34" charset="0"/>
                  </a:rPr>
                  <a:t>The UK has hosted the Commonwealth Games seven times: in London (1934), Cardiff (1958), Edinburgh (1970 and 1986), Manchester (2002), Glasgow (2014) and Birmingham 2022 was number seven! </a:t>
                </a:r>
                <a:endParaRPr lang="en-US" dirty="0">
                  <a:solidFill>
                    <a:schemeClr val="bg1"/>
                  </a:solidFill>
                  <a:latin typeface="Arial Nova" panose="020B0504020202020204" pitchFamily="34" charset="0"/>
                </a:endParaRPr>
              </a:p>
            </p:txBody>
          </p:sp>
        </p:grpSp>
      </p:grpSp>
      <p:grpSp>
        <p:nvGrpSpPr>
          <p:cNvPr id="231" name="Group 230">
            <a:extLst>
              <a:ext uri="{FF2B5EF4-FFF2-40B4-BE49-F238E27FC236}">
                <a16:creationId xmlns:a16="http://schemas.microsoft.com/office/drawing/2014/main" id="{C5111D0E-DAB6-2602-432B-4DCCC7C6E25E}"/>
              </a:ext>
              <a:ext uri="{C183D7F6-B498-43B3-948B-1728B52AA6E4}">
                <adec:decorative xmlns:adec="http://schemas.microsoft.com/office/drawing/2017/decorative" val="1"/>
              </a:ext>
            </a:extLst>
          </p:cNvPr>
          <p:cNvGrpSpPr/>
          <p:nvPr/>
        </p:nvGrpSpPr>
        <p:grpSpPr>
          <a:xfrm>
            <a:off x="7714974" y="3456166"/>
            <a:ext cx="2941684" cy="2282865"/>
            <a:chOff x="6938787" y="3463067"/>
            <a:chExt cx="2941684" cy="2282865"/>
          </a:xfrm>
        </p:grpSpPr>
        <p:grpSp>
          <p:nvGrpSpPr>
            <p:cNvPr id="230" name="Group 229">
              <a:extLst>
                <a:ext uri="{FF2B5EF4-FFF2-40B4-BE49-F238E27FC236}">
                  <a16:creationId xmlns:a16="http://schemas.microsoft.com/office/drawing/2014/main" id="{CACB4A3B-212E-72F7-69E2-01E2722F0026}"/>
                </a:ext>
              </a:extLst>
            </p:cNvPr>
            <p:cNvGrpSpPr/>
            <p:nvPr/>
          </p:nvGrpSpPr>
          <p:grpSpPr>
            <a:xfrm>
              <a:off x="8228649" y="5471006"/>
              <a:ext cx="568019" cy="274926"/>
              <a:chOff x="8228649" y="5471006"/>
              <a:chExt cx="568019" cy="274926"/>
            </a:xfrm>
          </p:grpSpPr>
          <p:sp>
            <p:nvSpPr>
              <p:cNvPr id="227" name="Rectangle 226">
                <a:extLst>
                  <a:ext uri="{FF2B5EF4-FFF2-40B4-BE49-F238E27FC236}">
                    <a16:creationId xmlns:a16="http://schemas.microsoft.com/office/drawing/2014/main" id="{07A600D1-C939-BAEB-B53F-3D68B7B73D2C}"/>
                  </a:ext>
                  <a:ext uri="{C183D7F6-B498-43B3-948B-1728B52AA6E4}">
                    <adec:decorative xmlns:adec="http://schemas.microsoft.com/office/drawing/2017/decorative" val="1"/>
                  </a:ext>
                </a:extLst>
              </p:cNvPr>
              <p:cNvSpPr/>
              <p:nvPr/>
            </p:nvSpPr>
            <p:spPr>
              <a:xfrm rot="18924380">
                <a:off x="8228649" y="5666339"/>
                <a:ext cx="357096" cy="79593"/>
              </a:xfrm>
              <a:custGeom>
                <a:avLst/>
                <a:gdLst>
                  <a:gd name="connsiteX0" fmla="*/ 0 w 514208"/>
                  <a:gd name="connsiteY0" fmla="*/ 0 h 98425"/>
                  <a:gd name="connsiteX1" fmla="*/ 514208 w 514208"/>
                  <a:gd name="connsiteY1" fmla="*/ 0 h 98425"/>
                  <a:gd name="connsiteX2" fmla="*/ 514208 w 514208"/>
                  <a:gd name="connsiteY2" fmla="*/ 98425 h 98425"/>
                  <a:gd name="connsiteX3" fmla="*/ 0 w 514208"/>
                  <a:gd name="connsiteY3" fmla="*/ 98425 h 98425"/>
                  <a:gd name="connsiteX4" fmla="*/ 0 w 514208"/>
                  <a:gd name="connsiteY4" fmla="*/ 0 h 98425"/>
                  <a:gd name="connsiteX0" fmla="*/ 0 w 514208"/>
                  <a:gd name="connsiteY0" fmla="*/ 0 h 98425"/>
                  <a:gd name="connsiteX1" fmla="*/ 514208 w 514208"/>
                  <a:gd name="connsiteY1" fmla="*/ 0 h 98425"/>
                  <a:gd name="connsiteX2" fmla="*/ 419758 w 514208"/>
                  <a:gd name="connsiteY2" fmla="*/ 76643 h 98425"/>
                  <a:gd name="connsiteX3" fmla="*/ 0 w 514208"/>
                  <a:gd name="connsiteY3" fmla="*/ 98425 h 98425"/>
                  <a:gd name="connsiteX4" fmla="*/ 0 w 514208"/>
                  <a:gd name="connsiteY4" fmla="*/ 0 h 98425"/>
                  <a:gd name="connsiteX0" fmla="*/ 0 w 471569"/>
                  <a:gd name="connsiteY0" fmla="*/ 0 h 98425"/>
                  <a:gd name="connsiteX1" fmla="*/ 471569 w 471569"/>
                  <a:gd name="connsiteY1" fmla="*/ 2548 h 98425"/>
                  <a:gd name="connsiteX2" fmla="*/ 419758 w 471569"/>
                  <a:gd name="connsiteY2" fmla="*/ 76643 h 98425"/>
                  <a:gd name="connsiteX3" fmla="*/ 0 w 471569"/>
                  <a:gd name="connsiteY3" fmla="*/ 98425 h 98425"/>
                  <a:gd name="connsiteX4" fmla="*/ 0 w 471569"/>
                  <a:gd name="connsiteY4" fmla="*/ 0 h 98425"/>
                  <a:gd name="connsiteX0" fmla="*/ 0 w 471569"/>
                  <a:gd name="connsiteY0" fmla="*/ 0 h 98425"/>
                  <a:gd name="connsiteX1" fmla="*/ 471569 w 471569"/>
                  <a:gd name="connsiteY1" fmla="*/ 2548 h 98425"/>
                  <a:gd name="connsiteX2" fmla="*/ 388328 w 471569"/>
                  <a:gd name="connsiteY2" fmla="*/ 76866 h 98425"/>
                  <a:gd name="connsiteX3" fmla="*/ 0 w 471569"/>
                  <a:gd name="connsiteY3" fmla="*/ 98425 h 98425"/>
                  <a:gd name="connsiteX4" fmla="*/ 0 w 471569"/>
                  <a:gd name="connsiteY4" fmla="*/ 0 h 98425"/>
                  <a:gd name="connsiteX0" fmla="*/ 109990 w 471569"/>
                  <a:gd name="connsiteY0" fmla="*/ 0 h 101450"/>
                  <a:gd name="connsiteX1" fmla="*/ 471569 w 471569"/>
                  <a:gd name="connsiteY1" fmla="*/ 5573 h 101450"/>
                  <a:gd name="connsiteX2" fmla="*/ 388328 w 471569"/>
                  <a:gd name="connsiteY2" fmla="*/ 79891 h 101450"/>
                  <a:gd name="connsiteX3" fmla="*/ 0 w 471569"/>
                  <a:gd name="connsiteY3" fmla="*/ 101450 h 101450"/>
                  <a:gd name="connsiteX4" fmla="*/ 109990 w 471569"/>
                  <a:gd name="connsiteY4" fmla="*/ 0 h 101450"/>
                  <a:gd name="connsiteX0" fmla="*/ 2420 w 363999"/>
                  <a:gd name="connsiteY0" fmla="*/ 0 h 79891"/>
                  <a:gd name="connsiteX1" fmla="*/ 363999 w 363999"/>
                  <a:gd name="connsiteY1" fmla="*/ 5573 h 79891"/>
                  <a:gd name="connsiteX2" fmla="*/ 280758 w 363999"/>
                  <a:gd name="connsiteY2" fmla="*/ 79891 h 79891"/>
                  <a:gd name="connsiteX3" fmla="*/ 0 w 363999"/>
                  <a:gd name="connsiteY3" fmla="*/ 73745 h 79891"/>
                  <a:gd name="connsiteX4" fmla="*/ 2420 w 363999"/>
                  <a:gd name="connsiteY4" fmla="*/ 0 h 79891"/>
                  <a:gd name="connsiteX0" fmla="*/ 29455 w 363999"/>
                  <a:gd name="connsiteY0" fmla="*/ 7706 h 74318"/>
                  <a:gd name="connsiteX1" fmla="*/ 363999 w 363999"/>
                  <a:gd name="connsiteY1" fmla="*/ 0 h 74318"/>
                  <a:gd name="connsiteX2" fmla="*/ 280758 w 363999"/>
                  <a:gd name="connsiteY2" fmla="*/ 74318 h 74318"/>
                  <a:gd name="connsiteX3" fmla="*/ 0 w 363999"/>
                  <a:gd name="connsiteY3" fmla="*/ 68172 h 74318"/>
                  <a:gd name="connsiteX4" fmla="*/ 29455 w 363999"/>
                  <a:gd name="connsiteY4" fmla="*/ 7706 h 74318"/>
                  <a:gd name="connsiteX0" fmla="*/ 10 w 334554"/>
                  <a:gd name="connsiteY0" fmla="*/ 7706 h 85559"/>
                  <a:gd name="connsiteX1" fmla="*/ 334554 w 334554"/>
                  <a:gd name="connsiteY1" fmla="*/ 0 h 85559"/>
                  <a:gd name="connsiteX2" fmla="*/ 251313 w 334554"/>
                  <a:gd name="connsiteY2" fmla="*/ 74318 h 85559"/>
                  <a:gd name="connsiteX3" fmla="*/ 51502 w 334554"/>
                  <a:gd name="connsiteY3" fmla="*/ 85559 h 85559"/>
                  <a:gd name="connsiteX4" fmla="*/ 10 w 334554"/>
                  <a:gd name="connsiteY4" fmla="*/ 7706 h 85559"/>
                  <a:gd name="connsiteX0" fmla="*/ 5 w 363877"/>
                  <a:gd name="connsiteY0" fmla="*/ 0 h 97851"/>
                  <a:gd name="connsiteX1" fmla="*/ 363877 w 363877"/>
                  <a:gd name="connsiteY1" fmla="*/ 12292 h 97851"/>
                  <a:gd name="connsiteX2" fmla="*/ 280636 w 363877"/>
                  <a:gd name="connsiteY2" fmla="*/ 86610 h 97851"/>
                  <a:gd name="connsiteX3" fmla="*/ 80825 w 363877"/>
                  <a:gd name="connsiteY3" fmla="*/ 97851 h 97851"/>
                  <a:gd name="connsiteX4" fmla="*/ 5 w 363877"/>
                  <a:gd name="connsiteY4" fmla="*/ 0 h 97851"/>
                  <a:gd name="connsiteX0" fmla="*/ 7 w 357096"/>
                  <a:gd name="connsiteY0" fmla="*/ 0 h 91164"/>
                  <a:gd name="connsiteX1" fmla="*/ 357096 w 357096"/>
                  <a:gd name="connsiteY1" fmla="*/ 5605 h 91164"/>
                  <a:gd name="connsiteX2" fmla="*/ 273855 w 357096"/>
                  <a:gd name="connsiteY2" fmla="*/ 79923 h 91164"/>
                  <a:gd name="connsiteX3" fmla="*/ 74044 w 357096"/>
                  <a:gd name="connsiteY3" fmla="*/ 91164 h 91164"/>
                  <a:gd name="connsiteX4" fmla="*/ 7 w 357096"/>
                  <a:gd name="connsiteY4" fmla="*/ 0 h 9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96" h="91164">
                    <a:moveTo>
                      <a:pt x="7" y="0"/>
                    </a:moveTo>
                    <a:lnTo>
                      <a:pt x="357096" y="5605"/>
                    </a:lnTo>
                    <a:lnTo>
                      <a:pt x="273855" y="79923"/>
                    </a:lnTo>
                    <a:lnTo>
                      <a:pt x="74044" y="91164"/>
                    </a:lnTo>
                    <a:cubicBezTo>
                      <a:pt x="74851" y="66582"/>
                      <a:pt x="-800" y="24582"/>
                      <a:pt x="7" y="0"/>
                    </a:cubicBezTo>
                    <a:close/>
                  </a:path>
                </a:pathLst>
              </a:cu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A7AE0211-2149-8FC2-D16F-821107E87759}"/>
                  </a:ext>
                  <a:ext uri="{C183D7F6-B498-43B3-948B-1728B52AA6E4}">
                    <adec:decorative xmlns:adec="http://schemas.microsoft.com/office/drawing/2017/decorative" val="1"/>
                  </a:ext>
                </a:extLst>
              </p:cNvPr>
              <p:cNvSpPr/>
              <p:nvPr/>
            </p:nvSpPr>
            <p:spPr>
              <a:xfrm rot="19055567">
                <a:off x="8535070" y="5471006"/>
                <a:ext cx="261598" cy="92279"/>
              </a:xfrm>
              <a:custGeom>
                <a:avLst/>
                <a:gdLst>
                  <a:gd name="connsiteX0" fmla="*/ 0 w 257868"/>
                  <a:gd name="connsiteY0" fmla="*/ 0 h 135432"/>
                  <a:gd name="connsiteX1" fmla="*/ 257868 w 257868"/>
                  <a:gd name="connsiteY1" fmla="*/ 0 h 135432"/>
                  <a:gd name="connsiteX2" fmla="*/ 257868 w 257868"/>
                  <a:gd name="connsiteY2" fmla="*/ 135432 h 135432"/>
                  <a:gd name="connsiteX3" fmla="*/ 0 w 257868"/>
                  <a:gd name="connsiteY3" fmla="*/ 135432 h 135432"/>
                  <a:gd name="connsiteX4" fmla="*/ 0 w 257868"/>
                  <a:gd name="connsiteY4" fmla="*/ 0 h 135432"/>
                  <a:gd name="connsiteX0" fmla="*/ 53623 w 311491"/>
                  <a:gd name="connsiteY0" fmla="*/ 0 h 142355"/>
                  <a:gd name="connsiteX1" fmla="*/ 311491 w 311491"/>
                  <a:gd name="connsiteY1" fmla="*/ 0 h 142355"/>
                  <a:gd name="connsiteX2" fmla="*/ 311491 w 311491"/>
                  <a:gd name="connsiteY2" fmla="*/ 135432 h 142355"/>
                  <a:gd name="connsiteX3" fmla="*/ 0 w 311491"/>
                  <a:gd name="connsiteY3" fmla="*/ 142355 h 142355"/>
                  <a:gd name="connsiteX4" fmla="*/ 53623 w 311491"/>
                  <a:gd name="connsiteY4" fmla="*/ 0 h 142355"/>
                  <a:gd name="connsiteX0" fmla="*/ 92258 w 311491"/>
                  <a:gd name="connsiteY0" fmla="*/ 9487 h 142355"/>
                  <a:gd name="connsiteX1" fmla="*/ 311491 w 311491"/>
                  <a:gd name="connsiteY1" fmla="*/ 0 h 142355"/>
                  <a:gd name="connsiteX2" fmla="*/ 311491 w 311491"/>
                  <a:gd name="connsiteY2" fmla="*/ 135432 h 142355"/>
                  <a:gd name="connsiteX3" fmla="*/ 0 w 311491"/>
                  <a:gd name="connsiteY3" fmla="*/ 142355 h 142355"/>
                  <a:gd name="connsiteX4" fmla="*/ 92258 w 311491"/>
                  <a:gd name="connsiteY4" fmla="*/ 9487 h 142355"/>
                  <a:gd name="connsiteX0" fmla="*/ 92258 w 311491"/>
                  <a:gd name="connsiteY0" fmla="*/ 9487 h 156218"/>
                  <a:gd name="connsiteX1" fmla="*/ 311491 w 311491"/>
                  <a:gd name="connsiteY1" fmla="*/ 0 h 156218"/>
                  <a:gd name="connsiteX2" fmla="*/ 249506 w 311491"/>
                  <a:gd name="connsiteY2" fmla="*/ 156218 h 156218"/>
                  <a:gd name="connsiteX3" fmla="*/ 0 w 311491"/>
                  <a:gd name="connsiteY3" fmla="*/ 142355 h 156218"/>
                  <a:gd name="connsiteX4" fmla="*/ 92258 w 311491"/>
                  <a:gd name="connsiteY4" fmla="*/ 9487 h 156218"/>
                  <a:gd name="connsiteX0" fmla="*/ 92258 w 311491"/>
                  <a:gd name="connsiteY0" fmla="*/ 9487 h 142355"/>
                  <a:gd name="connsiteX1" fmla="*/ 311491 w 311491"/>
                  <a:gd name="connsiteY1" fmla="*/ 0 h 142355"/>
                  <a:gd name="connsiteX2" fmla="*/ 243396 w 311491"/>
                  <a:gd name="connsiteY2" fmla="*/ 120536 h 142355"/>
                  <a:gd name="connsiteX3" fmla="*/ 0 w 311491"/>
                  <a:gd name="connsiteY3" fmla="*/ 142355 h 142355"/>
                  <a:gd name="connsiteX4" fmla="*/ 92258 w 311491"/>
                  <a:gd name="connsiteY4" fmla="*/ 9487 h 142355"/>
                  <a:gd name="connsiteX0" fmla="*/ 92258 w 311491"/>
                  <a:gd name="connsiteY0" fmla="*/ 9487 h 142355"/>
                  <a:gd name="connsiteX1" fmla="*/ 311491 w 311491"/>
                  <a:gd name="connsiteY1" fmla="*/ 0 h 142355"/>
                  <a:gd name="connsiteX2" fmla="*/ 222297 w 311491"/>
                  <a:gd name="connsiteY2" fmla="*/ 101265 h 142355"/>
                  <a:gd name="connsiteX3" fmla="*/ 0 w 311491"/>
                  <a:gd name="connsiteY3" fmla="*/ 142355 h 142355"/>
                  <a:gd name="connsiteX4" fmla="*/ 92258 w 311491"/>
                  <a:gd name="connsiteY4" fmla="*/ 9487 h 142355"/>
                  <a:gd name="connsiteX0" fmla="*/ 92258 w 311491"/>
                  <a:gd name="connsiteY0" fmla="*/ 9487 h 142355"/>
                  <a:gd name="connsiteX1" fmla="*/ 311491 w 311491"/>
                  <a:gd name="connsiteY1" fmla="*/ 0 h 142355"/>
                  <a:gd name="connsiteX2" fmla="*/ 212919 w 311491"/>
                  <a:gd name="connsiteY2" fmla="*/ 92701 h 142355"/>
                  <a:gd name="connsiteX3" fmla="*/ 0 w 311491"/>
                  <a:gd name="connsiteY3" fmla="*/ 142355 h 142355"/>
                  <a:gd name="connsiteX4" fmla="*/ 92258 w 311491"/>
                  <a:gd name="connsiteY4" fmla="*/ 9487 h 142355"/>
                  <a:gd name="connsiteX0" fmla="*/ 58405 w 277638"/>
                  <a:gd name="connsiteY0" fmla="*/ 9487 h 95875"/>
                  <a:gd name="connsiteX1" fmla="*/ 277638 w 277638"/>
                  <a:gd name="connsiteY1" fmla="*/ 0 h 95875"/>
                  <a:gd name="connsiteX2" fmla="*/ 179066 w 277638"/>
                  <a:gd name="connsiteY2" fmla="*/ 92701 h 95875"/>
                  <a:gd name="connsiteX3" fmla="*/ 0 w 277638"/>
                  <a:gd name="connsiteY3" fmla="*/ 95875 h 95875"/>
                  <a:gd name="connsiteX4" fmla="*/ 58405 w 277638"/>
                  <a:gd name="connsiteY4" fmla="*/ 9487 h 9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38" h="95875">
                    <a:moveTo>
                      <a:pt x="58405" y="9487"/>
                    </a:moveTo>
                    <a:lnTo>
                      <a:pt x="277638" y="0"/>
                    </a:lnTo>
                    <a:lnTo>
                      <a:pt x="179066" y="92701"/>
                    </a:lnTo>
                    <a:lnTo>
                      <a:pt x="0" y="95875"/>
                    </a:lnTo>
                    <a:lnTo>
                      <a:pt x="58405" y="9487"/>
                    </a:lnTo>
                    <a:close/>
                  </a:path>
                </a:pathLst>
              </a:cu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37BF82F9-B487-A4AE-8C22-AA56932C9411}"/>
                </a:ext>
              </a:extLst>
            </p:cNvPr>
            <p:cNvGrpSpPr/>
            <p:nvPr/>
          </p:nvGrpSpPr>
          <p:grpSpPr>
            <a:xfrm>
              <a:off x="6938787" y="3463067"/>
              <a:ext cx="2941684" cy="2259387"/>
              <a:chOff x="3779529" y="4238279"/>
              <a:chExt cx="2941684" cy="2259387"/>
            </a:xfrm>
          </p:grpSpPr>
          <p:pic>
            <p:nvPicPr>
              <p:cNvPr id="113" name="Content Placeholder 17">
                <a:extLst>
                  <a:ext uri="{FF2B5EF4-FFF2-40B4-BE49-F238E27FC236}">
                    <a16:creationId xmlns:a16="http://schemas.microsoft.com/office/drawing/2014/main" id="{213F7467-9EC4-4D9B-2F6B-5075230512A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779529" y="4238279"/>
                <a:ext cx="2941684" cy="2259387"/>
              </a:xfrm>
              <a:prstGeom prst="rect">
                <a:avLst/>
              </a:prstGeom>
            </p:spPr>
          </p:pic>
          <p:sp>
            <p:nvSpPr>
              <p:cNvPr id="114" name="TextBox 113">
                <a:extLst>
                  <a:ext uri="{FF2B5EF4-FFF2-40B4-BE49-F238E27FC236}">
                    <a16:creationId xmlns:a16="http://schemas.microsoft.com/office/drawing/2014/main" id="{37BA409D-103B-C2F2-72B2-4275FDCC11DE}"/>
                  </a:ext>
                </a:extLst>
              </p:cNvPr>
              <p:cNvSpPr txBox="1"/>
              <p:nvPr/>
            </p:nvSpPr>
            <p:spPr>
              <a:xfrm>
                <a:off x="3827768" y="4337222"/>
                <a:ext cx="2833055" cy="1200329"/>
              </a:xfrm>
              <a:prstGeom prst="rect">
                <a:avLst/>
              </a:prstGeom>
              <a:noFill/>
            </p:spPr>
            <p:txBody>
              <a:bodyPr wrap="square" rtlCol="0">
                <a:spAutoFit/>
              </a:bodyPr>
              <a:lstStyle/>
              <a:p>
                <a:r>
                  <a:rPr lang="en-GB" dirty="0">
                    <a:solidFill>
                      <a:schemeClr val="bg1"/>
                    </a:solidFill>
                    <a:latin typeface="Arial Nova" panose="020B0504020202020204" pitchFamily="34" charset="0"/>
                  </a:rPr>
                  <a:t>New Zealand has hosted the Commonwealth Games three times: in 1950, 1974 and 1990.</a:t>
                </a:r>
                <a:endParaRPr lang="en-US" dirty="0">
                  <a:solidFill>
                    <a:schemeClr val="bg1"/>
                  </a:solidFill>
                  <a:latin typeface="Arial Nova" panose="020B0504020202020204" pitchFamily="34" charset="0"/>
                  <a:cs typeface="Arial" panose="020B0604020202020204" pitchFamily="34" charset="0"/>
                </a:endParaRPr>
              </a:p>
            </p:txBody>
          </p:sp>
        </p:grpSp>
      </p:grpSp>
      <p:grpSp>
        <p:nvGrpSpPr>
          <p:cNvPr id="235" name="Group 234">
            <a:extLst>
              <a:ext uri="{FF2B5EF4-FFF2-40B4-BE49-F238E27FC236}">
                <a16:creationId xmlns:a16="http://schemas.microsoft.com/office/drawing/2014/main" id="{312767E4-FAB0-765D-2612-7E45374F3D10}"/>
              </a:ext>
              <a:ext uri="{C183D7F6-B498-43B3-948B-1728B52AA6E4}">
                <adec:decorative xmlns:adec="http://schemas.microsoft.com/office/drawing/2017/decorative" val="1"/>
              </a:ext>
            </a:extLst>
          </p:cNvPr>
          <p:cNvGrpSpPr/>
          <p:nvPr/>
        </p:nvGrpSpPr>
        <p:grpSpPr>
          <a:xfrm>
            <a:off x="4712434" y="3394495"/>
            <a:ext cx="2941684" cy="2261093"/>
            <a:chOff x="3931050" y="3389147"/>
            <a:chExt cx="2941684" cy="2261093"/>
          </a:xfrm>
        </p:grpSpPr>
        <p:sp>
          <p:nvSpPr>
            <p:cNvPr id="233" name="Rectangle 232">
              <a:extLst>
                <a:ext uri="{FF2B5EF4-FFF2-40B4-BE49-F238E27FC236}">
                  <a16:creationId xmlns:a16="http://schemas.microsoft.com/office/drawing/2014/main" id="{A8B0C633-D102-7C9C-BFA0-2A7BD4FE1DC1}"/>
                </a:ext>
                <a:ext uri="{C183D7F6-B498-43B3-948B-1728B52AA6E4}">
                  <adec:decorative xmlns:adec="http://schemas.microsoft.com/office/drawing/2017/decorative" val="1"/>
                </a:ext>
              </a:extLst>
            </p:cNvPr>
            <p:cNvSpPr/>
            <p:nvPr/>
          </p:nvSpPr>
          <p:spPr>
            <a:xfrm rot="2669113">
              <a:off x="5376319" y="3389147"/>
              <a:ext cx="45719" cy="45719"/>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8E4AD683-6FDE-721D-BE06-206D3477933C}"/>
                </a:ext>
              </a:extLst>
            </p:cNvPr>
            <p:cNvGrpSpPr/>
            <p:nvPr/>
          </p:nvGrpSpPr>
          <p:grpSpPr>
            <a:xfrm>
              <a:off x="3931050" y="3390853"/>
              <a:ext cx="2941684" cy="2259387"/>
              <a:chOff x="3779529" y="3676670"/>
              <a:chExt cx="2941684" cy="2259387"/>
            </a:xfrm>
          </p:grpSpPr>
          <p:pic>
            <p:nvPicPr>
              <p:cNvPr id="116" name="Content Placeholder 17">
                <a:extLst>
                  <a:ext uri="{FF2B5EF4-FFF2-40B4-BE49-F238E27FC236}">
                    <a16:creationId xmlns:a16="http://schemas.microsoft.com/office/drawing/2014/main" id="{B9038726-4ADA-861C-87B5-A65C422D249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10800000">
                <a:off x="3779529" y="3676670"/>
                <a:ext cx="2941684" cy="2259387"/>
              </a:xfrm>
              <a:prstGeom prst="rect">
                <a:avLst/>
              </a:prstGeom>
            </p:spPr>
          </p:pic>
          <p:sp>
            <p:nvSpPr>
              <p:cNvPr id="117" name="TextBox 116">
                <a:extLst>
                  <a:ext uri="{FF2B5EF4-FFF2-40B4-BE49-F238E27FC236}">
                    <a16:creationId xmlns:a16="http://schemas.microsoft.com/office/drawing/2014/main" id="{3F5648A1-E59B-CC2D-7B89-7C8B861833AF}"/>
                  </a:ext>
                </a:extLst>
              </p:cNvPr>
              <p:cNvSpPr txBox="1"/>
              <p:nvPr/>
            </p:nvSpPr>
            <p:spPr>
              <a:xfrm>
                <a:off x="3827768" y="4337222"/>
                <a:ext cx="2833055" cy="1477328"/>
              </a:xfrm>
              <a:prstGeom prst="rect">
                <a:avLst/>
              </a:prstGeom>
              <a:noFill/>
            </p:spPr>
            <p:txBody>
              <a:bodyPr wrap="square" rtlCol="0">
                <a:spAutoFit/>
              </a:bodyPr>
              <a:lstStyle/>
              <a:p>
                <a:r>
                  <a:rPr lang="en-GB" dirty="0">
                    <a:solidFill>
                      <a:schemeClr val="bg1"/>
                    </a:solidFill>
                    <a:latin typeface="Arial Nova" panose="020B0504020202020204" pitchFamily="34" charset="0"/>
                  </a:rPr>
                  <a:t>Cyprus history goes back 11,000 years, which makes it one of the oldest civilisations in the Mediterranean. </a:t>
                </a:r>
                <a:endParaRPr lang="en-US" dirty="0">
                  <a:solidFill>
                    <a:schemeClr val="bg1"/>
                  </a:solidFill>
                  <a:latin typeface="Arial Nova" panose="020B0504020202020204" pitchFamily="34" charset="0"/>
                  <a:cs typeface="Arial" panose="020B0604020202020204" pitchFamily="34" charset="0"/>
                </a:endParaRPr>
              </a:p>
            </p:txBody>
          </p:sp>
        </p:grpSp>
      </p:grpSp>
      <p:grpSp>
        <p:nvGrpSpPr>
          <p:cNvPr id="239" name="Group 238">
            <a:extLst>
              <a:ext uri="{FF2B5EF4-FFF2-40B4-BE49-F238E27FC236}">
                <a16:creationId xmlns:a16="http://schemas.microsoft.com/office/drawing/2014/main" id="{0ECECF2E-28D4-945B-5DD4-24A4F05B26DF}"/>
              </a:ext>
              <a:ext uri="{C183D7F6-B498-43B3-948B-1728B52AA6E4}">
                <adec:decorative xmlns:adec="http://schemas.microsoft.com/office/drawing/2017/decorative" val="1"/>
              </a:ext>
            </a:extLst>
          </p:cNvPr>
          <p:cNvGrpSpPr/>
          <p:nvPr/>
        </p:nvGrpSpPr>
        <p:grpSpPr>
          <a:xfrm>
            <a:off x="1765444" y="2375583"/>
            <a:ext cx="4043876" cy="1750972"/>
            <a:chOff x="988204" y="2375583"/>
            <a:chExt cx="4043876" cy="1750972"/>
          </a:xfrm>
        </p:grpSpPr>
        <p:sp>
          <p:nvSpPr>
            <p:cNvPr id="238" name="Rectangle 237">
              <a:extLst>
                <a:ext uri="{FF2B5EF4-FFF2-40B4-BE49-F238E27FC236}">
                  <a16:creationId xmlns:a16="http://schemas.microsoft.com/office/drawing/2014/main" id="{83E71A97-9CC6-3CEB-FB09-31971EBBF6C8}"/>
                </a:ext>
                <a:ext uri="{C183D7F6-B498-43B3-948B-1728B52AA6E4}">
                  <adec:decorative xmlns:adec="http://schemas.microsoft.com/office/drawing/2017/decorative" val="1"/>
                </a:ext>
              </a:extLst>
            </p:cNvPr>
            <p:cNvSpPr/>
            <p:nvPr/>
          </p:nvSpPr>
          <p:spPr>
            <a:xfrm rot="2609447">
              <a:off x="2756469" y="4080836"/>
              <a:ext cx="45719" cy="45719"/>
            </a:xfrm>
            <a:prstGeom prst="rect">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2A26DCDD-45F3-A276-11DD-95D75414BF8D}"/>
                </a:ext>
              </a:extLst>
            </p:cNvPr>
            <p:cNvGrpSpPr/>
            <p:nvPr/>
          </p:nvGrpSpPr>
          <p:grpSpPr>
            <a:xfrm>
              <a:off x="988204" y="2375583"/>
              <a:ext cx="4043876" cy="1739555"/>
              <a:chOff x="3006624" y="4758111"/>
              <a:chExt cx="4043876" cy="1739555"/>
            </a:xfrm>
          </p:grpSpPr>
          <p:pic>
            <p:nvPicPr>
              <p:cNvPr id="110" name="Content Placeholder 17">
                <a:extLst>
                  <a:ext uri="{FF2B5EF4-FFF2-40B4-BE49-F238E27FC236}">
                    <a16:creationId xmlns:a16="http://schemas.microsoft.com/office/drawing/2014/main" id="{49FFCE60-7C2F-8F9B-DC0E-0A5114F1DE6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006624" y="4758111"/>
                <a:ext cx="3580219" cy="1739555"/>
              </a:xfrm>
              <a:prstGeom prst="rect">
                <a:avLst/>
              </a:prstGeom>
            </p:spPr>
          </p:pic>
          <p:sp>
            <p:nvSpPr>
              <p:cNvPr id="111" name="TextBox 110">
                <a:extLst>
                  <a:ext uri="{FF2B5EF4-FFF2-40B4-BE49-F238E27FC236}">
                    <a16:creationId xmlns:a16="http://schemas.microsoft.com/office/drawing/2014/main" id="{F4E97C4B-E38A-1238-067F-332A017D760C}"/>
                  </a:ext>
                </a:extLst>
              </p:cNvPr>
              <p:cNvSpPr txBox="1"/>
              <p:nvPr/>
            </p:nvSpPr>
            <p:spPr>
              <a:xfrm>
                <a:off x="3050869" y="4785624"/>
                <a:ext cx="3999631" cy="1200329"/>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Jamaica’s most famous athlete is Usain Bolt, who holds the world records for the 100m, 200m and 4x100m relay.</a:t>
                </a:r>
                <a:endParaRPr lang="en-US" dirty="0">
                  <a:solidFill>
                    <a:schemeClr val="bg1"/>
                  </a:solidFill>
                  <a:latin typeface="Arial" panose="020B0604020202020204" pitchFamily="34" charset="0"/>
                  <a:cs typeface="Arial" panose="020B0604020202020204" pitchFamily="34" charset="0"/>
                </a:endParaRPr>
              </a:p>
            </p:txBody>
          </p:sp>
        </p:grpSp>
      </p:grpSp>
      <p:grpSp>
        <p:nvGrpSpPr>
          <p:cNvPr id="241" name="Group 240">
            <a:extLst>
              <a:ext uri="{FF2B5EF4-FFF2-40B4-BE49-F238E27FC236}">
                <a16:creationId xmlns:a16="http://schemas.microsoft.com/office/drawing/2014/main" id="{93924850-3846-48D3-E3CD-C56E3B317989}"/>
              </a:ext>
              <a:ext uri="{C183D7F6-B498-43B3-948B-1728B52AA6E4}">
                <adec:decorative xmlns:adec="http://schemas.microsoft.com/office/drawing/2017/decorative" val="1"/>
              </a:ext>
            </a:extLst>
          </p:cNvPr>
          <p:cNvGrpSpPr/>
          <p:nvPr/>
        </p:nvGrpSpPr>
        <p:grpSpPr>
          <a:xfrm>
            <a:off x="1441512" y="2197881"/>
            <a:ext cx="4203561" cy="1867326"/>
            <a:chOff x="664272" y="2197881"/>
            <a:chExt cx="4203561" cy="1867326"/>
          </a:xfrm>
        </p:grpSpPr>
        <p:sp>
          <p:nvSpPr>
            <p:cNvPr id="240" name="Rectangle 239">
              <a:extLst>
                <a:ext uri="{FF2B5EF4-FFF2-40B4-BE49-F238E27FC236}">
                  <a16:creationId xmlns:a16="http://schemas.microsoft.com/office/drawing/2014/main" id="{4027C117-466E-3408-56F5-1D602F572008}"/>
                </a:ext>
              </a:extLst>
            </p:cNvPr>
            <p:cNvSpPr/>
            <p:nvPr/>
          </p:nvSpPr>
          <p:spPr>
            <a:xfrm>
              <a:off x="2694194" y="3870263"/>
              <a:ext cx="131280" cy="194944"/>
            </a:xfrm>
            <a:custGeom>
              <a:avLst/>
              <a:gdLst>
                <a:gd name="connsiteX0" fmla="*/ 0 w 290030"/>
                <a:gd name="connsiteY0" fmla="*/ 0 h 45719"/>
                <a:gd name="connsiteX1" fmla="*/ 290030 w 290030"/>
                <a:gd name="connsiteY1" fmla="*/ 0 h 45719"/>
                <a:gd name="connsiteX2" fmla="*/ 290030 w 290030"/>
                <a:gd name="connsiteY2" fmla="*/ 45719 h 45719"/>
                <a:gd name="connsiteX3" fmla="*/ 0 w 290030"/>
                <a:gd name="connsiteY3" fmla="*/ 45719 h 45719"/>
                <a:gd name="connsiteX4" fmla="*/ 0 w 290030"/>
                <a:gd name="connsiteY4" fmla="*/ 0 h 45719"/>
                <a:gd name="connsiteX0" fmla="*/ 0 w 318605"/>
                <a:gd name="connsiteY0" fmla="*/ 0 h 86994"/>
                <a:gd name="connsiteX1" fmla="*/ 318605 w 318605"/>
                <a:gd name="connsiteY1" fmla="*/ 41275 h 86994"/>
                <a:gd name="connsiteX2" fmla="*/ 318605 w 318605"/>
                <a:gd name="connsiteY2" fmla="*/ 86994 h 86994"/>
                <a:gd name="connsiteX3" fmla="*/ 28575 w 318605"/>
                <a:gd name="connsiteY3" fmla="*/ 86994 h 86994"/>
                <a:gd name="connsiteX4" fmla="*/ 0 w 318605"/>
                <a:gd name="connsiteY4" fmla="*/ 0 h 86994"/>
                <a:gd name="connsiteX0" fmla="*/ 0 w 318605"/>
                <a:gd name="connsiteY0" fmla="*/ 0 h 86994"/>
                <a:gd name="connsiteX1" fmla="*/ 318605 w 318605"/>
                <a:gd name="connsiteY1" fmla="*/ 41275 h 86994"/>
                <a:gd name="connsiteX2" fmla="*/ 318605 w 318605"/>
                <a:gd name="connsiteY2" fmla="*/ 86994 h 86994"/>
                <a:gd name="connsiteX3" fmla="*/ 6350 w 318605"/>
                <a:gd name="connsiteY3" fmla="*/ 71119 h 86994"/>
                <a:gd name="connsiteX4" fmla="*/ 0 w 318605"/>
                <a:gd name="connsiteY4" fmla="*/ 0 h 86994"/>
                <a:gd name="connsiteX0" fmla="*/ 0 w 318605"/>
                <a:gd name="connsiteY0" fmla="*/ 0 h 194944"/>
                <a:gd name="connsiteX1" fmla="*/ 318605 w 318605"/>
                <a:gd name="connsiteY1" fmla="*/ 41275 h 194944"/>
                <a:gd name="connsiteX2" fmla="*/ 131280 w 318605"/>
                <a:gd name="connsiteY2" fmla="*/ 194944 h 194944"/>
                <a:gd name="connsiteX3" fmla="*/ 6350 w 318605"/>
                <a:gd name="connsiteY3" fmla="*/ 71119 h 194944"/>
                <a:gd name="connsiteX4" fmla="*/ 0 w 318605"/>
                <a:gd name="connsiteY4" fmla="*/ 0 h 194944"/>
                <a:gd name="connsiteX0" fmla="*/ 0 w 131280"/>
                <a:gd name="connsiteY0" fmla="*/ 0 h 194944"/>
                <a:gd name="connsiteX1" fmla="*/ 128105 w 131280"/>
                <a:gd name="connsiteY1" fmla="*/ 120650 h 194944"/>
                <a:gd name="connsiteX2" fmla="*/ 131280 w 131280"/>
                <a:gd name="connsiteY2" fmla="*/ 194944 h 194944"/>
                <a:gd name="connsiteX3" fmla="*/ 6350 w 131280"/>
                <a:gd name="connsiteY3" fmla="*/ 71119 h 194944"/>
                <a:gd name="connsiteX4" fmla="*/ 0 w 131280"/>
                <a:gd name="connsiteY4" fmla="*/ 0 h 194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80" h="194944">
                  <a:moveTo>
                    <a:pt x="0" y="0"/>
                  </a:moveTo>
                  <a:lnTo>
                    <a:pt x="128105" y="120650"/>
                  </a:lnTo>
                  <a:lnTo>
                    <a:pt x="131280" y="194944"/>
                  </a:lnTo>
                  <a:lnTo>
                    <a:pt x="6350" y="71119"/>
                  </a:lnTo>
                  <a:lnTo>
                    <a:pt x="0" y="0"/>
                  </a:lnTo>
                  <a:close/>
                </a:path>
              </a:pathLst>
            </a:cu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7CA1A686-69E9-DD13-5E58-AF4B5760377F}"/>
                </a:ext>
              </a:extLst>
            </p:cNvPr>
            <p:cNvGrpSpPr/>
            <p:nvPr/>
          </p:nvGrpSpPr>
          <p:grpSpPr>
            <a:xfrm>
              <a:off x="664272" y="2197881"/>
              <a:ext cx="4203561" cy="1790116"/>
              <a:chOff x="5525621" y="4010064"/>
              <a:chExt cx="4203561" cy="2227497"/>
            </a:xfrm>
          </p:grpSpPr>
          <p:grpSp>
            <p:nvGrpSpPr>
              <p:cNvPr id="96" name="Group 95">
                <a:extLst>
                  <a:ext uri="{FF2B5EF4-FFF2-40B4-BE49-F238E27FC236}">
                    <a16:creationId xmlns:a16="http://schemas.microsoft.com/office/drawing/2014/main" id="{FC522BB9-7570-1E7E-41AF-6387A0F42A84}"/>
                  </a:ext>
                </a:extLst>
              </p:cNvPr>
              <p:cNvGrpSpPr/>
              <p:nvPr/>
            </p:nvGrpSpPr>
            <p:grpSpPr>
              <a:xfrm>
                <a:off x="5525621" y="4010064"/>
                <a:ext cx="4203561" cy="2227497"/>
                <a:chOff x="6529331" y="3789768"/>
                <a:chExt cx="4203561" cy="2227497"/>
              </a:xfrm>
            </p:grpSpPr>
            <p:grpSp>
              <p:nvGrpSpPr>
                <p:cNvPr id="98" name="Group 97">
                  <a:extLst>
                    <a:ext uri="{FF2B5EF4-FFF2-40B4-BE49-F238E27FC236}">
                      <a16:creationId xmlns:a16="http://schemas.microsoft.com/office/drawing/2014/main" id="{C1B09811-E604-7912-D7D8-9B1DDEAF9C97}"/>
                    </a:ext>
                  </a:extLst>
                </p:cNvPr>
                <p:cNvGrpSpPr/>
                <p:nvPr/>
              </p:nvGrpSpPr>
              <p:grpSpPr>
                <a:xfrm>
                  <a:off x="7163585" y="3870503"/>
                  <a:ext cx="3306287" cy="2146762"/>
                  <a:chOff x="3463896" y="4337222"/>
                  <a:chExt cx="3306287" cy="2146762"/>
                </a:xfrm>
              </p:grpSpPr>
              <p:pic>
                <p:nvPicPr>
                  <p:cNvPr id="100" name="Content Placeholder 17">
                    <a:extLst>
                      <a:ext uri="{FF2B5EF4-FFF2-40B4-BE49-F238E27FC236}">
                        <a16:creationId xmlns:a16="http://schemas.microsoft.com/office/drawing/2014/main" id="{0B54C0A1-63D8-5B6F-91C1-FDC55B21F8A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463896" y="4365905"/>
                    <a:ext cx="2941684" cy="2118079"/>
                  </a:xfrm>
                  <a:prstGeom prst="rect">
                    <a:avLst/>
                  </a:prstGeom>
                </p:spPr>
              </p:pic>
              <p:sp>
                <p:nvSpPr>
                  <p:cNvPr id="101" name="TextBox 100">
                    <a:extLst>
                      <a:ext uri="{FF2B5EF4-FFF2-40B4-BE49-F238E27FC236}">
                        <a16:creationId xmlns:a16="http://schemas.microsoft.com/office/drawing/2014/main" id="{030B38D1-C952-A95F-86AD-251D8DB608BA}"/>
                      </a:ext>
                    </a:extLst>
                  </p:cNvPr>
                  <p:cNvSpPr txBox="1"/>
                  <p:nvPr/>
                </p:nvSpPr>
                <p:spPr>
                  <a:xfrm>
                    <a:off x="3827768" y="4337222"/>
                    <a:ext cx="2942415" cy="369332"/>
                  </a:xfrm>
                  <a:prstGeom prst="rect">
                    <a:avLst/>
                  </a:prstGeom>
                  <a:noFill/>
                </p:spPr>
                <p:txBody>
                  <a:bodyPr wrap="square" rtlCol="0">
                    <a:spAutoFit/>
                  </a:bodyPr>
                  <a:lstStyle/>
                  <a:p>
                    <a:endParaRPr lang="en-US" dirty="0">
                      <a:solidFill>
                        <a:schemeClr val="bg1"/>
                      </a:solidFill>
                      <a:latin typeface="Arial" panose="020B0604020202020204" pitchFamily="34" charset="0"/>
                      <a:cs typeface="Arial" panose="020B0604020202020204" pitchFamily="34" charset="0"/>
                    </a:endParaRPr>
                  </a:p>
                </p:txBody>
              </p:sp>
            </p:grpSp>
            <p:sp>
              <p:nvSpPr>
                <p:cNvPr id="99" name="Rectangle 98">
                  <a:extLst>
                    <a:ext uri="{FF2B5EF4-FFF2-40B4-BE49-F238E27FC236}">
                      <a16:creationId xmlns:a16="http://schemas.microsoft.com/office/drawing/2014/main" id="{6BEE328C-225A-0DB1-4A6E-916D9CAEBD5C}"/>
                    </a:ext>
                    <a:ext uri="{C183D7F6-B498-43B3-948B-1728B52AA6E4}">
                      <adec:decorative xmlns:adec="http://schemas.microsoft.com/office/drawing/2017/decorative" val="1"/>
                    </a:ext>
                  </a:extLst>
                </p:cNvPr>
                <p:cNvSpPr/>
                <p:nvPr/>
              </p:nvSpPr>
              <p:spPr>
                <a:xfrm>
                  <a:off x="6529331" y="3789768"/>
                  <a:ext cx="4203561" cy="16612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97" name="TextBox 96">
                <a:extLst>
                  <a:ext uri="{FF2B5EF4-FFF2-40B4-BE49-F238E27FC236}">
                    <a16:creationId xmlns:a16="http://schemas.microsoft.com/office/drawing/2014/main" id="{F8502266-58A7-D413-9BB0-C65905C82037}"/>
                  </a:ext>
                </a:extLst>
              </p:cNvPr>
              <p:cNvSpPr txBox="1"/>
              <p:nvPr/>
            </p:nvSpPr>
            <p:spPr>
              <a:xfrm>
                <a:off x="5588521" y="4120910"/>
                <a:ext cx="3890222" cy="1493607"/>
              </a:xfrm>
              <a:prstGeom prst="rect">
                <a:avLst/>
              </a:prstGeom>
              <a:noFill/>
            </p:spPr>
            <p:txBody>
              <a:bodyPr wrap="square" rtlCol="0">
                <a:spAutoFit/>
              </a:bodyPr>
              <a:lstStyle/>
              <a:p>
                <a:r>
                  <a:rPr lang="en-GB" dirty="0">
                    <a:solidFill>
                      <a:schemeClr val="bg1"/>
                    </a:solidFill>
                    <a:latin typeface="Arial Nova" panose="020B0504020202020204" pitchFamily="34" charset="0"/>
                  </a:rPr>
                  <a:t>In November 2021 Barbados elected its first President, Dame Sandra Mason. This means that the King is no longer the head of state there.</a:t>
                </a:r>
                <a:endParaRPr lang="en-US" dirty="0">
                  <a:solidFill>
                    <a:schemeClr val="bg1"/>
                  </a:solidFill>
                  <a:latin typeface="Arial Nova" panose="020B0504020202020204" pitchFamily="34" charset="0"/>
                </a:endParaRPr>
              </a:p>
            </p:txBody>
          </p:sp>
        </p:grpSp>
      </p:grpSp>
      <p:grpSp>
        <p:nvGrpSpPr>
          <p:cNvPr id="243" name="Group 242">
            <a:extLst>
              <a:ext uri="{FF2B5EF4-FFF2-40B4-BE49-F238E27FC236}">
                <a16:creationId xmlns:a16="http://schemas.microsoft.com/office/drawing/2014/main" id="{FC0219FC-6EF7-6E69-E0C1-7AEC0AFCB473}"/>
              </a:ext>
              <a:ext uri="{C183D7F6-B498-43B3-948B-1728B52AA6E4}">
                <adec:decorative xmlns:adec="http://schemas.microsoft.com/office/drawing/2017/decorative" val="1"/>
              </a:ext>
            </a:extLst>
          </p:cNvPr>
          <p:cNvGrpSpPr/>
          <p:nvPr/>
        </p:nvGrpSpPr>
        <p:grpSpPr>
          <a:xfrm>
            <a:off x="5657738" y="2083539"/>
            <a:ext cx="4458396" cy="2615172"/>
            <a:chOff x="4880498" y="2083539"/>
            <a:chExt cx="4458396" cy="2615172"/>
          </a:xfrm>
        </p:grpSpPr>
        <p:sp>
          <p:nvSpPr>
            <p:cNvPr id="242" name="Rectangle 241">
              <a:extLst>
                <a:ext uri="{FF2B5EF4-FFF2-40B4-BE49-F238E27FC236}">
                  <a16:creationId xmlns:a16="http://schemas.microsoft.com/office/drawing/2014/main" id="{D0FC5EB0-E870-9E7D-2E33-4E8B1FFDBF34}"/>
                </a:ext>
                <a:ext uri="{C183D7F6-B498-43B3-948B-1728B52AA6E4}">
                  <adec:decorative xmlns:adec="http://schemas.microsoft.com/office/drawing/2017/decorative" val="1"/>
                </a:ext>
              </a:extLst>
            </p:cNvPr>
            <p:cNvSpPr/>
            <p:nvPr/>
          </p:nvSpPr>
          <p:spPr>
            <a:xfrm>
              <a:off x="7059369" y="4408114"/>
              <a:ext cx="151235" cy="290597"/>
            </a:xfrm>
            <a:custGeom>
              <a:avLst/>
              <a:gdLst>
                <a:gd name="connsiteX0" fmla="*/ 0 w 190500"/>
                <a:gd name="connsiteY0" fmla="*/ 0 h 296341"/>
                <a:gd name="connsiteX1" fmla="*/ 190500 w 190500"/>
                <a:gd name="connsiteY1" fmla="*/ 0 h 296341"/>
                <a:gd name="connsiteX2" fmla="*/ 190500 w 190500"/>
                <a:gd name="connsiteY2" fmla="*/ 296341 h 296341"/>
                <a:gd name="connsiteX3" fmla="*/ 0 w 190500"/>
                <a:gd name="connsiteY3" fmla="*/ 296341 h 296341"/>
                <a:gd name="connsiteX4" fmla="*/ 0 w 190500"/>
                <a:gd name="connsiteY4" fmla="*/ 0 h 296341"/>
                <a:gd name="connsiteX0" fmla="*/ 0 w 190500"/>
                <a:gd name="connsiteY0" fmla="*/ 0 h 296341"/>
                <a:gd name="connsiteX1" fmla="*/ 158750 w 190500"/>
                <a:gd name="connsiteY1" fmla="*/ 190500 h 296341"/>
                <a:gd name="connsiteX2" fmla="*/ 190500 w 190500"/>
                <a:gd name="connsiteY2" fmla="*/ 296341 h 296341"/>
                <a:gd name="connsiteX3" fmla="*/ 0 w 190500"/>
                <a:gd name="connsiteY3" fmla="*/ 296341 h 296341"/>
                <a:gd name="connsiteX4" fmla="*/ 0 w 190500"/>
                <a:gd name="connsiteY4" fmla="*/ 0 h 296341"/>
                <a:gd name="connsiteX0" fmla="*/ 0 w 190500"/>
                <a:gd name="connsiteY0" fmla="*/ 0 h 296341"/>
                <a:gd name="connsiteX1" fmla="*/ 158750 w 190500"/>
                <a:gd name="connsiteY1" fmla="*/ 190500 h 296341"/>
                <a:gd name="connsiteX2" fmla="*/ 190500 w 190500"/>
                <a:gd name="connsiteY2" fmla="*/ 296341 h 296341"/>
                <a:gd name="connsiteX3" fmla="*/ 0 w 190500"/>
                <a:gd name="connsiteY3" fmla="*/ 296341 h 296341"/>
                <a:gd name="connsiteX4" fmla="*/ 0 w 190500"/>
                <a:gd name="connsiteY4" fmla="*/ 0 h 296341"/>
                <a:gd name="connsiteX0" fmla="*/ 0 w 190500"/>
                <a:gd name="connsiteY0" fmla="*/ 0 h 296341"/>
                <a:gd name="connsiteX1" fmla="*/ 158750 w 190500"/>
                <a:gd name="connsiteY1" fmla="*/ 190500 h 296341"/>
                <a:gd name="connsiteX2" fmla="*/ 190500 w 190500"/>
                <a:gd name="connsiteY2" fmla="*/ 296341 h 296341"/>
                <a:gd name="connsiteX3" fmla="*/ 6350 w 190500"/>
                <a:gd name="connsiteY3" fmla="*/ 131241 h 296341"/>
                <a:gd name="connsiteX4" fmla="*/ 0 w 190500"/>
                <a:gd name="connsiteY4" fmla="*/ 0 h 296341"/>
                <a:gd name="connsiteX0" fmla="*/ 0 w 190500"/>
                <a:gd name="connsiteY0" fmla="*/ 0 h 296341"/>
                <a:gd name="connsiteX1" fmla="*/ 168275 w 190500"/>
                <a:gd name="connsiteY1" fmla="*/ 136525 h 296341"/>
                <a:gd name="connsiteX2" fmla="*/ 190500 w 190500"/>
                <a:gd name="connsiteY2" fmla="*/ 296341 h 296341"/>
                <a:gd name="connsiteX3" fmla="*/ 6350 w 190500"/>
                <a:gd name="connsiteY3" fmla="*/ 131241 h 296341"/>
                <a:gd name="connsiteX4" fmla="*/ 0 w 190500"/>
                <a:gd name="connsiteY4" fmla="*/ 0 h 296341"/>
                <a:gd name="connsiteX0" fmla="*/ 0 w 168275"/>
                <a:gd name="connsiteY0" fmla="*/ 0 h 286816"/>
                <a:gd name="connsiteX1" fmla="*/ 168275 w 168275"/>
                <a:gd name="connsiteY1" fmla="*/ 136525 h 286816"/>
                <a:gd name="connsiteX2" fmla="*/ 155575 w 168275"/>
                <a:gd name="connsiteY2" fmla="*/ 286816 h 286816"/>
                <a:gd name="connsiteX3" fmla="*/ 6350 w 168275"/>
                <a:gd name="connsiteY3" fmla="*/ 131241 h 286816"/>
                <a:gd name="connsiteX4" fmla="*/ 0 w 168275"/>
                <a:gd name="connsiteY4" fmla="*/ 0 h 286816"/>
                <a:gd name="connsiteX0" fmla="*/ 0 w 168275"/>
                <a:gd name="connsiteY0" fmla="*/ 0 h 318095"/>
                <a:gd name="connsiteX1" fmla="*/ 168275 w 168275"/>
                <a:gd name="connsiteY1" fmla="*/ 136525 h 318095"/>
                <a:gd name="connsiteX2" fmla="*/ 152316 w 168275"/>
                <a:gd name="connsiteY2" fmla="*/ 318095 h 318095"/>
                <a:gd name="connsiteX3" fmla="*/ 6350 w 168275"/>
                <a:gd name="connsiteY3" fmla="*/ 131241 h 318095"/>
                <a:gd name="connsiteX4" fmla="*/ 0 w 168275"/>
                <a:gd name="connsiteY4" fmla="*/ 0 h 318095"/>
                <a:gd name="connsiteX0" fmla="*/ 0 w 168275"/>
                <a:gd name="connsiteY0" fmla="*/ 0 h 318095"/>
                <a:gd name="connsiteX1" fmla="*/ 168275 w 168275"/>
                <a:gd name="connsiteY1" fmla="*/ 136525 h 318095"/>
                <a:gd name="connsiteX2" fmla="*/ 152316 w 168275"/>
                <a:gd name="connsiteY2" fmla="*/ 318095 h 318095"/>
                <a:gd name="connsiteX3" fmla="*/ 3091 w 168275"/>
                <a:gd name="connsiteY3" fmla="*/ 162520 h 318095"/>
                <a:gd name="connsiteX4" fmla="*/ 0 w 168275"/>
                <a:gd name="connsiteY4" fmla="*/ 0 h 318095"/>
                <a:gd name="connsiteX0" fmla="*/ 0 w 155239"/>
                <a:gd name="connsiteY0" fmla="*/ 0 h 318095"/>
                <a:gd name="connsiteX1" fmla="*/ 155239 w 155239"/>
                <a:gd name="connsiteY1" fmla="*/ 150427 h 318095"/>
                <a:gd name="connsiteX2" fmla="*/ 152316 w 155239"/>
                <a:gd name="connsiteY2" fmla="*/ 318095 h 318095"/>
                <a:gd name="connsiteX3" fmla="*/ 3091 w 155239"/>
                <a:gd name="connsiteY3" fmla="*/ 162520 h 318095"/>
                <a:gd name="connsiteX4" fmla="*/ 0 w 155239"/>
                <a:gd name="connsiteY4" fmla="*/ 0 h 31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39" h="318095">
                  <a:moveTo>
                    <a:pt x="0" y="0"/>
                  </a:moveTo>
                  <a:lnTo>
                    <a:pt x="155239" y="150427"/>
                  </a:lnTo>
                  <a:cubicBezTo>
                    <a:pt x="154265" y="206316"/>
                    <a:pt x="153290" y="262206"/>
                    <a:pt x="152316" y="318095"/>
                  </a:cubicBezTo>
                  <a:lnTo>
                    <a:pt x="3091" y="162520"/>
                  </a:lnTo>
                  <a:cubicBezTo>
                    <a:pt x="2061" y="108347"/>
                    <a:pt x="1030" y="54173"/>
                    <a:pt x="0" y="0"/>
                  </a:cubicBezTo>
                  <a:close/>
                </a:path>
              </a:pathLst>
            </a:cu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1" name="Group 80">
              <a:extLst>
                <a:ext uri="{FF2B5EF4-FFF2-40B4-BE49-F238E27FC236}">
                  <a16:creationId xmlns:a16="http://schemas.microsoft.com/office/drawing/2014/main" id="{5B9E6B5E-38C6-6FDF-76E2-5A15FA473835}"/>
                </a:ext>
              </a:extLst>
            </p:cNvPr>
            <p:cNvGrpSpPr/>
            <p:nvPr/>
          </p:nvGrpSpPr>
          <p:grpSpPr>
            <a:xfrm>
              <a:off x="4880498" y="2083539"/>
              <a:ext cx="4458396" cy="2499859"/>
              <a:chOff x="5499652" y="3769592"/>
              <a:chExt cx="4458396" cy="2499859"/>
            </a:xfrm>
          </p:grpSpPr>
          <p:grpSp>
            <p:nvGrpSpPr>
              <p:cNvPr id="78" name="Group 77">
                <a:extLst>
                  <a:ext uri="{FF2B5EF4-FFF2-40B4-BE49-F238E27FC236}">
                    <a16:creationId xmlns:a16="http://schemas.microsoft.com/office/drawing/2014/main" id="{1BA64A05-D29B-7B2C-C321-92AAC203BA5F}"/>
                  </a:ext>
                </a:extLst>
              </p:cNvPr>
              <p:cNvGrpSpPr/>
              <p:nvPr/>
            </p:nvGrpSpPr>
            <p:grpSpPr>
              <a:xfrm>
                <a:off x="5499652" y="3769592"/>
                <a:ext cx="4458396" cy="2499859"/>
                <a:chOff x="6503362" y="3549296"/>
                <a:chExt cx="4458396" cy="2499859"/>
              </a:xfrm>
            </p:grpSpPr>
            <p:grpSp>
              <p:nvGrpSpPr>
                <p:cNvPr id="74" name="Group 73">
                  <a:extLst>
                    <a:ext uri="{FF2B5EF4-FFF2-40B4-BE49-F238E27FC236}">
                      <a16:creationId xmlns:a16="http://schemas.microsoft.com/office/drawing/2014/main" id="{564E3098-F0A9-31F4-B5C5-FC391C578295}"/>
                    </a:ext>
                  </a:extLst>
                </p:cNvPr>
                <p:cNvGrpSpPr/>
                <p:nvPr/>
              </p:nvGrpSpPr>
              <p:grpSpPr>
                <a:xfrm>
                  <a:off x="7291226" y="3789768"/>
                  <a:ext cx="3178646" cy="2259387"/>
                  <a:chOff x="3591537" y="4256487"/>
                  <a:chExt cx="3178646" cy="2259387"/>
                </a:xfrm>
              </p:grpSpPr>
              <p:pic>
                <p:nvPicPr>
                  <p:cNvPr id="75" name="Content Placeholder 17">
                    <a:extLst>
                      <a:ext uri="{FF2B5EF4-FFF2-40B4-BE49-F238E27FC236}">
                        <a16:creationId xmlns:a16="http://schemas.microsoft.com/office/drawing/2014/main" id="{B049F798-1599-90C3-AE05-351D17BE972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591537" y="4256487"/>
                    <a:ext cx="2941684" cy="2259387"/>
                  </a:xfrm>
                  <a:prstGeom prst="rect">
                    <a:avLst/>
                  </a:prstGeom>
                </p:spPr>
              </p:pic>
              <p:sp>
                <p:nvSpPr>
                  <p:cNvPr id="76" name="TextBox 75">
                    <a:extLst>
                      <a:ext uri="{FF2B5EF4-FFF2-40B4-BE49-F238E27FC236}">
                        <a16:creationId xmlns:a16="http://schemas.microsoft.com/office/drawing/2014/main" id="{44A081AC-ABF1-55CA-16A2-0E89546066CF}"/>
                      </a:ext>
                    </a:extLst>
                  </p:cNvPr>
                  <p:cNvSpPr txBox="1"/>
                  <p:nvPr/>
                </p:nvSpPr>
                <p:spPr>
                  <a:xfrm>
                    <a:off x="3827768" y="4337222"/>
                    <a:ext cx="2942415" cy="369332"/>
                  </a:xfrm>
                  <a:prstGeom prst="rect">
                    <a:avLst/>
                  </a:prstGeom>
                  <a:noFill/>
                </p:spPr>
                <p:txBody>
                  <a:bodyPr wrap="square" rtlCol="0">
                    <a:spAutoFit/>
                  </a:bodyPr>
                  <a:lstStyle/>
                  <a:p>
                    <a:endParaRPr lang="en-US" dirty="0">
                      <a:solidFill>
                        <a:schemeClr val="bg1"/>
                      </a:solidFill>
                      <a:latin typeface="Arial" panose="020B0604020202020204" pitchFamily="34" charset="0"/>
                      <a:cs typeface="Arial" panose="020B0604020202020204" pitchFamily="34" charset="0"/>
                    </a:endParaRPr>
                  </a:p>
                </p:txBody>
              </p:sp>
            </p:grpSp>
            <p:sp>
              <p:nvSpPr>
                <p:cNvPr id="77" name="Rectangle 76">
                  <a:extLst>
                    <a:ext uri="{FF2B5EF4-FFF2-40B4-BE49-F238E27FC236}">
                      <a16:creationId xmlns:a16="http://schemas.microsoft.com/office/drawing/2014/main" id="{08B0192A-3910-AB16-DCC4-D6365436DF2C}"/>
                    </a:ext>
                    <a:ext uri="{C183D7F6-B498-43B3-948B-1728B52AA6E4}">
                      <adec:decorative xmlns:adec="http://schemas.microsoft.com/office/drawing/2017/decorative" val="1"/>
                    </a:ext>
                  </a:extLst>
                </p:cNvPr>
                <p:cNvSpPr/>
                <p:nvPr/>
              </p:nvSpPr>
              <p:spPr>
                <a:xfrm>
                  <a:off x="6503362" y="3549296"/>
                  <a:ext cx="4458396" cy="19017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79" name="TextBox 78">
                <a:extLst>
                  <a:ext uri="{FF2B5EF4-FFF2-40B4-BE49-F238E27FC236}">
                    <a16:creationId xmlns:a16="http://schemas.microsoft.com/office/drawing/2014/main" id="{5F7FB1B9-2FB1-A9FA-6DCE-077F300A31C1}"/>
                  </a:ext>
                </a:extLst>
              </p:cNvPr>
              <p:cNvSpPr txBox="1"/>
              <p:nvPr/>
            </p:nvSpPr>
            <p:spPr>
              <a:xfrm>
                <a:off x="5577572" y="3824117"/>
                <a:ext cx="4280658" cy="1754326"/>
              </a:xfrm>
              <a:prstGeom prst="rect">
                <a:avLst/>
              </a:prstGeom>
              <a:noFill/>
            </p:spPr>
            <p:txBody>
              <a:bodyPr wrap="square" rtlCol="0">
                <a:spAutoFit/>
              </a:bodyPr>
              <a:lstStyle/>
              <a:p>
                <a:r>
                  <a:rPr lang="en-GB" dirty="0">
                    <a:solidFill>
                      <a:schemeClr val="bg1"/>
                    </a:solidFill>
                    <a:latin typeface="Arial Nova" panose="020B0504020202020204" pitchFamily="34" charset="0"/>
                  </a:rPr>
                  <a:t>The world’s largest, heaviest and smelliest flower grows in Malaysia. It is called the Rafflesia and it can grow up to 1 metre around and weigh up to 10kg. It smells like rotting meat, and it doesn’t have a stem, leaves or even a root!</a:t>
                </a:r>
                <a:endParaRPr lang="en-US" dirty="0">
                  <a:solidFill>
                    <a:schemeClr val="bg1"/>
                  </a:solidFill>
                  <a:latin typeface="Arial Nova" panose="020B0504020202020204" pitchFamily="34" charset="0"/>
                </a:endParaRPr>
              </a:p>
            </p:txBody>
          </p:sp>
        </p:grpSp>
      </p:grpSp>
    </p:spTree>
    <p:extLst>
      <p:ext uri="{BB962C8B-B14F-4D97-AF65-F5344CB8AC3E}">
        <p14:creationId xmlns:p14="http://schemas.microsoft.com/office/powerpoint/2010/main" val="316997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8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2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3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23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23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24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4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4F3F27-57DD-9780-E761-E7689E6833FB}"/>
              </a:ext>
              <a:ext uri="{C183D7F6-B498-43B3-948B-1728B52AA6E4}">
                <adec:decorative xmlns:adec="http://schemas.microsoft.com/office/drawing/2017/decorative" val="1"/>
              </a:ext>
            </a:extLst>
          </p:cNvPr>
          <p:cNvSpPr/>
          <p:nvPr/>
        </p:nvSpPr>
        <p:spPr>
          <a:xfrm rot="21480000">
            <a:off x="6611169" y="2390156"/>
            <a:ext cx="3687424" cy="25231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3DE531F-3657-3D47-A445-FD68345F39F3}"/>
              </a:ext>
            </a:extLst>
          </p:cNvPr>
          <p:cNvSpPr>
            <a:spLocks noGrp="1"/>
          </p:cNvSpPr>
          <p:nvPr>
            <p:ph type="title"/>
          </p:nvPr>
        </p:nvSpPr>
        <p:spPr/>
        <p:txBody>
          <a:bodyPr/>
          <a:lstStyle/>
          <a:p>
            <a:r>
              <a:rPr lang="en-US" dirty="0"/>
              <a:t>PERRY THE MASCOT</a:t>
            </a:r>
          </a:p>
        </p:txBody>
      </p:sp>
      <p:pic>
        <p:nvPicPr>
          <p:cNvPr id="13" name="Picture 12">
            <a:extLst>
              <a:ext uri="{FF2B5EF4-FFF2-40B4-BE49-F238E27FC236}">
                <a16:creationId xmlns:a16="http://schemas.microsoft.com/office/drawing/2014/main" id="{16527036-9B23-DE47-82A2-9B81C5C8D3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32180" y="1581865"/>
            <a:ext cx="4325620" cy="290104"/>
          </a:xfrm>
          <a:prstGeom prst="rect">
            <a:avLst/>
          </a:prstGeom>
        </p:spPr>
      </p:pic>
      <p:grpSp>
        <p:nvGrpSpPr>
          <p:cNvPr id="25" name="Group 24" descr="Video link to a video on Perry the Birmingham 2022 Commonwealth Games mascot’s background and features.">
            <a:extLst>
              <a:ext uri="{FF2B5EF4-FFF2-40B4-BE49-F238E27FC236}">
                <a16:creationId xmlns:a16="http://schemas.microsoft.com/office/drawing/2014/main" id="{0837C506-C20E-15B9-C9F2-C0636EC19476}"/>
              </a:ext>
            </a:extLst>
          </p:cNvPr>
          <p:cNvGrpSpPr/>
          <p:nvPr/>
        </p:nvGrpSpPr>
        <p:grpSpPr>
          <a:xfrm>
            <a:off x="1163008" y="2216737"/>
            <a:ext cx="5091105" cy="2704657"/>
            <a:chOff x="1715781" y="2215595"/>
            <a:chExt cx="3180836" cy="1689824"/>
          </a:xfrm>
        </p:grpSpPr>
        <p:sp>
          <p:nvSpPr>
            <p:cNvPr id="26" name="Rectangle 25">
              <a:extLst>
                <a:ext uri="{FF2B5EF4-FFF2-40B4-BE49-F238E27FC236}">
                  <a16:creationId xmlns:a16="http://schemas.microsoft.com/office/drawing/2014/main" id="{A1B5D2E4-8ECD-5EC2-386B-01787BB08A4D}"/>
                </a:ext>
                <a:ext uri="{C183D7F6-B498-43B3-948B-1728B52AA6E4}">
                  <adec:decorative xmlns:adec="http://schemas.microsoft.com/office/drawing/2017/decorative" val="1"/>
                </a:ext>
              </a:extLst>
            </p:cNvPr>
            <p:cNvSpPr/>
            <p:nvPr/>
          </p:nvSpPr>
          <p:spPr>
            <a:xfrm rot="-120000">
              <a:off x="1715781" y="2329024"/>
              <a:ext cx="2303840" cy="15763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387391D-9094-A276-E42B-6A32FEAFCA8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776676" y="2215595"/>
              <a:ext cx="3119941" cy="1657739"/>
            </a:xfrm>
            <a:prstGeom prst="rect">
              <a:avLst/>
            </a:prstGeom>
          </p:spPr>
        </p:pic>
      </p:grpSp>
      <p:sp>
        <p:nvSpPr>
          <p:cNvPr id="18" name="Triangle 17">
            <a:hlinkClick r:id="rId5"/>
            <a:extLst>
              <a:ext uri="{FF2B5EF4-FFF2-40B4-BE49-F238E27FC236}">
                <a16:creationId xmlns:a16="http://schemas.microsoft.com/office/drawing/2014/main" id="{057B5105-0A38-58D0-90D3-23E54920E95E}"/>
              </a:ext>
              <a:ext uri="{C183D7F6-B498-43B3-948B-1728B52AA6E4}">
                <adec:decorative xmlns:adec="http://schemas.microsoft.com/office/drawing/2017/decorative" val="1"/>
              </a:ext>
            </a:extLst>
          </p:cNvPr>
          <p:cNvSpPr/>
          <p:nvPr/>
        </p:nvSpPr>
        <p:spPr>
          <a:xfrm rot="5400000">
            <a:off x="3305838" y="3157300"/>
            <a:ext cx="868229" cy="839959"/>
          </a:xfrm>
          <a:prstGeom prst="triangle">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D89A50CD-D1B5-6760-C2DB-ADD85303402F}"/>
              </a:ext>
            </a:extLst>
          </p:cNvPr>
          <p:cNvSpPr>
            <a:spLocks noGrp="1"/>
          </p:cNvSpPr>
          <p:nvPr>
            <p:ph idx="1"/>
          </p:nvPr>
        </p:nvSpPr>
        <p:spPr>
          <a:xfrm>
            <a:off x="932180" y="5183322"/>
            <a:ext cx="11165840" cy="399370"/>
          </a:xfrm>
        </p:spPr>
        <p:txBody>
          <a:bodyPr>
            <a:noAutofit/>
          </a:bodyPr>
          <a:lstStyle/>
          <a:p>
            <a:r>
              <a:rPr lang="en-GB" dirty="0"/>
              <a:t>Found out more information on Perry’s features here:</a:t>
            </a:r>
            <a:r>
              <a:rPr lang="en-GB" i="1" dirty="0"/>
              <a:t> </a:t>
            </a:r>
            <a:br>
              <a:rPr lang="en-GB" i="1" dirty="0"/>
            </a:br>
            <a:r>
              <a:rPr lang="en-GB" u="sng" dirty="0">
                <a:highlight>
                  <a:srgbClr val="FFFFFF"/>
                </a:highlight>
                <a:hlinkClick r:id="rId6">
                  <a:extLst>
                    <a:ext uri="{A12FA001-AC4F-418D-AE19-62706E023703}">
                      <ahyp:hlinkClr xmlns:ahyp="http://schemas.microsoft.com/office/drawing/2018/hyperlinkcolor" val="tx"/>
                    </a:ext>
                  </a:extLst>
                </a:hlinkClick>
              </a:rPr>
              <a:t>https://www.birmingham2022.com/mascot/features</a:t>
            </a:r>
            <a:endParaRPr lang="en-GB" dirty="0"/>
          </a:p>
          <a:p>
            <a:endParaRPr lang="en-US" dirty="0"/>
          </a:p>
        </p:txBody>
      </p:sp>
      <p:pic>
        <p:nvPicPr>
          <p:cNvPr id="3" name="Picture 2">
            <a:extLst>
              <a:ext uri="{FF2B5EF4-FFF2-40B4-BE49-F238E27FC236}">
                <a16:creationId xmlns:a16="http://schemas.microsoft.com/office/drawing/2014/main" id="{8883C084-727F-3FC3-6826-2CED44C4DA8E}"/>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706232" y="2193774"/>
            <a:ext cx="4365665" cy="2673225"/>
          </a:xfrm>
          <a:prstGeom prst="rect">
            <a:avLst/>
          </a:prstGeom>
        </p:spPr>
      </p:pic>
    </p:spTree>
    <p:extLst>
      <p:ext uri="{BB962C8B-B14F-4D97-AF65-F5344CB8AC3E}">
        <p14:creationId xmlns:p14="http://schemas.microsoft.com/office/powerpoint/2010/main" val="3241609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B6EB76-B8C2-613B-20F4-DD3391A45F90}"/>
              </a:ext>
            </a:extLst>
          </p:cNvPr>
          <p:cNvSpPr>
            <a:spLocks noGrp="1"/>
          </p:cNvSpPr>
          <p:nvPr>
            <p:ph type="title"/>
          </p:nvPr>
        </p:nvSpPr>
        <p:spPr/>
        <p:txBody>
          <a:bodyPr/>
          <a:lstStyle/>
          <a:p>
            <a:r>
              <a:rPr lang="en-US" dirty="0"/>
              <a:t>YOUR HOME LEARNING PROJECT</a:t>
            </a:r>
          </a:p>
        </p:txBody>
      </p:sp>
      <p:pic>
        <p:nvPicPr>
          <p:cNvPr id="8" name="Picture 7">
            <a:extLst>
              <a:ext uri="{FF2B5EF4-FFF2-40B4-BE49-F238E27FC236}">
                <a16:creationId xmlns:a16="http://schemas.microsoft.com/office/drawing/2014/main" id="{31B3B47E-5290-AF23-671C-C2B0C3DA0AE8}"/>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66084" y="204140"/>
            <a:ext cx="4331369" cy="6653860"/>
          </a:xfrm>
          <a:prstGeom prst="rect">
            <a:avLst/>
          </a:prstGeom>
        </p:spPr>
      </p:pic>
      <p:sp>
        <p:nvSpPr>
          <p:cNvPr id="2" name="Content Placeholder 1">
            <a:extLst>
              <a:ext uri="{FF2B5EF4-FFF2-40B4-BE49-F238E27FC236}">
                <a16:creationId xmlns:a16="http://schemas.microsoft.com/office/drawing/2014/main" id="{A0A340D8-F303-E306-7174-D4BED9050EEB}"/>
              </a:ext>
            </a:extLst>
          </p:cNvPr>
          <p:cNvSpPr>
            <a:spLocks noGrp="1"/>
          </p:cNvSpPr>
          <p:nvPr>
            <p:ph idx="1"/>
          </p:nvPr>
        </p:nvSpPr>
        <p:spPr>
          <a:xfrm>
            <a:off x="1026159" y="2256266"/>
            <a:ext cx="6170507" cy="3479229"/>
          </a:xfrm>
        </p:spPr>
        <p:txBody>
          <a:bodyPr>
            <a:noAutofit/>
          </a:bodyPr>
          <a:lstStyle/>
          <a:p>
            <a:pPr lvl="0">
              <a:spcBef>
                <a:spcPts val="0"/>
              </a:spcBef>
              <a:buClr>
                <a:schemeClr val="dk1"/>
              </a:buClr>
              <a:buSzPct val="100000"/>
            </a:pPr>
            <a:r>
              <a:rPr lang="en-GB" b="1" dirty="0"/>
              <a:t>Find out about the </a:t>
            </a:r>
            <a:r>
              <a:rPr lang="en-GB" b="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Commonwealth </a:t>
            </a:r>
            <a:br>
              <a:rPr lang="en-GB" b="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br>
            <a:r>
              <a:rPr lang="en-GB" b="1"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nation or territory</a:t>
            </a:r>
            <a:r>
              <a:rPr lang="en-GB" b="1" dirty="0"/>
              <a:t> you have been given!</a:t>
            </a:r>
          </a:p>
          <a:p>
            <a:pPr lvl="0">
              <a:buClr>
                <a:schemeClr val="dk1"/>
              </a:buClr>
              <a:buSzPct val="100000"/>
            </a:pPr>
            <a:r>
              <a:rPr lang="en-GB" dirty="0"/>
              <a:t>You might find out about:</a:t>
            </a:r>
            <a:br>
              <a:rPr lang="en-GB"/>
            </a:br>
            <a:r>
              <a:rPr lang="en-GB"/>
              <a:t>People</a:t>
            </a:r>
            <a:br>
              <a:rPr lang="en-GB"/>
            </a:br>
            <a:r>
              <a:rPr lang="en-GB"/>
              <a:t>Food</a:t>
            </a:r>
            <a:br>
              <a:rPr lang="en-GB" dirty="0"/>
            </a:br>
            <a:r>
              <a:rPr lang="en-GB" dirty="0"/>
              <a:t>Music</a:t>
            </a:r>
            <a:br>
              <a:rPr lang="en-GB" dirty="0"/>
            </a:br>
            <a:r>
              <a:rPr lang="en-GB" dirty="0"/>
              <a:t>Language</a:t>
            </a:r>
            <a:br>
              <a:rPr lang="en-GB" dirty="0"/>
            </a:br>
            <a:r>
              <a:rPr lang="en-GB" dirty="0"/>
              <a:t>Climate</a:t>
            </a:r>
            <a:br>
              <a:rPr lang="en-GB" dirty="0"/>
            </a:br>
            <a:r>
              <a:rPr lang="en-GB" dirty="0"/>
              <a:t>Commonwealth Games history </a:t>
            </a:r>
            <a:br>
              <a:rPr lang="en-GB" dirty="0"/>
            </a:br>
            <a:r>
              <a:rPr lang="en-GB" dirty="0"/>
              <a:t>Achievements from the Birmingham 2022 </a:t>
            </a:r>
            <a:br>
              <a:rPr lang="en-GB" dirty="0"/>
            </a:br>
            <a:r>
              <a:rPr lang="en-GB" dirty="0"/>
              <a:t>Commonwealth Games</a:t>
            </a:r>
          </a:p>
          <a:p>
            <a:pPr lvl="0">
              <a:buClr>
                <a:schemeClr val="dk1"/>
              </a:buClr>
              <a:buSzPct val="100000"/>
            </a:pPr>
            <a:r>
              <a:rPr lang="en-GB" b="1" dirty="0"/>
              <a:t>What else can you discover?</a:t>
            </a:r>
          </a:p>
          <a:p>
            <a:pPr marR="812800" lvl="0">
              <a:lnSpc>
                <a:spcPct val="100000"/>
              </a:lnSpc>
              <a:spcBef>
                <a:spcPts val="0"/>
              </a:spcBef>
              <a:buSzPts val="1400"/>
            </a:pPr>
            <a:endParaRPr lang="en-US" dirty="0"/>
          </a:p>
        </p:txBody>
      </p:sp>
      <p:pic>
        <p:nvPicPr>
          <p:cNvPr id="5" name="Picture 4">
            <a:extLst>
              <a:ext uri="{FF2B5EF4-FFF2-40B4-BE49-F238E27FC236}">
                <a16:creationId xmlns:a16="http://schemas.microsoft.com/office/drawing/2014/main" id="{860EF98B-B2CE-A3E1-B6D6-A31838A8427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60772" y="1630467"/>
            <a:ext cx="2597830" cy="266067"/>
          </a:xfrm>
          <a:prstGeom prst="rect">
            <a:avLst/>
          </a:prstGeom>
        </p:spPr>
      </p:pic>
    </p:spTree>
    <p:extLst>
      <p:ext uri="{BB962C8B-B14F-4D97-AF65-F5344CB8AC3E}">
        <p14:creationId xmlns:p14="http://schemas.microsoft.com/office/powerpoint/2010/main" val="567872316"/>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6E66CB5A31A44C828EF505EF1A4254" ma:contentTypeVersion="12" ma:contentTypeDescription="Create a new document." ma:contentTypeScope="" ma:versionID="8a442d4092182d1c673c1ec31c153949">
  <xsd:schema xmlns:xsd="http://www.w3.org/2001/XMLSchema" xmlns:xs="http://www.w3.org/2001/XMLSchema" xmlns:p="http://schemas.microsoft.com/office/2006/metadata/properties" xmlns:ns2="0edf7d78-1330-49f6-bffc-7239953f04fe" xmlns:ns3="f97151d3-a763-4fee-95d1-c0b0132eac99" targetNamespace="http://schemas.microsoft.com/office/2006/metadata/properties" ma:root="true" ma:fieldsID="844d30c0da3b15abc02387d72167dcc8" ns2:_="" ns3:_="">
    <xsd:import namespace="0edf7d78-1330-49f6-bffc-7239953f04fe"/>
    <xsd:import namespace="f97151d3-a763-4fee-95d1-c0b0132eac9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df7d78-1330-49f6-bffc-7239953f04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61b4c75-b81e-43f4-b0d1-33d9836e2fb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7151d3-a763-4fee-95d1-c0b0132eac9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97ec00e-63ff-4a79-8279-876459f8f68f}" ma:internalName="TaxCatchAll" ma:showField="CatchAllData" ma:web="f97151d3-a763-4fee-95d1-c0b0132eac9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4DBE1E-F0DE-437D-BD4E-61FE064286B1}">
  <ds:schemaRefs>
    <ds:schemaRef ds:uri="http://schemas.microsoft.com/sharepoint/v3/contenttype/forms"/>
  </ds:schemaRefs>
</ds:datastoreItem>
</file>

<file path=customXml/itemProps2.xml><?xml version="1.0" encoding="utf-8"?>
<ds:datastoreItem xmlns:ds="http://schemas.openxmlformats.org/officeDocument/2006/customXml" ds:itemID="{D4085092-2EAF-4D72-A740-E06B79F1E6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df7d78-1330-49f6-bffc-7239953f04fe"/>
    <ds:schemaRef ds:uri="f97151d3-a763-4fee-95d1-c0b0132eac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11563</TotalTime>
  <Words>1829</Words>
  <Application>Microsoft Macintosh PowerPoint</Application>
  <PresentationFormat>Widescreen</PresentationFormat>
  <Paragraphs>169</Paragraphs>
  <Slides>9</Slides>
  <Notes>9</Notes>
  <HiddenSlides>2</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9</vt:i4>
      </vt:variant>
    </vt:vector>
  </HeadingPairs>
  <TitlesOfParts>
    <vt:vector size="22" baseType="lpstr">
      <vt:lpstr>Arial</vt:lpstr>
      <vt:lpstr>Arial Nova</vt:lpstr>
      <vt:lpstr>Arial Nova Cond</vt:lpstr>
      <vt:lpstr>Calibri</vt:lpstr>
      <vt:lpstr>Calibri Light</vt:lpstr>
      <vt:lpstr>Lato</vt:lpstr>
      <vt:lpstr>2_Office Theme</vt:lpstr>
      <vt:lpstr>6_Office Theme</vt:lpstr>
      <vt:lpstr>7_Office Theme</vt:lpstr>
      <vt:lpstr>3_Office Theme</vt:lpstr>
      <vt:lpstr>8_Office Theme</vt:lpstr>
      <vt:lpstr>4_Office Theme</vt:lpstr>
      <vt:lpstr>5_Office Theme</vt:lpstr>
      <vt:lpstr>PROJECT COMMONWEALTH</vt:lpstr>
      <vt:lpstr>PROJECT COMMONWEALTH</vt:lpstr>
      <vt:lpstr>PROJECT COMMONWEALTH</vt:lpstr>
      <vt:lpstr>HERITAGE SHOW AND TELL</vt:lpstr>
      <vt:lpstr>COMMONWEALTH MATCH UP!</vt:lpstr>
      <vt:lpstr>COMMONWEALTH MATCH UP!</vt:lpstr>
      <vt:lpstr>COMMONWEALTH MAP FACTS</vt:lpstr>
      <vt:lpstr>PERRY THE MASCOT</vt:lpstr>
      <vt:lpstr>YOUR HOME LEARNING PROJECT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Common Ground - Project Commonwealth presentation</dc:title>
  <dc:subject>A Key Stage 2 presentation which teaches pupils more about the Birmingham 2022 Commonwealth Games in regard to sports, nations and territories, athletes and the mascot, Perry. </dc:subject>
  <dc:creator>Birmingham 2022 Commonwealth Games Organising Committee </dc:creator>
  <cp:keywords>Birmingham 2022 Commonwealth Games Organising Committee </cp:keywords>
  <dc:description/>
  <cp:lastModifiedBy>Hannah McNeill</cp:lastModifiedBy>
  <cp:revision>108</cp:revision>
  <dcterms:created xsi:type="dcterms:W3CDTF">2022-03-05T15:08:07Z</dcterms:created>
  <dcterms:modified xsi:type="dcterms:W3CDTF">2022-11-04T10:03:20Z</dcterms:modified>
  <cp:category/>
</cp:coreProperties>
</file>