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autoCompressPictures="0">
  <p:sldMasterIdLst>
    <p:sldMasterId id="2147483672" r:id="rId3"/>
    <p:sldMasterId id="2147483731" r:id="rId4"/>
    <p:sldMasterId id="2147483752" r:id="rId5"/>
    <p:sldMasterId id="2147483684" r:id="rId6"/>
    <p:sldMasterId id="2147483771" r:id="rId7"/>
    <p:sldMasterId id="2147483696" r:id="rId8"/>
    <p:sldMasterId id="2147483708" r:id="rId9"/>
  </p:sldMasterIdLst>
  <p:notesMasterIdLst>
    <p:notesMasterId r:id="rId17"/>
  </p:notesMasterIdLst>
  <p:sldIdLst>
    <p:sldId id="288" r:id="rId10"/>
    <p:sldId id="264" r:id="rId11"/>
    <p:sldId id="283" r:id="rId12"/>
    <p:sldId id="326" r:id="rId13"/>
    <p:sldId id="330" r:id="rId14"/>
    <p:sldId id="329" r:id="rId15"/>
    <p:sldId id="31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BA91C-56A4-C8F7-D1D2-B6685967A9C9}" name="Eleanor Ward" initials="EW" userId="S::Eleanor.Ward@blackbaud.me::9da4336d-c24b-4d13-a1f0-e5cc23e117ec" providerId="AD"/>
  <p188:author id="{803722D8-376F-608B-8EB3-DC4CB6810B64}" name="Hannah McNeill" initials="HM" userId="S::hannah.mcneill@blackbaud.me::8a4df648-971e-469e-8805-549c5d0753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C4"/>
    <a:srgbClr val="FEE404"/>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82"/>
    <p:restoredTop sz="76179" autoAdjust="0"/>
  </p:normalViewPr>
  <p:slideViewPr>
    <p:cSldViewPr snapToGrid="0" snapToObjects="1">
      <p:cViewPr varScale="1">
        <p:scale>
          <a:sx n="82" d="100"/>
          <a:sy n="82" d="100"/>
        </p:scale>
        <p:origin x="1024" y="168"/>
      </p:cViewPr>
      <p:guideLst/>
    </p:cSldViewPr>
  </p:slideViewPr>
  <p:outlineViewPr>
    <p:cViewPr>
      <p:scale>
        <a:sx n="33" d="100"/>
        <a:sy n="33" d="100"/>
      </p:scale>
      <p:origin x="0" y="-4928"/>
    </p:cViewPr>
  </p:outlin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Master" Target="slideMasters/slideMaster5.xml"/><Relationship Id="rId12" Type="http://schemas.openxmlformats.org/officeDocument/2006/relationships/slide" Target="slides/slide3.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2.xml"/><Relationship Id="rId5" Type="http://schemas.openxmlformats.org/officeDocument/2006/relationships/slideMaster" Target="slideMasters/slideMaster3.xml"/><Relationship Id="rId15" Type="http://schemas.openxmlformats.org/officeDocument/2006/relationships/slide" Target="slides/slide6.xml"/><Relationship Id="rId23" Type="http://schemas.microsoft.com/office/2018/10/relationships/authors" Target="authors.xml"/><Relationship Id="rId10" Type="http://schemas.openxmlformats.org/officeDocument/2006/relationships/slide" Target="slides/slide1.xml"/><Relationship Id="rId19"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5.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Paveley" userId="8517d359-ff9a-43ef-acbc-edbaee7fed9b" providerId="ADAL" clId="{4ADAAC61-4510-944A-98FF-267345BD9E22}"/>
    <pc:docChg chg="modSld">
      <pc:chgData name="Charlotte Paveley" userId="8517d359-ff9a-43ef-acbc-edbaee7fed9b" providerId="ADAL" clId="{4ADAAC61-4510-944A-98FF-267345BD9E22}" dt="2022-11-03T16:20:43.873" v="22" actId="1076"/>
      <pc:docMkLst>
        <pc:docMk/>
      </pc:docMkLst>
      <pc:sldChg chg="modSp mod">
        <pc:chgData name="Charlotte Paveley" userId="8517d359-ff9a-43ef-acbc-edbaee7fed9b" providerId="ADAL" clId="{4ADAAC61-4510-944A-98FF-267345BD9E22}" dt="2022-11-03T16:20:43.873" v="22" actId="1076"/>
        <pc:sldMkLst>
          <pc:docMk/>
          <pc:sldMk cId="1289957540" sldId="264"/>
        </pc:sldMkLst>
        <pc:spChg chg="mod">
          <ac:chgData name="Charlotte Paveley" userId="8517d359-ff9a-43ef-acbc-edbaee7fed9b" providerId="ADAL" clId="{4ADAAC61-4510-944A-98FF-267345BD9E22}" dt="2022-11-03T16:20:33.136" v="20" actId="1076"/>
          <ac:spMkLst>
            <pc:docMk/>
            <pc:sldMk cId="1289957540" sldId="264"/>
            <ac:spMk id="2" creationId="{1EE95056-2BCE-D143-F1F8-66C854BBF206}"/>
          </ac:spMkLst>
        </pc:spChg>
        <pc:spChg chg="mod">
          <ac:chgData name="Charlotte Paveley" userId="8517d359-ff9a-43ef-acbc-edbaee7fed9b" providerId="ADAL" clId="{4ADAAC61-4510-944A-98FF-267345BD9E22}" dt="2022-11-03T16:20:39.201" v="21" actId="1076"/>
          <ac:spMkLst>
            <pc:docMk/>
            <pc:sldMk cId="1289957540" sldId="264"/>
            <ac:spMk id="16" creationId="{B73E83B0-729D-224D-B940-B616165F4784}"/>
          </ac:spMkLst>
        </pc:spChg>
        <pc:spChg chg="mod">
          <ac:chgData name="Charlotte Paveley" userId="8517d359-ff9a-43ef-acbc-edbaee7fed9b" providerId="ADAL" clId="{4ADAAC61-4510-944A-98FF-267345BD9E22}" dt="2022-11-03T16:20:43.873" v="22" actId="1076"/>
          <ac:spMkLst>
            <pc:docMk/>
            <pc:sldMk cId="1289957540" sldId="264"/>
            <ac:spMk id="17" creationId="{D2AD1E37-129F-804F-B31E-FDCAA93D3CFD}"/>
          </ac:spMkLst>
        </pc:spChg>
        <pc:picChg chg="mod">
          <ac:chgData name="Charlotte Paveley" userId="8517d359-ff9a-43ef-acbc-edbaee7fed9b" providerId="ADAL" clId="{4ADAAC61-4510-944A-98FF-267345BD9E22}" dt="2022-11-03T16:20:39.201" v="21" actId="1076"/>
          <ac:picMkLst>
            <pc:docMk/>
            <pc:sldMk cId="1289957540" sldId="264"/>
            <ac:picMk id="7" creationId="{18A0C905-C36C-B146-B7CB-A74F408D52E1}"/>
          </ac:picMkLst>
        </pc:picChg>
      </pc:sldChg>
      <pc:sldChg chg="modSp mod">
        <pc:chgData name="Charlotte Paveley" userId="8517d359-ff9a-43ef-acbc-edbaee7fed9b" providerId="ADAL" clId="{4ADAAC61-4510-944A-98FF-267345BD9E22}" dt="2022-10-31T11:54:58.287" v="19" actId="962"/>
        <pc:sldMkLst>
          <pc:docMk/>
          <pc:sldMk cId="4184081960" sldId="330"/>
        </pc:sldMkLst>
        <pc:picChg chg="mod ord">
          <ac:chgData name="Charlotte Paveley" userId="8517d359-ff9a-43ef-acbc-edbaee7fed9b" providerId="ADAL" clId="{4ADAAC61-4510-944A-98FF-267345BD9E22}" dt="2022-10-31T11:54:45.486" v="16" actId="962"/>
          <ac:picMkLst>
            <pc:docMk/>
            <pc:sldMk cId="4184081960" sldId="330"/>
            <ac:picMk id="6" creationId="{C58F22B5-CB2E-BCE1-841D-8F8FE0786991}"/>
          </ac:picMkLst>
        </pc:picChg>
        <pc:picChg chg="mod ord">
          <ac:chgData name="Charlotte Paveley" userId="8517d359-ff9a-43ef-acbc-edbaee7fed9b" providerId="ADAL" clId="{4ADAAC61-4510-944A-98FF-267345BD9E22}" dt="2022-10-31T11:54:25.835" v="10" actId="962"/>
          <ac:picMkLst>
            <pc:docMk/>
            <pc:sldMk cId="4184081960" sldId="330"/>
            <ac:picMk id="7" creationId="{B12F2C42-A593-58A2-259D-CF4C52DE220B}"/>
          </ac:picMkLst>
        </pc:picChg>
        <pc:picChg chg="mod">
          <ac:chgData name="Charlotte Paveley" userId="8517d359-ff9a-43ef-acbc-edbaee7fed9b" providerId="ADAL" clId="{4ADAAC61-4510-944A-98FF-267345BD9E22}" dt="2022-10-31T11:54:58.287" v="19" actId="962"/>
          <ac:picMkLst>
            <pc:docMk/>
            <pc:sldMk cId="4184081960" sldId="330"/>
            <ac:picMk id="18" creationId="{85A9C26F-998C-F625-F12C-83AF23A41727}"/>
          </ac:picMkLst>
        </pc:picChg>
        <pc:picChg chg="mod ord">
          <ac:chgData name="Charlotte Paveley" userId="8517d359-ff9a-43ef-acbc-edbaee7fed9b" providerId="ADAL" clId="{4ADAAC61-4510-944A-98FF-267345BD9E22}" dt="2022-10-31T11:54:36.530" v="13" actId="962"/>
          <ac:picMkLst>
            <pc:docMk/>
            <pc:sldMk cId="4184081960" sldId="330"/>
            <ac:picMk id="20" creationId="{1C6BB2CF-F238-4598-9321-FEBFCA497D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7F7B5-876A-CE45-A4EC-857D7D52FC1D}" type="datetimeFigureOut">
              <a:rPr lang="en-US" smtClean="0"/>
              <a:t>11/4/22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6AA10-C973-3F44-AE42-4CC907109B9D}" type="slidenum">
              <a:rPr lang="en-US" smtClean="0"/>
              <a:t>‹#›</a:t>
            </a:fld>
            <a:endParaRPr lang="en-US"/>
          </a:p>
        </p:txBody>
      </p:sp>
    </p:spTree>
    <p:extLst>
      <p:ext uri="{BB962C8B-B14F-4D97-AF65-F5344CB8AC3E}">
        <p14:creationId xmlns:p14="http://schemas.microsoft.com/office/powerpoint/2010/main" val="150879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0</a:t>
            </a:fld>
            <a:endParaRPr lang="en-US"/>
          </a:p>
        </p:txBody>
      </p:sp>
    </p:spTree>
    <p:extLst>
      <p:ext uri="{BB962C8B-B14F-4D97-AF65-F5344CB8AC3E}">
        <p14:creationId xmlns:p14="http://schemas.microsoft.com/office/powerpoint/2010/main" val="465052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b="1" dirty="0"/>
              <a:t>Teacher notes</a:t>
            </a:r>
            <a:endParaRPr lang="en-US" dirty="0"/>
          </a:p>
          <a:p>
            <a:pPr marL="0" lvl="0" indent="0" algn="l" rtl="0">
              <a:spcBef>
                <a:spcPts val="0"/>
              </a:spcBef>
              <a:spcAft>
                <a:spcPts val="0"/>
              </a:spcAft>
              <a:buClr>
                <a:schemeClr val="dk1"/>
              </a:buClr>
              <a:buFont typeface="Arial"/>
              <a:buNone/>
            </a:pPr>
            <a:r>
              <a:rPr lang="en-US" dirty="0"/>
              <a:t>Curriculum links can be made to the following subjects and subject content:</a:t>
            </a:r>
          </a:p>
          <a:p>
            <a:pPr marL="0" lvl="0" indent="0" algn="l" rtl="0">
              <a:spcBef>
                <a:spcPts val="0"/>
              </a:spcBef>
              <a:spcAft>
                <a:spcPts val="0"/>
              </a:spcAft>
              <a:buClr>
                <a:schemeClr val="dk1"/>
              </a:buClr>
              <a:buFont typeface="Arial"/>
              <a:buNone/>
            </a:pPr>
            <a:r>
              <a:rPr lang="en-US" dirty="0"/>
              <a:t>Geography</a:t>
            </a:r>
          </a:p>
          <a:p>
            <a:pPr marL="0" lvl="0" indent="0" algn="l" rtl="0">
              <a:spcBef>
                <a:spcPts val="0"/>
              </a:spcBef>
              <a:spcAft>
                <a:spcPts val="0"/>
              </a:spcAft>
              <a:buClr>
                <a:schemeClr val="dk1"/>
              </a:buClr>
              <a:buFont typeface="Arial"/>
              <a:buNone/>
            </a:pPr>
            <a:r>
              <a:rPr lang="en-US" dirty="0"/>
              <a:t>Locational knowledge</a:t>
            </a:r>
          </a:p>
          <a:p>
            <a:pPr marL="171450" lvl="0" indent="-171450" algn="l" rtl="0">
              <a:spcBef>
                <a:spcPts val="0"/>
              </a:spcBef>
              <a:spcAft>
                <a:spcPts val="0"/>
              </a:spcAft>
              <a:buClr>
                <a:schemeClr val="dk1"/>
              </a:buClr>
              <a:buFont typeface="Arial" panose="020B0604020202020204" pitchFamily="34" charset="0"/>
              <a:buChar char="•"/>
            </a:pPr>
            <a:r>
              <a:rPr lang="en-US" dirty="0"/>
              <a:t>Locate the world’s countries… concentrating on their environmental regions, key physical and human characteristics, countries, and major cities name and locate counties and cities of the United Kingdom, geographical regions and their identifying human and physical characteristics </a:t>
            </a:r>
          </a:p>
          <a:p>
            <a:pPr marL="0" lvl="0" indent="0" algn="l" rtl="0">
              <a:spcBef>
                <a:spcPts val="0"/>
              </a:spcBef>
              <a:spcAft>
                <a:spcPts val="0"/>
              </a:spcAft>
              <a:buClr>
                <a:schemeClr val="dk1"/>
              </a:buClr>
              <a:buFont typeface="Arial"/>
              <a:buNone/>
            </a:pPr>
            <a:r>
              <a:rPr lang="en-US" dirty="0"/>
              <a:t>Place knowledge</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Understand geographical similarities and differences through the study of human and physical geography of a region of the United Kingdom, a region in a European country, and a region within North or South America </a:t>
            </a:r>
          </a:p>
          <a:p>
            <a:pPr marL="0" lvl="0" indent="0" algn="l" rtl="0">
              <a:spcBef>
                <a:spcPts val="0"/>
              </a:spcBef>
              <a:spcAft>
                <a:spcPts val="0"/>
              </a:spcAft>
              <a:buClr>
                <a:schemeClr val="dk1"/>
              </a:buClr>
              <a:buFont typeface="Arial"/>
              <a:buNone/>
            </a:pPr>
            <a:r>
              <a:rPr lang="en-US" dirty="0"/>
              <a:t>Human and physical geography</a:t>
            </a:r>
          </a:p>
          <a:p>
            <a:pPr marL="171450" lvl="0" indent="-171450" algn="l" rtl="0">
              <a:spcBef>
                <a:spcPts val="0"/>
              </a:spcBef>
              <a:spcAft>
                <a:spcPts val="0"/>
              </a:spcAft>
              <a:buClr>
                <a:schemeClr val="dk1"/>
              </a:buClr>
              <a:buFont typeface="Arial" panose="020B0604020202020204" pitchFamily="34" charset="0"/>
              <a:buChar char="•"/>
            </a:pPr>
            <a:r>
              <a:rPr lang="en-US" dirty="0"/>
              <a:t>Describe and understand key aspects of: </a:t>
            </a:r>
          </a:p>
          <a:p>
            <a:pPr marL="171450" lvl="0" indent="-171450" algn="l" rtl="0">
              <a:spcBef>
                <a:spcPts val="0"/>
              </a:spcBef>
              <a:spcAft>
                <a:spcPts val="0"/>
              </a:spcAft>
              <a:buClr>
                <a:schemeClr val="dk1"/>
              </a:buClr>
              <a:buFont typeface="Courier New" panose="02070309020205020404" pitchFamily="49" charset="0"/>
              <a:buChar char="o"/>
            </a:pPr>
            <a:r>
              <a:rPr lang="en-US" dirty="0"/>
              <a:t>Physical geography, including: climate zones, biomes and vegetation belts, rivers, mountains, volcanoes and earthquakes, and the water cycle </a:t>
            </a:r>
          </a:p>
          <a:p>
            <a:pPr marL="171450" lvl="0" indent="-171450" algn="l" rtl="0">
              <a:spcBef>
                <a:spcPts val="0"/>
              </a:spcBef>
              <a:spcAft>
                <a:spcPts val="0"/>
              </a:spcAft>
              <a:buClr>
                <a:schemeClr val="dk1"/>
              </a:buClr>
              <a:buFont typeface="Courier New" panose="02070309020205020404" pitchFamily="49" charset="0"/>
              <a:buChar char="o"/>
            </a:pPr>
            <a:r>
              <a:rPr lang="en-US" dirty="0"/>
              <a:t>Human geography, including: types of settlement and land use, economic activity including trade links, and the distribution of natural resources including energy, food, minerals and water </a:t>
            </a:r>
          </a:p>
          <a:p>
            <a:pPr marL="0" lvl="0" indent="0" algn="l" rtl="0">
              <a:spcBef>
                <a:spcPts val="0"/>
              </a:spcBef>
              <a:spcAft>
                <a:spcPts val="0"/>
              </a:spcAft>
              <a:buClr>
                <a:schemeClr val="dk1"/>
              </a:buClr>
              <a:buFont typeface="Arial"/>
              <a:buNone/>
            </a:pPr>
            <a:r>
              <a:rPr lang="en-US" dirty="0"/>
              <a:t>Geographical skills and fieldwork</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Use maps, atlases, globes and digital/computer mapping to locate countries and describe features studied </a:t>
            </a:r>
          </a:p>
          <a:p>
            <a:pPr marL="0" lvl="0" indent="0" algn="l" rtl="0">
              <a:spcBef>
                <a:spcPts val="0"/>
              </a:spcBef>
              <a:spcAft>
                <a:spcPts val="0"/>
              </a:spcAft>
              <a:buClr>
                <a:schemeClr val="dk1"/>
              </a:buClr>
              <a:buFont typeface="Arial"/>
              <a:buNone/>
            </a:pPr>
            <a:endParaRPr lang="en-US" dirty="0"/>
          </a:p>
          <a:p>
            <a:pPr marL="0" lvl="0" indent="0" algn="l" rtl="0">
              <a:spcBef>
                <a:spcPts val="0"/>
              </a:spcBef>
              <a:spcAft>
                <a:spcPts val="0"/>
              </a:spcAft>
              <a:buClr>
                <a:schemeClr val="dk1"/>
              </a:buClr>
              <a:buFont typeface="Arial"/>
              <a:buNone/>
            </a:pPr>
            <a:r>
              <a:rPr lang="en-US" dirty="0"/>
              <a:t>Art</a:t>
            </a:r>
          </a:p>
          <a:p>
            <a:pPr marL="171450" lvl="0" indent="-171450" algn="l" rtl="0">
              <a:spcBef>
                <a:spcPts val="0"/>
              </a:spcBef>
              <a:spcAft>
                <a:spcPts val="0"/>
              </a:spcAft>
              <a:buClr>
                <a:schemeClr val="dk1"/>
              </a:buClr>
              <a:buSzPts val="1200"/>
              <a:buFont typeface="Arial" panose="020B0604020202020204" pitchFamily="34" charset="0"/>
              <a:buChar char="•"/>
            </a:pPr>
            <a:r>
              <a:rPr lang="en-US" dirty="0"/>
              <a:t>Produce creative work, exploring their ideas and recording their experiences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English</a:t>
            </a:r>
          </a:p>
          <a:p>
            <a:pPr marL="0" lvl="0" indent="0" algn="l" rtl="0">
              <a:spcBef>
                <a:spcPts val="0"/>
              </a:spcBef>
              <a:spcAft>
                <a:spcPts val="0"/>
              </a:spcAft>
              <a:buClr>
                <a:schemeClr val="dk1"/>
              </a:buClr>
              <a:buSzPts val="1200"/>
              <a:buFont typeface="Calibri"/>
              <a:buNone/>
            </a:pPr>
            <a:r>
              <a:rPr lang="en-US" dirty="0"/>
              <a:t>Spoken language</a:t>
            </a:r>
          </a:p>
          <a:p>
            <a:pPr marL="171450" lvl="0" indent="-171450" algn="l" rtl="0">
              <a:spcBef>
                <a:spcPts val="0"/>
              </a:spcBef>
              <a:spcAft>
                <a:spcPts val="0"/>
              </a:spcAft>
              <a:buClr>
                <a:schemeClr val="dk1"/>
              </a:buClr>
              <a:buFont typeface="Arial" panose="020B0604020202020204" pitchFamily="34" charset="0"/>
              <a:buChar char="•"/>
            </a:pPr>
            <a:r>
              <a:rPr lang="en-US" dirty="0"/>
              <a:t>Give well-structured descriptions, explanations and narratives for different purposes, including for expressing feelings maintain attention and participate actively in collaborative conversations, staying on topic and initiating and responding to comments </a:t>
            </a:r>
          </a:p>
          <a:p>
            <a:pPr marL="0" lvl="0" indent="0" algn="l" rtl="0">
              <a:spcBef>
                <a:spcPts val="0"/>
              </a:spcBef>
              <a:spcAft>
                <a:spcPts val="0"/>
              </a:spcAft>
              <a:buClr>
                <a:schemeClr val="dk1"/>
              </a:buClr>
              <a:buSzPts val="1200"/>
              <a:buFont typeface="Calibri"/>
              <a:buNone/>
            </a:pPr>
            <a:r>
              <a:rPr lang="en-US" dirty="0"/>
              <a:t>Writing – composition</a:t>
            </a:r>
          </a:p>
          <a:p>
            <a:pPr marL="171450" lvl="0" indent="-171450" algn="l" rtl="0">
              <a:spcBef>
                <a:spcPts val="0"/>
              </a:spcBef>
              <a:spcAft>
                <a:spcPts val="0"/>
              </a:spcAft>
              <a:buSzPts val="1200"/>
              <a:buFont typeface="Arial" panose="020B0604020202020204" pitchFamily="34" charset="0"/>
              <a:buChar char="•"/>
            </a:pPr>
            <a:r>
              <a:rPr lang="en-US" dirty="0"/>
              <a:t>All elements of this requirement may be covered</a:t>
            </a:r>
          </a:p>
          <a:p>
            <a:endParaRPr lang="en-GB" dirty="0"/>
          </a:p>
        </p:txBody>
      </p:sp>
      <p:sp>
        <p:nvSpPr>
          <p:cNvPr id="4" name="Slide Number Placeholder 3"/>
          <p:cNvSpPr>
            <a:spLocks noGrp="1"/>
          </p:cNvSpPr>
          <p:nvPr>
            <p:ph type="sldNum" sz="quarter" idx="5"/>
          </p:nvPr>
        </p:nvSpPr>
        <p:spPr/>
        <p:txBody>
          <a:bodyPr/>
          <a:lstStyle/>
          <a:p>
            <a:fld id="{E6F6AA10-C973-3F44-AE42-4CC907109B9D}" type="slidenum">
              <a:rPr lang="en-US" smtClean="0"/>
              <a:t>1</a:t>
            </a:fld>
            <a:endParaRPr lang="en-US"/>
          </a:p>
        </p:txBody>
      </p:sp>
    </p:spTree>
    <p:extLst>
      <p:ext uri="{BB962C8B-B14F-4D97-AF65-F5344CB8AC3E}">
        <p14:creationId xmlns:p14="http://schemas.microsoft.com/office/powerpoint/2010/main" val="242366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r>
              <a:rPr lang="en-US" dirty="0"/>
              <a:t>Show the photos one at a time and ask pupils to discuss in which Commonwealth nation or territory they think it was taken, and why (this should encourage them to make a considered guess, not a random one). If they cannot guess a country, ask them to try to guess on which continent it was taken (Europe; Africa; Asia; the Caribbean; the Americas; the Pacific).</a:t>
            </a:r>
          </a:p>
          <a:p>
            <a:pPr marL="0" lvl="0" indent="0" algn="l" rtl="0">
              <a:spcBef>
                <a:spcPts val="0"/>
              </a:spcBef>
              <a:spcAft>
                <a:spcPts val="0"/>
              </a:spcAft>
              <a:buNone/>
            </a:pPr>
            <a:br>
              <a:rPr lang="en-US" dirty="0"/>
            </a:br>
            <a:r>
              <a:rPr lang="en-US" dirty="0"/>
              <a:t>Reveal the country – was anyone correct? If available, show pupils the country location on a world map.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left to right answers are: New Zealand, England, South Africa, India and Jamaica.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moving on to the next image, ask pupils to describe the photo, using terminology such as:</a:t>
            </a:r>
          </a:p>
          <a:p>
            <a:pPr marL="171450" lvl="0" indent="-171450" algn="l" rtl="0">
              <a:spcBef>
                <a:spcPts val="0"/>
              </a:spcBef>
              <a:spcAft>
                <a:spcPts val="0"/>
              </a:spcAft>
              <a:buFont typeface="Arial" panose="020B0604020202020204" pitchFamily="34" charset="0"/>
              <a:buChar char="•"/>
            </a:pPr>
            <a:r>
              <a:rPr lang="en-US" dirty="0"/>
              <a:t>Terrain</a:t>
            </a:r>
          </a:p>
          <a:p>
            <a:pPr marL="171450" lvl="0" indent="-171450" algn="l" rtl="0">
              <a:spcBef>
                <a:spcPts val="0"/>
              </a:spcBef>
              <a:spcAft>
                <a:spcPts val="0"/>
              </a:spcAft>
              <a:buFont typeface="Arial" panose="020B0604020202020204" pitchFamily="34" charset="0"/>
              <a:buChar char="•"/>
            </a:pPr>
            <a:r>
              <a:rPr lang="en-US" dirty="0"/>
              <a:t>Climate</a:t>
            </a:r>
          </a:p>
          <a:p>
            <a:pPr marL="171450" lvl="0" indent="-171450" algn="l" rtl="0">
              <a:spcBef>
                <a:spcPts val="0"/>
              </a:spcBef>
              <a:spcAft>
                <a:spcPts val="0"/>
              </a:spcAft>
              <a:buFont typeface="Arial" panose="020B0604020202020204" pitchFamily="34" charset="0"/>
              <a:buChar char="•"/>
            </a:pPr>
            <a:r>
              <a:rPr lang="en-US" dirty="0"/>
              <a:t>Physical features</a:t>
            </a:r>
          </a:p>
          <a:p>
            <a:pPr marL="171450" lvl="0" indent="-171450" algn="l" rtl="0">
              <a:spcBef>
                <a:spcPts val="0"/>
              </a:spcBef>
              <a:spcAft>
                <a:spcPts val="0"/>
              </a:spcAft>
              <a:buFont typeface="Arial" panose="020B0604020202020204" pitchFamily="34" charset="0"/>
              <a:buChar char="•"/>
            </a:pPr>
            <a:r>
              <a:rPr lang="en-US" dirty="0"/>
              <a:t>Location</a:t>
            </a:r>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2</a:t>
            </a:fld>
            <a:endParaRPr lang="en-US"/>
          </a:p>
        </p:txBody>
      </p:sp>
    </p:spTree>
    <p:extLst>
      <p:ext uri="{BB962C8B-B14F-4D97-AF65-F5344CB8AC3E}">
        <p14:creationId xmlns:p14="http://schemas.microsoft.com/office/powerpoint/2010/main" val="601926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r>
              <a:rPr lang="en-US" b="0" dirty="0"/>
              <a:t>Divide the class into small groups. Ask each group to choose a photo on the slide taken in a Commonwealth nation. Using the flipchart paper and marker pens, ask them to write down any similarities with their local community that they can see on one side, and any differences on the other. After 3-5 minutes ask groups to choose a different photo and add anything to what has already been written by previous groups.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When every group has looked at each photo, discuss the similarities and differences that everyone found with the class. Discuss the photos using questions such as:</a:t>
            </a:r>
          </a:p>
          <a:p>
            <a:pPr marL="171450" lvl="0" indent="-171450" algn="l" rtl="0">
              <a:spcBef>
                <a:spcPts val="0"/>
              </a:spcBef>
              <a:spcAft>
                <a:spcPts val="0"/>
              </a:spcAft>
              <a:buFont typeface="Arial" panose="020B0604020202020204" pitchFamily="34" charset="0"/>
              <a:buChar char="•"/>
            </a:pPr>
            <a:r>
              <a:rPr lang="en-US" b="0" dirty="0"/>
              <a:t>Was there anything you found interesting/unusual about the image?</a:t>
            </a:r>
          </a:p>
          <a:p>
            <a:pPr marL="171450" lvl="0" indent="-171450" algn="l" rtl="0">
              <a:spcBef>
                <a:spcPts val="0"/>
              </a:spcBef>
              <a:spcAft>
                <a:spcPts val="0"/>
              </a:spcAft>
              <a:buFont typeface="Arial" panose="020B0604020202020204" pitchFamily="34" charset="0"/>
              <a:buChar char="•"/>
            </a:pPr>
            <a:r>
              <a:rPr lang="en-US" b="0" dirty="0"/>
              <a:t>What did you particularly like/not like?</a:t>
            </a:r>
          </a:p>
          <a:p>
            <a:pPr marL="171450" lvl="0" indent="-171450" algn="l" rtl="0">
              <a:spcBef>
                <a:spcPts val="0"/>
              </a:spcBef>
              <a:spcAft>
                <a:spcPts val="0"/>
              </a:spcAft>
              <a:buFont typeface="Arial" panose="020B0604020202020204" pitchFamily="34" charset="0"/>
              <a:buChar char="•"/>
            </a:pPr>
            <a:r>
              <a:rPr lang="en-US" b="0" dirty="0"/>
              <a:t>Why do you think the photographer chose it as a special place for them (encourage them to use their imaginations to speculate here).</a:t>
            </a:r>
            <a:endParaRPr lang="en-US" dirty="0"/>
          </a:p>
          <a:p>
            <a:pPr marL="171450" lvl="0" indent="-9525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0" dirty="0"/>
              <a:t>Go around the class and ask each pupil: If you met the baton bearer(s) who have taken the baton on the journey, what question would you ask them? Gather the questions together in a class list.</a:t>
            </a:r>
            <a:endParaRPr lang="en-US"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3</a:t>
            </a:fld>
            <a:endParaRPr lang="en-US"/>
          </a:p>
        </p:txBody>
      </p:sp>
    </p:spTree>
    <p:extLst>
      <p:ext uri="{BB962C8B-B14F-4D97-AF65-F5344CB8AC3E}">
        <p14:creationId xmlns:p14="http://schemas.microsoft.com/office/powerpoint/2010/main" val="1872330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rtl="0"/>
            <a:r>
              <a:rPr lang="en-US" dirty="0"/>
              <a:t>In the same groups as the previous slide, ask pupils to discuss whether they saw how the city </a:t>
            </a:r>
            <a:r>
              <a:rPr lang="en-US" dirty="0" err="1"/>
              <a:t>centre</a:t>
            </a:r>
            <a:r>
              <a:rPr lang="en-US" dirty="0"/>
              <a:t> of Birmingham was transformed during the Games. </a:t>
            </a:r>
          </a:p>
          <a:p>
            <a:pPr rtl="0"/>
            <a:endParaRPr lang="en-US" dirty="0"/>
          </a:p>
          <a:p>
            <a:pPr rtl="0"/>
            <a:r>
              <a:rPr lang="en-US" dirty="0"/>
              <a:t>Ask pupils to think about:</a:t>
            </a:r>
          </a:p>
          <a:p>
            <a:pPr marL="171450" indent="-171450" rtl="0">
              <a:buFont typeface="Arial" panose="020B0604020202020204" pitchFamily="34" charset="0"/>
              <a:buChar char="•"/>
            </a:pPr>
            <a:r>
              <a:rPr lang="en-US" dirty="0"/>
              <a:t>How it made them feel to see the city in person or on television or the internet</a:t>
            </a:r>
          </a:p>
          <a:p>
            <a:pPr marL="171450" indent="-171450" rtl="0">
              <a:buFont typeface="Arial" panose="020B0604020202020204" pitchFamily="34" charset="0"/>
              <a:buChar char="•"/>
            </a:pPr>
            <a:r>
              <a:rPr lang="en-US" dirty="0"/>
              <a:t>What they would like to see stay in the future</a:t>
            </a:r>
          </a:p>
          <a:p>
            <a:pPr marL="171450" indent="-171450" rtl="0">
              <a:buFont typeface="Arial" panose="020B0604020202020204" pitchFamily="34" charset="0"/>
              <a:buChar char="•"/>
            </a:pPr>
            <a:r>
              <a:rPr lang="en-US" dirty="0"/>
              <a:t>What they would have added to the city </a:t>
            </a:r>
            <a:r>
              <a:rPr lang="en-US" dirty="0" err="1"/>
              <a:t>centre</a:t>
            </a:r>
            <a:r>
              <a:rPr lang="en-US" dirty="0"/>
              <a:t>.</a:t>
            </a:r>
          </a:p>
        </p:txBody>
      </p:sp>
      <p:sp>
        <p:nvSpPr>
          <p:cNvPr id="4" name="Slide Number Placeholder 3"/>
          <p:cNvSpPr>
            <a:spLocks noGrp="1"/>
          </p:cNvSpPr>
          <p:nvPr>
            <p:ph type="sldNum" sz="quarter" idx="5"/>
          </p:nvPr>
        </p:nvSpPr>
        <p:spPr/>
        <p:txBody>
          <a:bodyPr/>
          <a:lstStyle/>
          <a:p>
            <a:fld id="{E6F6AA10-C973-3F44-AE42-4CC907109B9D}" type="slidenum">
              <a:rPr lang="en-US" smtClean="0"/>
              <a:t>4</a:t>
            </a:fld>
            <a:endParaRPr lang="en-US"/>
          </a:p>
        </p:txBody>
      </p:sp>
    </p:spTree>
    <p:extLst>
      <p:ext uri="{BB962C8B-B14F-4D97-AF65-F5344CB8AC3E}">
        <p14:creationId xmlns:p14="http://schemas.microsoft.com/office/powerpoint/2010/main" val="1372172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r>
              <a:rPr lang="en-US" dirty="0"/>
              <a:t>Provide pupils with a ‘Community wall’ on which to write or stick their special places words.</a:t>
            </a:r>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5</a:t>
            </a:fld>
            <a:endParaRPr lang="en-US"/>
          </a:p>
        </p:txBody>
      </p:sp>
    </p:spTree>
    <p:extLst>
      <p:ext uri="{BB962C8B-B14F-4D97-AF65-F5344CB8AC3E}">
        <p14:creationId xmlns:p14="http://schemas.microsoft.com/office/powerpoint/2010/main" val="2494534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To extend the learning, ask pupils to take their own photos of a symbol of their hometown which is meaningful to them. They could use these to do a show-and-tell presentation, then create a class collage. </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 </a:t>
            </a:r>
            <a:endParaRPr lang="en-US" dirty="0"/>
          </a:p>
          <a:p>
            <a:pPr marL="0" lvl="0" indent="0" algn="l" rtl="0">
              <a:spcBef>
                <a:spcPts val="0"/>
              </a:spcBef>
              <a:spcAft>
                <a:spcPts val="0"/>
              </a:spcAft>
              <a:buNone/>
            </a:pPr>
            <a:r>
              <a:rPr lang="en-US" sz="1200" dirty="0">
                <a:solidFill>
                  <a:schemeClr val="dk1"/>
                </a:solidFill>
                <a:latin typeface="+mn-lt"/>
                <a:ea typeface="Calibri"/>
                <a:cs typeface="Calibri"/>
                <a:sym typeface="Calibri"/>
              </a:rPr>
              <a:t>Alternatively, take pupils on a local walk so that they can take photos using school photographic resources. They could photograph anything they think is particularly interesting, beautiful, strange, special or representative of their area. </a:t>
            </a:r>
            <a:endParaRPr lang="en-US" dirty="0"/>
          </a:p>
          <a:p>
            <a:pPr marL="0" lvl="0" indent="0" algn="l" rtl="0">
              <a:spcBef>
                <a:spcPts val="0"/>
              </a:spcBef>
              <a:spcAft>
                <a:spcPts val="0"/>
              </a:spcAft>
              <a:buNone/>
            </a:pPr>
            <a:endParaRPr lang="en-US" dirty="0"/>
          </a:p>
          <a:p>
            <a:pPr rtl="0"/>
            <a:endParaRPr lang="en-US" dirty="0"/>
          </a:p>
        </p:txBody>
      </p:sp>
      <p:sp>
        <p:nvSpPr>
          <p:cNvPr id="4" name="Slide Number Placeholder 3"/>
          <p:cNvSpPr>
            <a:spLocks noGrp="1"/>
          </p:cNvSpPr>
          <p:nvPr>
            <p:ph type="sldNum" sz="quarter" idx="5"/>
          </p:nvPr>
        </p:nvSpPr>
        <p:spPr/>
        <p:txBody>
          <a:bodyPr/>
          <a:lstStyle/>
          <a:p>
            <a:fld id="{E6F6AA10-C973-3F44-AE42-4CC907109B9D}" type="slidenum">
              <a:rPr lang="en-US" smtClean="0"/>
              <a:t>6</a:t>
            </a:fld>
            <a:endParaRPr lang="en-US"/>
          </a:p>
        </p:txBody>
      </p:sp>
    </p:spTree>
    <p:extLst>
      <p:ext uri="{BB962C8B-B14F-4D97-AF65-F5344CB8AC3E}">
        <p14:creationId xmlns:p14="http://schemas.microsoft.com/office/powerpoint/2010/main" val="337885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7861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47192"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86736464-13AD-9344-AC01-0F11ADF6C391}"/>
              </a:ext>
            </a:extLst>
          </p:cNvPr>
          <p:cNvSpPr>
            <a:spLocks noGrp="1"/>
          </p:cNvSpPr>
          <p:nvPr>
            <p:ph idx="10"/>
          </p:nvPr>
        </p:nvSpPr>
        <p:spPr>
          <a:xfrm>
            <a:off x="2531706" y="3146113"/>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6" name="Content Placeholder 2">
            <a:extLst>
              <a:ext uri="{FF2B5EF4-FFF2-40B4-BE49-F238E27FC236}">
                <a16:creationId xmlns:a16="http://schemas.microsoft.com/office/drawing/2014/main" id="{745D8926-EAE3-4A4E-92D6-8A6B4C591344}"/>
              </a:ext>
            </a:extLst>
          </p:cNvPr>
          <p:cNvSpPr>
            <a:spLocks noGrp="1"/>
          </p:cNvSpPr>
          <p:nvPr>
            <p:ph idx="11"/>
          </p:nvPr>
        </p:nvSpPr>
        <p:spPr>
          <a:xfrm>
            <a:off x="4393214" y="313168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9" name="Content Placeholder 2">
            <a:extLst>
              <a:ext uri="{FF2B5EF4-FFF2-40B4-BE49-F238E27FC236}">
                <a16:creationId xmlns:a16="http://schemas.microsoft.com/office/drawing/2014/main" id="{D46354EF-D584-104A-8418-A5B9C32A2B37}"/>
              </a:ext>
            </a:extLst>
          </p:cNvPr>
          <p:cNvSpPr>
            <a:spLocks noGrp="1"/>
          </p:cNvSpPr>
          <p:nvPr>
            <p:ph idx="13"/>
          </p:nvPr>
        </p:nvSpPr>
        <p:spPr>
          <a:xfrm>
            <a:off x="9767632" y="315144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0" name="Content Placeholder 2">
            <a:extLst>
              <a:ext uri="{FF2B5EF4-FFF2-40B4-BE49-F238E27FC236}">
                <a16:creationId xmlns:a16="http://schemas.microsoft.com/office/drawing/2014/main" id="{7FF587BC-8E2C-E84C-BA91-269ABA289876}"/>
              </a:ext>
            </a:extLst>
          </p:cNvPr>
          <p:cNvSpPr>
            <a:spLocks noGrp="1"/>
          </p:cNvSpPr>
          <p:nvPr>
            <p:ph idx="14"/>
          </p:nvPr>
        </p:nvSpPr>
        <p:spPr>
          <a:xfrm>
            <a:off x="7939957" y="315145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1" name="Content Placeholder 2">
            <a:extLst>
              <a:ext uri="{FF2B5EF4-FFF2-40B4-BE49-F238E27FC236}">
                <a16:creationId xmlns:a16="http://schemas.microsoft.com/office/drawing/2014/main" id="{8BDFD509-F168-5B41-9EDD-24545E4B6B0D}"/>
              </a:ext>
            </a:extLst>
          </p:cNvPr>
          <p:cNvSpPr>
            <a:spLocks noGrp="1"/>
          </p:cNvSpPr>
          <p:nvPr>
            <p:ph idx="15"/>
          </p:nvPr>
        </p:nvSpPr>
        <p:spPr>
          <a:xfrm>
            <a:off x="6078449"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3" name="Content Placeholder 2">
            <a:extLst>
              <a:ext uri="{FF2B5EF4-FFF2-40B4-BE49-F238E27FC236}">
                <a16:creationId xmlns:a16="http://schemas.microsoft.com/office/drawing/2014/main" id="{B0E317DC-A24A-AD40-B4EF-227FB6656E96}"/>
              </a:ext>
            </a:extLst>
          </p:cNvPr>
          <p:cNvSpPr>
            <a:spLocks noGrp="1"/>
          </p:cNvSpPr>
          <p:nvPr>
            <p:ph idx="17"/>
          </p:nvPr>
        </p:nvSpPr>
        <p:spPr>
          <a:xfrm>
            <a:off x="853329" y="5121102"/>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4" name="Content Placeholder 2">
            <a:extLst>
              <a:ext uri="{FF2B5EF4-FFF2-40B4-BE49-F238E27FC236}">
                <a16:creationId xmlns:a16="http://schemas.microsoft.com/office/drawing/2014/main" id="{EA128208-06E3-D64E-8DAB-C32F72C9D7A8}"/>
              </a:ext>
            </a:extLst>
          </p:cNvPr>
          <p:cNvSpPr>
            <a:spLocks noGrp="1"/>
          </p:cNvSpPr>
          <p:nvPr>
            <p:ph idx="18"/>
          </p:nvPr>
        </p:nvSpPr>
        <p:spPr>
          <a:xfrm>
            <a:off x="2536654" y="5106208"/>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5" name="Content Placeholder 2">
            <a:extLst>
              <a:ext uri="{FF2B5EF4-FFF2-40B4-BE49-F238E27FC236}">
                <a16:creationId xmlns:a16="http://schemas.microsoft.com/office/drawing/2014/main" id="{67B9B261-ABEE-9C49-9F88-FC3E5CF38E51}"/>
              </a:ext>
            </a:extLst>
          </p:cNvPr>
          <p:cNvSpPr>
            <a:spLocks noGrp="1"/>
          </p:cNvSpPr>
          <p:nvPr>
            <p:ph idx="19"/>
          </p:nvPr>
        </p:nvSpPr>
        <p:spPr>
          <a:xfrm>
            <a:off x="4300859" y="510371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7" name="Content Placeholder 2">
            <a:extLst>
              <a:ext uri="{FF2B5EF4-FFF2-40B4-BE49-F238E27FC236}">
                <a16:creationId xmlns:a16="http://schemas.microsoft.com/office/drawing/2014/main" id="{A0EFD5CB-235D-5742-9F1E-ED709815404E}"/>
              </a:ext>
            </a:extLst>
          </p:cNvPr>
          <p:cNvSpPr>
            <a:spLocks noGrp="1"/>
          </p:cNvSpPr>
          <p:nvPr>
            <p:ph idx="21"/>
          </p:nvPr>
        </p:nvSpPr>
        <p:spPr>
          <a:xfrm>
            <a:off x="6096000" y="510370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9" name="Content Placeholder 2">
            <a:extLst>
              <a:ext uri="{FF2B5EF4-FFF2-40B4-BE49-F238E27FC236}">
                <a16:creationId xmlns:a16="http://schemas.microsoft.com/office/drawing/2014/main" id="{81483D11-B0BE-304F-90A3-BC516DDA664A}"/>
              </a:ext>
            </a:extLst>
          </p:cNvPr>
          <p:cNvSpPr>
            <a:spLocks noGrp="1"/>
          </p:cNvSpPr>
          <p:nvPr>
            <p:ph idx="23"/>
          </p:nvPr>
        </p:nvSpPr>
        <p:spPr>
          <a:xfrm>
            <a:off x="7939957" y="5133735"/>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80" y="208311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37097848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476788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445761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4642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950362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969583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91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33E7-328A-EE46-83D3-2B46558563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CCFBB1-055C-6447-B976-FAC030005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E50536-B061-2E47-8A67-EDB7D972FBD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9987D3A-BEFA-B649-9381-72337ADD0F4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789EC4F7-D4F2-864C-84EB-7D561C2C15EE}"/>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679263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9533C9-F10C-914E-AFE4-4E91739BD354}"/>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F669DD8-5D09-9443-A8CE-149431D5412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60962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565798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15977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2744414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00747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168418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95859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62066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162986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8074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51788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389256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14636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17807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72180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3059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33587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92109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784147"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7741284" y="3405297"/>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7741284" y="4351131"/>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8534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737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4241684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6" name="Content Placeholder 2">
            <a:extLst>
              <a:ext uri="{FF2B5EF4-FFF2-40B4-BE49-F238E27FC236}">
                <a16:creationId xmlns:a16="http://schemas.microsoft.com/office/drawing/2014/main" id="{6A945947-CCB2-B04C-9ADE-BA6B9BD1A138}"/>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8F140890-8A82-3A48-9D5B-37F381BC6D5E}"/>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4659167-7EEA-8446-87CF-BD1DA4A9AE40}"/>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996610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00390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927003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750527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47192"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86736464-13AD-9344-AC01-0F11ADF6C391}"/>
              </a:ext>
            </a:extLst>
          </p:cNvPr>
          <p:cNvSpPr>
            <a:spLocks noGrp="1"/>
          </p:cNvSpPr>
          <p:nvPr>
            <p:ph idx="10"/>
          </p:nvPr>
        </p:nvSpPr>
        <p:spPr>
          <a:xfrm>
            <a:off x="2531706" y="3146113"/>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6" name="Content Placeholder 2">
            <a:extLst>
              <a:ext uri="{FF2B5EF4-FFF2-40B4-BE49-F238E27FC236}">
                <a16:creationId xmlns:a16="http://schemas.microsoft.com/office/drawing/2014/main" id="{745D8926-EAE3-4A4E-92D6-8A6B4C591344}"/>
              </a:ext>
            </a:extLst>
          </p:cNvPr>
          <p:cNvSpPr>
            <a:spLocks noGrp="1"/>
          </p:cNvSpPr>
          <p:nvPr>
            <p:ph idx="11"/>
          </p:nvPr>
        </p:nvSpPr>
        <p:spPr>
          <a:xfrm>
            <a:off x="4393214" y="313168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9" name="Content Placeholder 2">
            <a:extLst>
              <a:ext uri="{FF2B5EF4-FFF2-40B4-BE49-F238E27FC236}">
                <a16:creationId xmlns:a16="http://schemas.microsoft.com/office/drawing/2014/main" id="{D46354EF-D584-104A-8418-A5B9C32A2B37}"/>
              </a:ext>
            </a:extLst>
          </p:cNvPr>
          <p:cNvSpPr>
            <a:spLocks noGrp="1"/>
          </p:cNvSpPr>
          <p:nvPr>
            <p:ph idx="13"/>
          </p:nvPr>
        </p:nvSpPr>
        <p:spPr>
          <a:xfrm>
            <a:off x="9767632" y="315144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0" name="Content Placeholder 2">
            <a:extLst>
              <a:ext uri="{FF2B5EF4-FFF2-40B4-BE49-F238E27FC236}">
                <a16:creationId xmlns:a16="http://schemas.microsoft.com/office/drawing/2014/main" id="{7FF587BC-8E2C-E84C-BA91-269ABA289876}"/>
              </a:ext>
            </a:extLst>
          </p:cNvPr>
          <p:cNvSpPr>
            <a:spLocks noGrp="1"/>
          </p:cNvSpPr>
          <p:nvPr>
            <p:ph idx="14"/>
          </p:nvPr>
        </p:nvSpPr>
        <p:spPr>
          <a:xfrm>
            <a:off x="7939957" y="315145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1" name="Content Placeholder 2">
            <a:extLst>
              <a:ext uri="{FF2B5EF4-FFF2-40B4-BE49-F238E27FC236}">
                <a16:creationId xmlns:a16="http://schemas.microsoft.com/office/drawing/2014/main" id="{8BDFD509-F168-5B41-9EDD-24545E4B6B0D}"/>
              </a:ext>
            </a:extLst>
          </p:cNvPr>
          <p:cNvSpPr>
            <a:spLocks noGrp="1"/>
          </p:cNvSpPr>
          <p:nvPr>
            <p:ph idx="15"/>
          </p:nvPr>
        </p:nvSpPr>
        <p:spPr>
          <a:xfrm>
            <a:off x="6078449"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3" name="Content Placeholder 2">
            <a:extLst>
              <a:ext uri="{FF2B5EF4-FFF2-40B4-BE49-F238E27FC236}">
                <a16:creationId xmlns:a16="http://schemas.microsoft.com/office/drawing/2014/main" id="{B0E317DC-A24A-AD40-B4EF-227FB6656E96}"/>
              </a:ext>
            </a:extLst>
          </p:cNvPr>
          <p:cNvSpPr>
            <a:spLocks noGrp="1"/>
          </p:cNvSpPr>
          <p:nvPr>
            <p:ph idx="17"/>
          </p:nvPr>
        </p:nvSpPr>
        <p:spPr>
          <a:xfrm>
            <a:off x="853329" y="5121102"/>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4" name="Content Placeholder 2">
            <a:extLst>
              <a:ext uri="{FF2B5EF4-FFF2-40B4-BE49-F238E27FC236}">
                <a16:creationId xmlns:a16="http://schemas.microsoft.com/office/drawing/2014/main" id="{EA128208-06E3-D64E-8DAB-C32F72C9D7A8}"/>
              </a:ext>
            </a:extLst>
          </p:cNvPr>
          <p:cNvSpPr>
            <a:spLocks noGrp="1"/>
          </p:cNvSpPr>
          <p:nvPr>
            <p:ph idx="18"/>
          </p:nvPr>
        </p:nvSpPr>
        <p:spPr>
          <a:xfrm>
            <a:off x="2536654" y="5106208"/>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5" name="Content Placeholder 2">
            <a:extLst>
              <a:ext uri="{FF2B5EF4-FFF2-40B4-BE49-F238E27FC236}">
                <a16:creationId xmlns:a16="http://schemas.microsoft.com/office/drawing/2014/main" id="{67B9B261-ABEE-9C49-9F88-FC3E5CF38E51}"/>
              </a:ext>
            </a:extLst>
          </p:cNvPr>
          <p:cNvSpPr>
            <a:spLocks noGrp="1"/>
          </p:cNvSpPr>
          <p:nvPr>
            <p:ph idx="19"/>
          </p:nvPr>
        </p:nvSpPr>
        <p:spPr>
          <a:xfrm>
            <a:off x="4300859" y="510371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7" name="Content Placeholder 2">
            <a:extLst>
              <a:ext uri="{FF2B5EF4-FFF2-40B4-BE49-F238E27FC236}">
                <a16:creationId xmlns:a16="http://schemas.microsoft.com/office/drawing/2014/main" id="{A0EFD5CB-235D-5742-9F1E-ED709815404E}"/>
              </a:ext>
            </a:extLst>
          </p:cNvPr>
          <p:cNvSpPr>
            <a:spLocks noGrp="1"/>
          </p:cNvSpPr>
          <p:nvPr>
            <p:ph idx="21"/>
          </p:nvPr>
        </p:nvSpPr>
        <p:spPr>
          <a:xfrm>
            <a:off x="6096000" y="510370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9" name="Content Placeholder 2">
            <a:extLst>
              <a:ext uri="{FF2B5EF4-FFF2-40B4-BE49-F238E27FC236}">
                <a16:creationId xmlns:a16="http://schemas.microsoft.com/office/drawing/2014/main" id="{81483D11-B0BE-304F-90A3-BC516DDA664A}"/>
              </a:ext>
            </a:extLst>
          </p:cNvPr>
          <p:cNvSpPr>
            <a:spLocks noGrp="1"/>
          </p:cNvSpPr>
          <p:nvPr>
            <p:ph idx="23"/>
          </p:nvPr>
        </p:nvSpPr>
        <p:spPr>
          <a:xfrm>
            <a:off x="7939957" y="5133735"/>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80" y="208311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74787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5806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27182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3059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75098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626339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50876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252041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185906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758322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00225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460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D4CAC3-830A-DD41-B86E-E2CCE6961486}"/>
              </a:ext>
            </a:extLst>
          </p:cNvPr>
          <p:cNvSpPr/>
          <p:nvPr userDrawn="1"/>
        </p:nvSpPr>
        <p:spPr>
          <a:xfrm rot="5280000">
            <a:off x="4644072"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3209-47B0-6C43-8C02-DF0089486095}"/>
              </a:ext>
            </a:extLst>
          </p:cNvPr>
          <p:cNvSpPr/>
          <p:nvPr userDrawn="1"/>
        </p:nvSpPr>
        <p:spPr>
          <a:xfrm rot="5400000">
            <a:off x="4720906" y="2067416"/>
            <a:ext cx="2750190"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E7BF10-AFE6-D648-9465-7110919B07C8}"/>
              </a:ext>
            </a:extLst>
          </p:cNvPr>
          <p:cNvSpPr/>
          <p:nvPr userDrawn="1"/>
        </p:nvSpPr>
        <p:spPr>
          <a:xfrm rot="5280000">
            <a:off x="8092389" y="2121662"/>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F1CD53-6608-744F-B0EB-C2327D1B5D93}"/>
              </a:ext>
            </a:extLst>
          </p:cNvPr>
          <p:cNvSpPr/>
          <p:nvPr userDrawn="1"/>
        </p:nvSpPr>
        <p:spPr>
          <a:xfrm rot="5400000">
            <a:off x="8173768" y="2067418"/>
            <a:ext cx="2750195"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4FB6BA-3C37-5C4E-907B-D60854A723D5}"/>
              </a:ext>
            </a:extLst>
          </p:cNvPr>
          <p:cNvSpPr/>
          <p:nvPr userDrawn="1"/>
        </p:nvSpPr>
        <p:spPr>
          <a:xfrm rot="5280000">
            <a:off x="1191209" y="2121661"/>
            <a:ext cx="2750193"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833528-C1A9-174A-93E9-66E873EF519B}"/>
              </a:ext>
            </a:extLst>
          </p:cNvPr>
          <p:cNvSpPr/>
          <p:nvPr userDrawn="1"/>
        </p:nvSpPr>
        <p:spPr>
          <a:xfrm rot="5400000">
            <a:off x="1268040" y="2067415"/>
            <a:ext cx="2750191"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129143" y="2372810"/>
            <a:ext cx="3037503"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35BDF4DA-0E6F-2B40-9E81-ACF69A50C868}"/>
              </a:ext>
            </a:extLst>
          </p:cNvPr>
          <p:cNvSpPr>
            <a:spLocks noGrp="1"/>
          </p:cNvSpPr>
          <p:nvPr>
            <p:ph idx="13"/>
          </p:nvPr>
        </p:nvSpPr>
        <p:spPr>
          <a:xfrm>
            <a:off x="7962106" y="2402765"/>
            <a:ext cx="3029547" cy="2511015"/>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9DECBE4-B068-7846-B047-6138D4346E09}"/>
              </a:ext>
            </a:extLst>
          </p:cNvPr>
          <p:cNvSpPr>
            <a:spLocks noGrp="1"/>
          </p:cNvSpPr>
          <p:nvPr>
            <p:ph idx="14"/>
          </p:nvPr>
        </p:nvSpPr>
        <p:spPr>
          <a:xfrm>
            <a:off x="4552171" y="2372810"/>
            <a:ext cx="3026980" cy="2547047"/>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94CBC117-2E7D-1B4C-920A-D54FF77FDEA6}"/>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134898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6" name="Content Placeholder 2">
            <a:extLst>
              <a:ext uri="{FF2B5EF4-FFF2-40B4-BE49-F238E27FC236}">
                <a16:creationId xmlns:a16="http://schemas.microsoft.com/office/drawing/2014/main" id="{6A945947-CCB2-B04C-9ADE-BA6B9BD1A138}"/>
              </a:ext>
            </a:extLst>
          </p:cNvPr>
          <p:cNvSpPr>
            <a:spLocks noGrp="1"/>
          </p:cNvSpPr>
          <p:nvPr>
            <p:ph idx="1"/>
          </p:nvPr>
        </p:nvSpPr>
        <p:spPr>
          <a:xfrm>
            <a:off x="6266180" y="11832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7" name="Content Placeholder 2">
            <a:extLst>
              <a:ext uri="{FF2B5EF4-FFF2-40B4-BE49-F238E27FC236}">
                <a16:creationId xmlns:a16="http://schemas.microsoft.com/office/drawing/2014/main" id="{8F140890-8A82-3A48-9D5B-37F381BC6D5E}"/>
              </a:ext>
            </a:extLst>
          </p:cNvPr>
          <p:cNvSpPr>
            <a:spLocks noGrp="1"/>
          </p:cNvSpPr>
          <p:nvPr>
            <p:ph idx="14"/>
          </p:nvPr>
        </p:nvSpPr>
        <p:spPr>
          <a:xfrm>
            <a:off x="6266180" y="28025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4659167-7EEA-8446-87CF-BD1DA4A9AE40}"/>
              </a:ext>
            </a:extLst>
          </p:cNvPr>
          <p:cNvSpPr>
            <a:spLocks noGrp="1"/>
          </p:cNvSpPr>
          <p:nvPr>
            <p:ph idx="15"/>
          </p:nvPr>
        </p:nvSpPr>
        <p:spPr>
          <a:xfrm>
            <a:off x="6266182" y="19859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49257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120438"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1120438"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F1B7580-83A4-7A47-A5DF-8185E5AEC82F}"/>
              </a:ext>
            </a:extLst>
          </p:cNvPr>
          <p:cNvSpPr>
            <a:spLocks noGrp="1"/>
          </p:cNvSpPr>
          <p:nvPr>
            <p:ph idx="19"/>
          </p:nvPr>
        </p:nvSpPr>
        <p:spPr>
          <a:xfrm>
            <a:off x="3258260"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C9A317D0-9373-DA42-BC71-49D62330009F}"/>
              </a:ext>
            </a:extLst>
          </p:cNvPr>
          <p:cNvSpPr>
            <a:spLocks noGrp="1"/>
          </p:cNvSpPr>
          <p:nvPr>
            <p:ph idx="20"/>
          </p:nvPr>
        </p:nvSpPr>
        <p:spPr>
          <a:xfrm>
            <a:off x="3258260"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396082" y="3942789"/>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396082" y="4573085"/>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1120438"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9BB40EC-2708-784D-AE49-F6B391DDD1C6}"/>
              </a:ext>
            </a:extLst>
          </p:cNvPr>
          <p:cNvSpPr>
            <a:spLocks noGrp="1"/>
          </p:cNvSpPr>
          <p:nvPr>
            <p:ph idx="24"/>
          </p:nvPr>
        </p:nvSpPr>
        <p:spPr>
          <a:xfrm>
            <a:off x="3258260" y="520393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396082" y="5191233"/>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652071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932180" y="293130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C1C67FD4-6F3C-5943-B6E7-422E1E5A15A5}"/>
              </a:ext>
            </a:extLst>
          </p:cNvPr>
          <p:cNvSpPr>
            <a:spLocks noGrp="1"/>
          </p:cNvSpPr>
          <p:nvPr>
            <p:ph idx="18"/>
          </p:nvPr>
        </p:nvSpPr>
        <p:spPr>
          <a:xfrm>
            <a:off x="932180" y="359842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7AC47B1-8AAF-9F43-A132-2FCAA9D1AE98}"/>
              </a:ext>
            </a:extLst>
          </p:cNvPr>
          <p:cNvSpPr>
            <a:spLocks noGrp="1"/>
          </p:cNvSpPr>
          <p:nvPr>
            <p:ph idx="21"/>
          </p:nvPr>
        </p:nvSpPr>
        <p:spPr>
          <a:xfrm>
            <a:off x="5207824" y="2937324"/>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5C03AEBF-91DA-544A-BE66-9619545F1D4C}"/>
              </a:ext>
            </a:extLst>
          </p:cNvPr>
          <p:cNvSpPr>
            <a:spLocks noGrp="1"/>
          </p:cNvSpPr>
          <p:nvPr>
            <p:ph idx="22"/>
          </p:nvPr>
        </p:nvSpPr>
        <p:spPr>
          <a:xfrm>
            <a:off x="5207824" y="359842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182F7F0E-6921-1E46-AEE9-68C5304764BD}"/>
              </a:ext>
            </a:extLst>
          </p:cNvPr>
          <p:cNvSpPr>
            <a:spLocks noGrp="1"/>
          </p:cNvSpPr>
          <p:nvPr>
            <p:ph idx="23"/>
          </p:nvPr>
        </p:nvSpPr>
        <p:spPr>
          <a:xfrm>
            <a:off x="932180" y="4265540"/>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DB53411-F0F8-8249-BC09-C4DC60480D28}"/>
              </a:ext>
            </a:extLst>
          </p:cNvPr>
          <p:cNvSpPr>
            <a:spLocks noGrp="1"/>
          </p:cNvSpPr>
          <p:nvPr>
            <p:ph idx="25"/>
          </p:nvPr>
        </p:nvSpPr>
        <p:spPr>
          <a:xfrm>
            <a:off x="5207824" y="4425041"/>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72BB99F6-49F9-1A4F-889E-F171BE8A7073}"/>
              </a:ext>
            </a:extLst>
          </p:cNvPr>
          <p:cNvSpPr>
            <a:spLocks noGrp="1"/>
          </p:cNvSpPr>
          <p:nvPr>
            <p:ph idx="26" hasCustomPrompt="1"/>
          </p:nvPr>
        </p:nvSpPr>
        <p:spPr>
          <a:xfrm>
            <a:off x="3429000" y="2693539"/>
            <a:ext cx="1118770" cy="1007974"/>
          </a:xfrm>
        </p:spPr>
        <p:txBody>
          <a:bodyPr>
            <a:noAutofit/>
          </a:bodyPr>
          <a:lstStyle>
            <a:lvl1pPr marL="0" indent="0">
              <a:buNone/>
              <a:defRPr sz="15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a:t>
            </a:r>
          </a:p>
        </p:txBody>
      </p:sp>
      <p:sp>
        <p:nvSpPr>
          <p:cNvPr id="19" name="Content Placeholder 2">
            <a:extLst>
              <a:ext uri="{FF2B5EF4-FFF2-40B4-BE49-F238E27FC236}">
                <a16:creationId xmlns:a16="http://schemas.microsoft.com/office/drawing/2014/main" id="{B568839C-827E-7E48-8928-B98BC7405404}"/>
              </a:ext>
            </a:extLst>
          </p:cNvPr>
          <p:cNvSpPr>
            <a:spLocks noGrp="1"/>
          </p:cNvSpPr>
          <p:nvPr>
            <p:ph idx="27"/>
          </p:nvPr>
        </p:nvSpPr>
        <p:spPr>
          <a:xfrm>
            <a:off x="3087932" y="4654508"/>
            <a:ext cx="2119892"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FAD53C68-1828-D846-80CC-558FED17A73A}"/>
              </a:ext>
            </a:extLst>
          </p:cNvPr>
          <p:cNvSpPr>
            <a:spLocks noGrp="1"/>
          </p:cNvSpPr>
          <p:nvPr>
            <p:ph idx="28"/>
          </p:nvPr>
        </p:nvSpPr>
        <p:spPr>
          <a:xfrm>
            <a:off x="932180" y="5354663"/>
            <a:ext cx="5916731"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489640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01168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526946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747192"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86736464-13AD-9344-AC01-0F11ADF6C391}"/>
              </a:ext>
            </a:extLst>
          </p:cNvPr>
          <p:cNvSpPr>
            <a:spLocks noGrp="1"/>
          </p:cNvSpPr>
          <p:nvPr>
            <p:ph idx="10"/>
          </p:nvPr>
        </p:nvSpPr>
        <p:spPr>
          <a:xfrm>
            <a:off x="2531706" y="3146113"/>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6" name="Content Placeholder 2">
            <a:extLst>
              <a:ext uri="{FF2B5EF4-FFF2-40B4-BE49-F238E27FC236}">
                <a16:creationId xmlns:a16="http://schemas.microsoft.com/office/drawing/2014/main" id="{745D8926-EAE3-4A4E-92D6-8A6B4C591344}"/>
              </a:ext>
            </a:extLst>
          </p:cNvPr>
          <p:cNvSpPr>
            <a:spLocks noGrp="1"/>
          </p:cNvSpPr>
          <p:nvPr>
            <p:ph idx="11"/>
          </p:nvPr>
        </p:nvSpPr>
        <p:spPr>
          <a:xfrm>
            <a:off x="4393214" y="313168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9" name="Content Placeholder 2">
            <a:extLst>
              <a:ext uri="{FF2B5EF4-FFF2-40B4-BE49-F238E27FC236}">
                <a16:creationId xmlns:a16="http://schemas.microsoft.com/office/drawing/2014/main" id="{D46354EF-D584-104A-8418-A5B9C32A2B37}"/>
              </a:ext>
            </a:extLst>
          </p:cNvPr>
          <p:cNvSpPr>
            <a:spLocks noGrp="1"/>
          </p:cNvSpPr>
          <p:nvPr>
            <p:ph idx="13"/>
          </p:nvPr>
        </p:nvSpPr>
        <p:spPr>
          <a:xfrm>
            <a:off x="9767632" y="315144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0" name="Content Placeholder 2">
            <a:extLst>
              <a:ext uri="{FF2B5EF4-FFF2-40B4-BE49-F238E27FC236}">
                <a16:creationId xmlns:a16="http://schemas.microsoft.com/office/drawing/2014/main" id="{7FF587BC-8E2C-E84C-BA91-269ABA289876}"/>
              </a:ext>
            </a:extLst>
          </p:cNvPr>
          <p:cNvSpPr>
            <a:spLocks noGrp="1"/>
          </p:cNvSpPr>
          <p:nvPr>
            <p:ph idx="14"/>
          </p:nvPr>
        </p:nvSpPr>
        <p:spPr>
          <a:xfrm>
            <a:off x="7939957" y="315145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1" name="Content Placeholder 2">
            <a:extLst>
              <a:ext uri="{FF2B5EF4-FFF2-40B4-BE49-F238E27FC236}">
                <a16:creationId xmlns:a16="http://schemas.microsoft.com/office/drawing/2014/main" id="{8BDFD509-F168-5B41-9EDD-24545E4B6B0D}"/>
              </a:ext>
            </a:extLst>
          </p:cNvPr>
          <p:cNvSpPr>
            <a:spLocks noGrp="1"/>
          </p:cNvSpPr>
          <p:nvPr>
            <p:ph idx="15"/>
          </p:nvPr>
        </p:nvSpPr>
        <p:spPr>
          <a:xfrm>
            <a:off x="6078449" y="314085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3" name="Content Placeholder 2">
            <a:extLst>
              <a:ext uri="{FF2B5EF4-FFF2-40B4-BE49-F238E27FC236}">
                <a16:creationId xmlns:a16="http://schemas.microsoft.com/office/drawing/2014/main" id="{B0E317DC-A24A-AD40-B4EF-227FB6656E96}"/>
              </a:ext>
            </a:extLst>
          </p:cNvPr>
          <p:cNvSpPr>
            <a:spLocks noGrp="1"/>
          </p:cNvSpPr>
          <p:nvPr>
            <p:ph idx="17"/>
          </p:nvPr>
        </p:nvSpPr>
        <p:spPr>
          <a:xfrm>
            <a:off x="853329" y="5121102"/>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4" name="Content Placeholder 2">
            <a:extLst>
              <a:ext uri="{FF2B5EF4-FFF2-40B4-BE49-F238E27FC236}">
                <a16:creationId xmlns:a16="http://schemas.microsoft.com/office/drawing/2014/main" id="{EA128208-06E3-D64E-8DAB-C32F72C9D7A8}"/>
              </a:ext>
            </a:extLst>
          </p:cNvPr>
          <p:cNvSpPr>
            <a:spLocks noGrp="1"/>
          </p:cNvSpPr>
          <p:nvPr>
            <p:ph idx="18"/>
          </p:nvPr>
        </p:nvSpPr>
        <p:spPr>
          <a:xfrm>
            <a:off x="2536654" y="5106208"/>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5" name="Content Placeholder 2">
            <a:extLst>
              <a:ext uri="{FF2B5EF4-FFF2-40B4-BE49-F238E27FC236}">
                <a16:creationId xmlns:a16="http://schemas.microsoft.com/office/drawing/2014/main" id="{67B9B261-ABEE-9C49-9F88-FC3E5CF38E51}"/>
              </a:ext>
            </a:extLst>
          </p:cNvPr>
          <p:cNvSpPr>
            <a:spLocks noGrp="1"/>
          </p:cNvSpPr>
          <p:nvPr>
            <p:ph idx="19"/>
          </p:nvPr>
        </p:nvSpPr>
        <p:spPr>
          <a:xfrm>
            <a:off x="4300859" y="5103710"/>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7" name="Content Placeholder 2">
            <a:extLst>
              <a:ext uri="{FF2B5EF4-FFF2-40B4-BE49-F238E27FC236}">
                <a16:creationId xmlns:a16="http://schemas.microsoft.com/office/drawing/2014/main" id="{A0EFD5CB-235D-5742-9F1E-ED709815404E}"/>
              </a:ext>
            </a:extLst>
          </p:cNvPr>
          <p:cNvSpPr>
            <a:spLocks noGrp="1"/>
          </p:cNvSpPr>
          <p:nvPr>
            <p:ph idx="21"/>
          </p:nvPr>
        </p:nvSpPr>
        <p:spPr>
          <a:xfrm>
            <a:off x="6096000" y="5103709"/>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19" name="Content Placeholder 2">
            <a:extLst>
              <a:ext uri="{FF2B5EF4-FFF2-40B4-BE49-F238E27FC236}">
                <a16:creationId xmlns:a16="http://schemas.microsoft.com/office/drawing/2014/main" id="{81483D11-B0BE-304F-90A3-BC516DDA664A}"/>
              </a:ext>
            </a:extLst>
          </p:cNvPr>
          <p:cNvSpPr>
            <a:spLocks noGrp="1"/>
          </p:cNvSpPr>
          <p:nvPr>
            <p:ph idx="23"/>
          </p:nvPr>
        </p:nvSpPr>
        <p:spPr>
          <a:xfrm>
            <a:off x="7939957" y="5133735"/>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
        <p:nvSpPr>
          <p:cNvPr id="32" name="Content Placeholder 2">
            <a:extLst>
              <a:ext uri="{FF2B5EF4-FFF2-40B4-BE49-F238E27FC236}">
                <a16:creationId xmlns:a16="http://schemas.microsoft.com/office/drawing/2014/main" id="{7C37AA0E-BE5D-E449-83D0-CE7A9AB473ED}"/>
              </a:ext>
            </a:extLst>
          </p:cNvPr>
          <p:cNvSpPr>
            <a:spLocks noGrp="1"/>
          </p:cNvSpPr>
          <p:nvPr>
            <p:ph idx="24"/>
          </p:nvPr>
        </p:nvSpPr>
        <p:spPr>
          <a:xfrm>
            <a:off x="932180" y="2083117"/>
            <a:ext cx="1492188" cy="37367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a:t>
            </a:r>
          </a:p>
        </p:txBody>
      </p:sp>
    </p:spTree>
    <p:extLst>
      <p:ext uri="{BB962C8B-B14F-4D97-AF65-F5344CB8AC3E}">
        <p14:creationId xmlns:p14="http://schemas.microsoft.com/office/powerpoint/2010/main" val="3795001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6A370775-108B-8343-9740-27D0E7BA19B8}"/>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4B06A4DD-81CC-1D4F-8ED4-5E736A906337}"/>
              </a:ext>
            </a:extLst>
          </p:cNvPr>
          <p:cNvSpPr>
            <a:spLocks noGrp="1"/>
          </p:cNvSpPr>
          <p:nvPr>
            <p:ph idx="14"/>
          </p:nvPr>
        </p:nvSpPr>
        <p:spPr>
          <a:xfrm>
            <a:off x="617220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 name="Title 1">
            <a:extLst>
              <a:ext uri="{FF2B5EF4-FFF2-40B4-BE49-F238E27FC236}">
                <a16:creationId xmlns:a16="http://schemas.microsoft.com/office/drawing/2014/main" id="{C54C18BE-FE59-A44B-890A-CF61D4BF351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289226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4213524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hasCustomPrompt="1"/>
          </p:nvPr>
        </p:nvSpPr>
        <p:spPr/>
        <p:txBody>
          <a:bodyPr>
            <a:normAutofit/>
          </a:bodyPr>
          <a:lstStyle>
            <a:lvl1pPr>
              <a:defRPr sz="4000" b="1">
                <a:latin typeface="Arial Nova" panose="020B05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lvl1pPr>
              <a:defRPr b="0" i="0">
                <a:latin typeface="Arial Nova" panose="020B0504020202020204" pitchFamily="34" charset="0"/>
              </a:defRPr>
            </a:lvl1pPr>
            <a:lvl2pPr>
              <a:defRPr b="0" i="0">
                <a:latin typeface="Arial Nova" panose="020B0504020202020204" pitchFamily="34" charset="0"/>
              </a:defRPr>
            </a:lvl2pPr>
            <a:lvl3pPr>
              <a:defRPr b="0" i="0">
                <a:latin typeface="Arial Nova" panose="020B0504020202020204" pitchFamily="34" charset="0"/>
              </a:defRPr>
            </a:lvl3pPr>
            <a:lvl4pPr>
              <a:defRPr b="0" i="0">
                <a:latin typeface="Arial Nova" panose="020B0504020202020204" pitchFamily="34" charset="0"/>
              </a:defRPr>
            </a:lvl4pPr>
            <a:lvl5pPr>
              <a:defRPr b="0" i="0">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08331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hasCustomPrompt="1"/>
          </p:nvPr>
        </p:nvSpPr>
        <p:spPr>
          <a:xfrm>
            <a:off x="839788" y="365125"/>
            <a:ext cx="10515600" cy="1325563"/>
          </a:xfrm>
        </p:spPr>
        <p:txBody>
          <a:bodyPr>
            <a:normAutofit/>
          </a:bodyPr>
          <a:lstStyle>
            <a:lvl1pPr>
              <a:defRPr sz="4000" b="1" i="0">
                <a:latin typeface="Arial Nova" panose="020B05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atin typeface="Arial Nova" panose="020B05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lvl1pPr>
              <a:defRPr>
                <a:latin typeface="Arial Nova" panose="020B0504020202020204" pitchFamily="34" charset="0"/>
                <a:cs typeface="Arial" panose="020B0604020202020204" pitchFamily="34" charset="0"/>
              </a:defRPr>
            </a:lvl1pPr>
            <a:lvl2pPr>
              <a:defRPr>
                <a:latin typeface="Arial Nova" panose="020B0504020202020204" pitchFamily="34" charset="0"/>
                <a:cs typeface="Arial" panose="020B0604020202020204" pitchFamily="34" charset="0"/>
              </a:defRPr>
            </a:lvl2pPr>
            <a:lvl3pPr>
              <a:defRPr>
                <a:latin typeface="Arial Nova" panose="020B0504020202020204" pitchFamily="34" charset="0"/>
                <a:cs typeface="Arial" panose="020B0604020202020204" pitchFamily="34" charset="0"/>
              </a:defRPr>
            </a:lvl3pPr>
            <a:lvl4pPr>
              <a:defRPr>
                <a:latin typeface="Arial Nova" panose="020B0504020202020204" pitchFamily="34" charset="0"/>
                <a:cs typeface="Arial" panose="020B0604020202020204" pitchFamily="34" charset="0"/>
              </a:defRPr>
            </a:lvl4pPr>
            <a:lvl5pPr>
              <a:defRPr>
                <a:latin typeface="Arial Nova" panose="020B05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32677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80447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512081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64052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3728D633-9D68-444D-A51E-1BF1ECE0D914}"/>
              </a:ext>
            </a:extLst>
          </p:cNvPr>
          <p:cNvSpPr>
            <a:spLocks noGrp="1"/>
          </p:cNvSpPr>
          <p:nvPr>
            <p:ph idx="15"/>
          </p:nvPr>
        </p:nvSpPr>
        <p:spPr>
          <a:xfrm>
            <a:off x="1060196" y="5562203"/>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C4858C80-5077-2E91-E210-2252C0A9A42D}"/>
              </a:ext>
            </a:extLst>
          </p:cNvPr>
          <p:cNvSpPr>
            <a:spLocks noGrp="1"/>
          </p:cNvSpPr>
          <p:nvPr>
            <p:ph idx="16"/>
          </p:nvPr>
        </p:nvSpPr>
        <p:spPr>
          <a:xfrm>
            <a:off x="2862878" y="5544819"/>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18427F5A-447D-8BB6-6846-8EF29EBFAB39}"/>
              </a:ext>
            </a:extLst>
          </p:cNvPr>
          <p:cNvSpPr>
            <a:spLocks noGrp="1"/>
          </p:cNvSpPr>
          <p:nvPr>
            <p:ph idx="17"/>
          </p:nvPr>
        </p:nvSpPr>
        <p:spPr>
          <a:xfrm>
            <a:off x="4652441" y="5561756"/>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7FA5CEF-823B-E457-A39F-8ADD9D8DDD28}"/>
              </a:ext>
            </a:extLst>
          </p:cNvPr>
          <p:cNvSpPr>
            <a:spLocks noGrp="1"/>
          </p:cNvSpPr>
          <p:nvPr>
            <p:ph idx="18"/>
          </p:nvPr>
        </p:nvSpPr>
        <p:spPr>
          <a:xfrm>
            <a:off x="6442004" y="5544819"/>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B60DBC75-77E2-E790-02A7-81FCA2FE1832}"/>
              </a:ext>
            </a:extLst>
          </p:cNvPr>
          <p:cNvSpPr>
            <a:spLocks noGrp="1"/>
          </p:cNvSpPr>
          <p:nvPr>
            <p:ph idx="19"/>
          </p:nvPr>
        </p:nvSpPr>
        <p:spPr>
          <a:xfrm>
            <a:off x="8231567" y="5561756"/>
            <a:ext cx="1506537"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8F80051A-2B9B-A12B-AFA1-349916C96968}"/>
              </a:ext>
            </a:extLst>
          </p:cNvPr>
          <p:cNvSpPr>
            <a:spLocks noGrp="1"/>
          </p:cNvSpPr>
          <p:nvPr>
            <p:ph type="pic" sz="quarter" idx="20"/>
          </p:nvPr>
        </p:nvSpPr>
        <p:spPr>
          <a:xfrm>
            <a:off x="1060196" y="4580513"/>
            <a:ext cx="1506537" cy="893763"/>
          </a:xfrm>
        </p:spPr>
        <p:txBody>
          <a:bodyPr/>
          <a:lstStyle/>
          <a:p>
            <a:endParaRPr lang="en-US" dirty="0"/>
          </a:p>
        </p:txBody>
      </p:sp>
      <p:sp>
        <p:nvSpPr>
          <p:cNvPr id="26" name="Picture Placeholder 2">
            <a:extLst>
              <a:ext uri="{FF2B5EF4-FFF2-40B4-BE49-F238E27FC236}">
                <a16:creationId xmlns:a16="http://schemas.microsoft.com/office/drawing/2014/main" id="{447D6A8F-DE6E-0615-E54F-FE43280C837E}"/>
              </a:ext>
            </a:extLst>
          </p:cNvPr>
          <p:cNvSpPr>
            <a:spLocks noGrp="1"/>
          </p:cNvSpPr>
          <p:nvPr>
            <p:ph type="pic" sz="quarter" idx="21"/>
          </p:nvPr>
        </p:nvSpPr>
        <p:spPr>
          <a:xfrm>
            <a:off x="2849759" y="4580512"/>
            <a:ext cx="1506537" cy="893763"/>
          </a:xfrm>
        </p:spPr>
        <p:txBody>
          <a:bodyPr/>
          <a:lstStyle/>
          <a:p>
            <a:endParaRPr lang="en-US" dirty="0"/>
          </a:p>
        </p:txBody>
      </p:sp>
      <p:sp>
        <p:nvSpPr>
          <p:cNvPr id="27" name="Picture Placeholder 2">
            <a:extLst>
              <a:ext uri="{FF2B5EF4-FFF2-40B4-BE49-F238E27FC236}">
                <a16:creationId xmlns:a16="http://schemas.microsoft.com/office/drawing/2014/main" id="{45DE35FB-6B95-1C53-E9F2-3D57850C6D3B}"/>
              </a:ext>
            </a:extLst>
          </p:cNvPr>
          <p:cNvSpPr>
            <a:spLocks noGrp="1"/>
          </p:cNvSpPr>
          <p:nvPr>
            <p:ph type="pic" sz="quarter" idx="22"/>
          </p:nvPr>
        </p:nvSpPr>
        <p:spPr>
          <a:xfrm>
            <a:off x="4652441" y="4580511"/>
            <a:ext cx="1506537" cy="893763"/>
          </a:xfrm>
        </p:spPr>
        <p:txBody>
          <a:bodyPr/>
          <a:lstStyle/>
          <a:p>
            <a:endParaRPr lang="en-US"/>
          </a:p>
        </p:txBody>
      </p:sp>
      <p:sp>
        <p:nvSpPr>
          <p:cNvPr id="28" name="Picture Placeholder 2">
            <a:extLst>
              <a:ext uri="{FF2B5EF4-FFF2-40B4-BE49-F238E27FC236}">
                <a16:creationId xmlns:a16="http://schemas.microsoft.com/office/drawing/2014/main" id="{446DA971-78EF-50E3-BEFC-557ED29DCB0F}"/>
              </a:ext>
            </a:extLst>
          </p:cNvPr>
          <p:cNvSpPr>
            <a:spLocks noGrp="1"/>
          </p:cNvSpPr>
          <p:nvPr>
            <p:ph type="pic" sz="quarter" idx="23"/>
          </p:nvPr>
        </p:nvSpPr>
        <p:spPr>
          <a:xfrm>
            <a:off x="6442004" y="4580510"/>
            <a:ext cx="1506537" cy="893763"/>
          </a:xfrm>
        </p:spPr>
        <p:txBody>
          <a:bodyPr/>
          <a:lstStyle/>
          <a:p>
            <a:endParaRPr lang="en-US"/>
          </a:p>
        </p:txBody>
      </p:sp>
      <p:sp>
        <p:nvSpPr>
          <p:cNvPr id="29" name="Picture Placeholder 2">
            <a:extLst>
              <a:ext uri="{FF2B5EF4-FFF2-40B4-BE49-F238E27FC236}">
                <a16:creationId xmlns:a16="http://schemas.microsoft.com/office/drawing/2014/main" id="{7B4BEBE5-F8CF-1E7C-535E-3865F524B134}"/>
              </a:ext>
            </a:extLst>
          </p:cNvPr>
          <p:cNvSpPr>
            <a:spLocks noGrp="1"/>
          </p:cNvSpPr>
          <p:nvPr>
            <p:ph type="pic" sz="quarter" idx="24"/>
          </p:nvPr>
        </p:nvSpPr>
        <p:spPr>
          <a:xfrm>
            <a:off x="8231567" y="4580509"/>
            <a:ext cx="1506537" cy="893763"/>
          </a:xfrm>
        </p:spPr>
        <p:txBody>
          <a:bodyPr/>
          <a:lstStyle/>
          <a:p>
            <a:endParaRPr lang="en-US"/>
          </a:p>
        </p:txBody>
      </p:sp>
    </p:spTree>
    <p:extLst>
      <p:ext uri="{BB962C8B-B14F-4D97-AF65-F5344CB8AC3E}">
        <p14:creationId xmlns:p14="http://schemas.microsoft.com/office/powerpoint/2010/main" val="540461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245387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26125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1066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32180" y="554055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0292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99194D44-3AEC-CD41-92D7-C51AE321B857}"/>
              </a:ext>
            </a:extLst>
          </p:cNvPr>
          <p:cNvSpPr>
            <a:spLocks noGrp="1"/>
          </p:cNvSpPr>
          <p:nvPr>
            <p:ph idx="18"/>
          </p:nvPr>
        </p:nvSpPr>
        <p:spPr>
          <a:xfrm>
            <a:off x="3305266"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7D3D6433-7898-2143-8220-4F7A63699CCD}"/>
              </a:ext>
            </a:extLst>
          </p:cNvPr>
          <p:cNvSpPr>
            <a:spLocks noGrp="1"/>
          </p:cNvSpPr>
          <p:nvPr>
            <p:ph idx="19"/>
          </p:nvPr>
        </p:nvSpPr>
        <p:spPr>
          <a:xfrm>
            <a:off x="3305266"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82846DDC-3BC4-CE43-9FB8-658278902A9F}"/>
              </a:ext>
            </a:extLst>
          </p:cNvPr>
          <p:cNvSpPr>
            <a:spLocks noGrp="1"/>
          </p:cNvSpPr>
          <p:nvPr>
            <p:ph idx="20"/>
          </p:nvPr>
        </p:nvSpPr>
        <p:spPr>
          <a:xfrm>
            <a:off x="3305266"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AC58026B-D5A3-034B-86AC-A54618DAE75B}"/>
              </a:ext>
            </a:extLst>
          </p:cNvPr>
          <p:cNvSpPr>
            <a:spLocks noGrp="1"/>
          </p:cNvSpPr>
          <p:nvPr>
            <p:ph idx="21"/>
          </p:nvPr>
        </p:nvSpPr>
        <p:spPr>
          <a:xfrm>
            <a:off x="3305266"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022B9B6A-8E96-1F49-A37A-5C0F116A6C3E}"/>
              </a:ext>
            </a:extLst>
          </p:cNvPr>
          <p:cNvSpPr>
            <a:spLocks noGrp="1"/>
          </p:cNvSpPr>
          <p:nvPr>
            <p:ph idx="22"/>
          </p:nvPr>
        </p:nvSpPr>
        <p:spPr>
          <a:xfrm>
            <a:off x="5678352"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8D70A679-28A0-0848-90AF-3F627769C0BD}"/>
              </a:ext>
            </a:extLst>
          </p:cNvPr>
          <p:cNvSpPr>
            <a:spLocks noGrp="1"/>
          </p:cNvSpPr>
          <p:nvPr>
            <p:ph idx="23"/>
          </p:nvPr>
        </p:nvSpPr>
        <p:spPr>
          <a:xfrm>
            <a:off x="5678352"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1F615848-5F58-7D41-8D00-8D7AAB481734}"/>
              </a:ext>
            </a:extLst>
          </p:cNvPr>
          <p:cNvSpPr>
            <a:spLocks noGrp="1"/>
          </p:cNvSpPr>
          <p:nvPr>
            <p:ph idx="24"/>
          </p:nvPr>
        </p:nvSpPr>
        <p:spPr>
          <a:xfrm>
            <a:off x="5678352"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1BFE133B-AFD7-3443-9450-0CBE8778505F}"/>
              </a:ext>
            </a:extLst>
          </p:cNvPr>
          <p:cNvSpPr>
            <a:spLocks noGrp="1"/>
          </p:cNvSpPr>
          <p:nvPr>
            <p:ph idx="25"/>
          </p:nvPr>
        </p:nvSpPr>
        <p:spPr>
          <a:xfrm>
            <a:off x="5678352"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23902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2041305"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3" name="Google Shape;339;p14">
            <a:extLst>
              <a:ext uri="{FF2B5EF4-FFF2-40B4-BE49-F238E27FC236}">
                <a16:creationId xmlns:a16="http://schemas.microsoft.com/office/drawing/2014/main" id="{548F5930-666F-AA41-9E7D-5850A5CBC411}"/>
              </a:ext>
            </a:extLst>
          </p:cNvPr>
          <p:cNvSpPr/>
          <p:nvPr userDrawn="1"/>
        </p:nvSpPr>
        <p:spPr>
          <a:xfrm>
            <a:off x="7005803" y="1108571"/>
            <a:ext cx="4075955" cy="3527689"/>
          </a:xfrm>
          <a:prstGeom prst="hexagon">
            <a:avLst>
              <a:gd name="adj" fmla="val 25000"/>
              <a:gd name="vf" fmla="val 11547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340;p14">
            <a:extLst>
              <a:ext uri="{FF2B5EF4-FFF2-40B4-BE49-F238E27FC236}">
                <a16:creationId xmlns:a16="http://schemas.microsoft.com/office/drawing/2014/main" id="{58875CF6-C083-D040-8AC1-D20B505DD7F8}"/>
              </a:ext>
            </a:extLst>
          </p:cNvPr>
          <p:cNvCxnSpPr>
            <a:stCxn id="23" idx="4"/>
            <a:endCxn id="23" idx="1"/>
          </p:cNvCxnSpPr>
          <p:nvPr userDrawn="1"/>
        </p:nvCxnSpPr>
        <p:spPr>
          <a:xfrm>
            <a:off x="7887725"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25" name="Google Shape;341;p14">
            <a:extLst>
              <a:ext uri="{FF2B5EF4-FFF2-40B4-BE49-F238E27FC236}">
                <a16:creationId xmlns:a16="http://schemas.microsoft.com/office/drawing/2014/main" id="{F2CBD268-496A-024A-8303-EF281DA74D31}"/>
              </a:ext>
            </a:extLst>
          </p:cNvPr>
          <p:cNvCxnSpPr>
            <a:stCxn id="23" idx="5"/>
            <a:endCxn id="23" idx="2"/>
          </p:cNvCxnSpPr>
          <p:nvPr userDrawn="1"/>
        </p:nvCxnSpPr>
        <p:spPr>
          <a:xfrm flipH="1">
            <a:off x="7887736"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30" name="Google Shape;342;p14">
            <a:extLst>
              <a:ext uri="{FF2B5EF4-FFF2-40B4-BE49-F238E27FC236}">
                <a16:creationId xmlns:a16="http://schemas.microsoft.com/office/drawing/2014/main" id="{AD6732A0-BFE3-4943-A254-289348088B7D}"/>
              </a:ext>
            </a:extLst>
          </p:cNvPr>
          <p:cNvCxnSpPr>
            <a:stCxn id="23" idx="3"/>
            <a:endCxn id="23" idx="0"/>
          </p:cNvCxnSpPr>
          <p:nvPr userDrawn="1"/>
        </p:nvCxnSpPr>
        <p:spPr>
          <a:xfrm>
            <a:off x="7005803" y="2872416"/>
            <a:ext cx="4076100" cy="0"/>
          </a:xfrm>
          <a:prstGeom prst="straightConnector1">
            <a:avLst/>
          </a:prstGeom>
          <a:noFill/>
          <a:ln w="28575" cap="flat" cmpd="sng">
            <a:solidFill>
              <a:schemeClr val="dk1"/>
            </a:solidFill>
            <a:prstDash val="solid"/>
            <a:miter lim="800000"/>
            <a:headEnd type="none" w="sm" len="sm"/>
            <a:tailEnd type="none" w="sm" len="sm"/>
          </a:ln>
        </p:spPr>
      </p:cxnSp>
      <p:sp>
        <p:nvSpPr>
          <p:cNvPr id="35" name="Content Placeholder 2">
            <a:extLst>
              <a:ext uri="{FF2B5EF4-FFF2-40B4-BE49-F238E27FC236}">
                <a16:creationId xmlns:a16="http://schemas.microsoft.com/office/drawing/2014/main" id="{3C0F3DF0-BC03-3344-A24A-75178265C841}"/>
              </a:ext>
            </a:extLst>
          </p:cNvPr>
          <p:cNvSpPr>
            <a:spLocks noGrp="1"/>
          </p:cNvSpPr>
          <p:nvPr>
            <p:ph idx="15"/>
          </p:nvPr>
        </p:nvSpPr>
        <p:spPr>
          <a:xfrm>
            <a:off x="4349451"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8CBA5AEC-CCEF-AD43-B590-FAFE6CD95931}"/>
              </a:ext>
            </a:extLst>
          </p:cNvPr>
          <p:cNvSpPr>
            <a:spLocks noGrp="1"/>
          </p:cNvSpPr>
          <p:nvPr>
            <p:ph idx="16"/>
          </p:nvPr>
        </p:nvSpPr>
        <p:spPr>
          <a:xfrm>
            <a:off x="932181"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D05F70EE-23E1-B640-A249-3FD42BAB9073}"/>
              </a:ext>
            </a:extLst>
          </p:cNvPr>
          <p:cNvSpPr>
            <a:spLocks noGrp="1"/>
          </p:cNvSpPr>
          <p:nvPr>
            <p:ph idx="17"/>
          </p:nvPr>
        </p:nvSpPr>
        <p:spPr>
          <a:xfrm>
            <a:off x="3213083"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954C2D5B-ACE4-6148-825D-B48E8DF2D8D9}"/>
              </a:ext>
            </a:extLst>
          </p:cNvPr>
          <p:cNvSpPr>
            <a:spLocks noGrp="1"/>
          </p:cNvSpPr>
          <p:nvPr>
            <p:ph idx="18"/>
          </p:nvPr>
        </p:nvSpPr>
        <p:spPr>
          <a:xfrm>
            <a:off x="5493985"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D9D26C40-D204-0D40-962D-D6B260F8F54A}"/>
              </a:ext>
            </a:extLst>
          </p:cNvPr>
          <p:cNvSpPr>
            <a:spLocks noGrp="1"/>
          </p:cNvSpPr>
          <p:nvPr>
            <p:ph idx="19"/>
          </p:nvPr>
        </p:nvSpPr>
        <p:spPr>
          <a:xfrm>
            <a:off x="8362289" y="126274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0" name="Content Placeholder 2">
            <a:extLst>
              <a:ext uri="{FF2B5EF4-FFF2-40B4-BE49-F238E27FC236}">
                <a16:creationId xmlns:a16="http://schemas.microsoft.com/office/drawing/2014/main" id="{271D5AAA-01D3-2749-BC13-B56F7D321D33}"/>
              </a:ext>
            </a:extLst>
          </p:cNvPr>
          <p:cNvSpPr>
            <a:spLocks noGrp="1"/>
          </p:cNvSpPr>
          <p:nvPr>
            <p:ph idx="20"/>
          </p:nvPr>
        </p:nvSpPr>
        <p:spPr>
          <a:xfrm>
            <a:off x="9667164" y="1945804"/>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85242CAC-01AA-BE4B-850A-9D5F83D43980}"/>
              </a:ext>
            </a:extLst>
          </p:cNvPr>
          <p:cNvSpPr>
            <a:spLocks noGrp="1"/>
          </p:cNvSpPr>
          <p:nvPr>
            <p:ph idx="21"/>
          </p:nvPr>
        </p:nvSpPr>
        <p:spPr>
          <a:xfrm>
            <a:off x="962674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04D2B290-9350-684B-BB39-E56443FF0246}"/>
              </a:ext>
            </a:extLst>
          </p:cNvPr>
          <p:cNvSpPr>
            <a:spLocks noGrp="1"/>
          </p:cNvSpPr>
          <p:nvPr>
            <p:ph idx="22"/>
          </p:nvPr>
        </p:nvSpPr>
        <p:spPr>
          <a:xfrm>
            <a:off x="8440936" y="355548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FB94A836-3C16-9F4D-9FED-56DDD4564EE9}"/>
              </a:ext>
            </a:extLst>
          </p:cNvPr>
          <p:cNvSpPr>
            <a:spLocks noGrp="1"/>
          </p:cNvSpPr>
          <p:nvPr>
            <p:ph idx="23"/>
          </p:nvPr>
        </p:nvSpPr>
        <p:spPr>
          <a:xfrm>
            <a:off x="734881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5F3F7128-15C2-7646-A88C-F691BE464808}"/>
              </a:ext>
            </a:extLst>
          </p:cNvPr>
          <p:cNvSpPr>
            <a:spLocks noGrp="1"/>
          </p:cNvSpPr>
          <p:nvPr>
            <p:ph idx="24"/>
          </p:nvPr>
        </p:nvSpPr>
        <p:spPr>
          <a:xfrm>
            <a:off x="7389234" y="203602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72716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3113488" y="4500401"/>
            <a:ext cx="2291788" cy="89115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49819" y="3595294"/>
            <a:ext cx="2323595"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5022140" y="3488580"/>
            <a:ext cx="2311771"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6889867" y="4410744"/>
            <a:ext cx="2350275" cy="958624"/>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062413" y="3387598"/>
            <a:ext cx="1711978" cy="1132419"/>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D61C0CE7-F8C6-DF4D-8869-4034AD18AC5D}"/>
              </a:ext>
            </a:extLst>
          </p:cNvPr>
          <p:cNvSpPr>
            <a:spLocks noGrp="1"/>
          </p:cNvSpPr>
          <p:nvPr>
            <p:ph idx="19"/>
          </p:nvPr>
        </p:nvSpPr>
        <p:spPr>
          <a:xfrm>
            <a:off x="7633502" y="1049055"/>
            <a:ext cx="3434806" cy="8392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329704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156550"/>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251333" y="3307610"/>
            <a:ext cx="1721483" cy="469954"/>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3312245" y="331959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1251333" y="4400737"/>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10BEBF8F-183F-D645-A331-E80D733AA58F}"/>
              </a:ext>
            </a:extLst>
          </p:cNvPr>
          <p:cNvSpPr>
            <a:spLocks noGrp="1"/>
          </p:cNvSpPr>
          <p:nvPr>
            <p:ph idx="20"/>
          </p:nvPr>
        </p:nvSpPr>
        <p:spPr>
          <a:xfrm>
            <a:off x="5474784" y="3344284"/>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C80333CA-35E7-C943-A687-68E990A7DCC0}"/>
              </a:ext>
            </a:extLst>
          </p:cNvPr>
          <p:cNvSpPr>
            <a:spLocks noGrp="1"/>
          </p:cNvSpPr>
          <p:nvPr>
            <p:ph idx="21"/>
          </p:nvPr>
        </p:nvSpPr>
        <p:spPr>
          <a:xfrm>
            <a:off x="5474784" y="4635714"/>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682A6079-E301-B846-8CBA-A6DBE1EDBA79}"/>
              </a:ext>
            </a:extLst>
          </p:cNvPr>
          <p:cNvSpPr>
            <a:spLocks noGrp="1"/>
          </p:cNvSpPr>
          <p:nvPr>
            <p:ph idx="22"/>
          </p:nvPr>
        </p:nvSpPr>
        <p:spPr>
          <a:xfrm>
            <a:off x="3312245" y="4635714"/>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984E7FED-B894-433D-D88C-9C1C9BD0B26E}"/>
              </a:ext>
            </a:extLst>
          </p:cNvPr>
          <p:cNvSpPr>
            <a:spLocks noGrp="1"/>
          </p:cNvSpPr>
          <p:nvPr>
            <p:ph idx="23"/>
          </p:nvPr>
        </p:nvSpPr>
        <p:spPr>
          <a:xfrm>
            <a:off x="7520568" y="331959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33263198-56CC-8969-932F-9A11F30134B6}"/>
              </a:ext>
            </a:extLst>
          </p:cNvPr>
          <p:cNvSpPr>
            <a:spLocks noGrp="1"/>
          </p:cNvSpPr>
          <p:nvPr>
            <p:ph idx="24"/>
          </p:nvPr>
        </p:nvSpPr>
        <p:spPr>
          <a:xfrm>
            <a:off x="7520568" y="461102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4" name="Content Placeholder 2">
            <a:extLst>
              <a:ext uri="{FF2B5EF4-FFF2-40B4-BE49-F238E27FC236}">
                <a16:creationId xmlns:a16="http://schemas.microsoft.com/office/drawing/2014/main" id="{6780D2CC-5DC3-BA7F-F145-C5FD39429DEB}"/>
              </a:ext>
            </a:extLst>
          </p:cNvPr>
          <p:cNvSpPr>
            <a:spLocks noGrp="1"/>
          </p:cNvSpPr>
          <p:nvPr>
            <p:ph idx="25"/>
          </p:nvPr>
        </p:nvSpPr>
        <p:spPr>
          <a:xfrm>
            <a:off x="9522449" y="2726038"/>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5" name="Content Placeholder 2">
            <a:extLst>
              <a:ext uri="{FF2B5EF4-FFF2-40B4-BE49-F238E27FC236}">
                <a16:creationId xmlns:a16="http://schemas.microsoft.com/office/drawing/2014/main" id="{FDEDF8D5-6154-DD95-85DC-1BE760D4580C}"/>
              </a:ext>
            </a:extLst>
          </p:cNvPr>
          <p:cNvSpPr>
            <a:spLocks noGrp="1"/>
          </p:cNvSpPr>
          <p:nvPr>
            <p:ph idx="26"/>
          </p:nvPr>
        </p:nvSpPr>
        <p:spPr>
          <a:xfrm>
            <a:off x="9522449" y="4017468"/>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0349849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41600282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F9760EC5-EA21-5A4F-B5F2-B9B59A294B76}"/>
              </a:ext>
            </a:extLst>
          </p:cNvPr>
          <p:cNvSpPr>
            <a:spLocks noGrp="1"/>
          </p:cNvSpPr>
          <p:nvPr>
            <p:ph idx="23"/>
          </p:nvPr>
        </p:nvSpPr>
        <p:spPr>
          <a:xfrm>
            <a:off x="8615777" y="24110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B1FF3AA-FBF1-D140-A9E9-4FE87F8FC106}"/>
              </a:ext>
            </a:extLst>
          </p:cNvPr>
          <p:cNvSpPr>
            <a:spLocks noGrp="1"/>
          </p:cNvSpPr>
          <p:nvPr>
            <p:ph idx="24"/>
          </p:nvPr>
        </p:nvSpPr>
        <p:spPr>
          <a:xfrm>
            <a:off x="8615777" y="38658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A52C3291-58A3-E841-9AEC-B757904839F0}"/>
              </a:ext>
            </a:extLst>
          </p:cNvPr>
          <p:cNvSpPr>
            <a:spLocks noGrp="1"/>
          </p:cNvSpPr>
          <p:nvPr>
            <p:ph idx="25"/>
          </p:nvPr>
        </p:nvSpPr>
        <p:spPr>
          <a:xfrm>
            <a:off x="6256902" y="37887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853D869B-67B7-CC4C-96A8-6ABA74794B2A}"/>
              </a:ext>
            </a:extLst>
          </p:cNvPr>
          <p:cNvSpPr>
            <a:spLocks noGrp="1"/>
          </p:cNvSpPr>
          <p:nvPr>
            <p:ph idx="26"/>
          </p:nvPr>
        </p:nvSpPr>
        <p:spPr>
          <a:xfrm>
            <a:off x="1523941" y="37448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285EE681-21D7-9140-A145-41ACA3F58E49}"/>
              </a:ext>
            </a:extLst>
          </p:cNvPr>
          <p:cNvSpPr>
            <a:spLocks noGrp="1"/>
          </p:cNvSpPr>
          <p:nvPr>
            <p:ph idx="27"/>
          </p:nvPr>
        </p:nvSpPr>
        <p:spPr>
          <a:xfrm>
            <a:off x="3879373" y="24055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BECF503E-BFE9-4743-AC1C-04612FD5FFE8}"/>
              </a:ext>
            </a:extLst>
          </p:cNvPr>
          <p:cNvSpPr>
            <a:spLocks noGrp="1"/>
          </p:cNvSpPr>
          <p:nvPr>
            <p:ph idx="28"/>
          </p:nvPr>
        </p:nvSpPr>
        <p:spPr>
          <a:xfrm>
            <a:off x="3875930" y="37735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02E8E2EA-8661-1E40-9C8C-EF2C9D64A9B1}"/>
              </a:ext>
            </a:extLst>
          </p:cNvPr>
          <p:cNvSpPr>
            <a:spLocks noGrp="1"/>
          </p:cNvSpPr>
          <p:nvPr>
            <p:ph idx="29"/>
          </p:nvPr>
        </p:nvSpPr>
        <p:spPr>
          <a:xfrm>
            <a:off x="6260345" y="24001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87C6C64D-7922-CD49-9562-593B11B83E94}"/>
              </a:ext>
            </a:extLst>
          </p:cNvPr>
          <p:cNvSpPr>
            <a:spLocks noGrp="1"/>
          </p:cNvSpPr>
          <p:nvPr>
            <p:ph idx="30"/>
          </p:nvPr>
        </p:nvSpPr>
        <p:spPr>
          <a:xfrm>
            <a:off x="1523941" y="24110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2246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30" name="Rectangle 29">
            <a:extLst>
              <a:ext uri="{FF2B5EF4-FFF2-40B4-BE49-F238E27FC236}">
                <a16:creationId xmlns:a16="http://schemas.microsoft.com/office/drawing/2014/main" id="{D61655D9-56F0-6536-CF72-B06F7511FE2E}"/>
              </a:ext>
            </a:extLst>
          </p:cNvPr>
          <p:cNvSpPr/>
          <p:nvPr userDrawn="1"/>
        </p:nvSpPr>
        <p:spPr>
          <a:xfrm rot="5280000">
            <a:off x="5575889" y="2649876"/>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1AABADC-252B-05FD-633B-BD3DB7874D81}"/>
              </a:ext>
            </a:extLst>
          </p:cNvPr>
          <p:cNvSpPr/>
          <p:nvPr userDrawn="1"/>
        </p:nvSpPr>
        <p:spPr>
          <a:xfrm rot="5400000">
            <a:off x="5685695" y="2595056"/>
            <a:ext cx="860464"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C6A658-EC27-F539-3CCC-145BE1FC9448}"/>
              </a:ext>
            </a:extLst>
          </p:cNvPr>
          <p:cNvSpPr/>
          <p:nvPr userDrawn="1"/>
        </p:nvSpPr>
        <p:spPr>
          <a:xfrm rot="5280000">
            <a:off x="9024206" y="2649877"/>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1044FC-C5F3-C8FF-D515-739C02567954}"/>
              </a:ext>
            </a:extLst>
          </p:cNvPr>
          <p:cNvSpPr/>
          <p:nvPr userDrawn="1"/>
        </p:nvSpPr>
        <p:spPr>
          <a:xfrm rot="5400000">
            <a:off x="9138559" y="2595058"/>
            <a:ext cx="860466"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AC4C3D-C983-0727-1A8B-0C28CAF66F80}"/>
              </a:ext>
            </a:extLst>
          </p:cNvPr>
          <p:cNvSpPr/>
          <p:nvPr userDrawn="1"/>
        </p:nvSpPr>
        <p:spPr>
          <a:xfrm rot="5280000">
            <a:off x="2123026" y="2649876"/>
            <a:ext cx="860464" cy="3214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3B971-97CC-D2A5-BF86-147A5E3BE723}"/>
              </a:ext>
            </a:extLst>
          </p:cNvPr>
          <p:cNvSpPr/>
          <p:nvPr userDrawn="1"/>
        </p:nvSpPr>
        <p:spPr>
          <a:xfrm rot="5400000">
            <a:off x="2232830" y="2595058"/>
            <a:ext cx="860464" cy="321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8DF9D6C2-0A0F-A029-4A16-7BC93E4EEAA3}"/>
              </a:ext>
            </a:extLst>
          </p:cNvPr>
          <p:cNvSpPr>
            <a:spLocks noGrp="1"/>
          </p:cNvSpPr>
          <p:nvPr>
            <p:ph idx="10"/>
          </p:nvPr>
        </p:nvSpPr>
        <p:spPr>
          <a:xfrm>
            <a:off x="1149069" y="3845314"/>
            <a:ext cx="3037503"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6E19F3D2-4E21-59D0-F970-24E0333C6804}"/>
              </a:ext>
            </a:extLst>
          </p:cNvPr>
          <p:cNvSpPr>
            <a:spLocks noGrp="1"/>
          </p:cNvSpPr>
          <p:nvPr>
            <p:ph idx="13"/>
          </p:nvPr>
        </p:nvSpPr>
        <p:spPr>
          <a:xfrm>
            <a:off x="7982032" y="3875269"/>
            <a:ext cx="3029547"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596E7E01-19D3-549A-86E0-A248A6817F77}"/>
              </a:ext>
            </a:extLst>
          </p:cNvPr>
          <p:cNvSpPr>
            <a:spLocks noGrp="1"/>
          </p:cNvSpPr>
          <p:nvPr>
            <p:ph idx="14"/>
          </p:nvPr>
        </p:nvSpPr>
        <p:spPr>
          <a:xfrm>
            <a:off x="4572097" y="3845314"/>
            <a:ext cx="3026980"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200583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37963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8463377" y="455528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3848433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847743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3"/>
            <a:ext cx="4993640" cy="402610"/>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C9B791AA-E2EC-5148-B2F3-44BDEF533E02}"/>
              </a:ext>
            </a:extLst>
          </p:cNvPr>
          <p:cNvSpPr>
            <a:spLocks noGrp="1"/>
          </p:cNvSpPr>
          <p:nvPr>
            <p:ph idx="15"/>
          </p:nvPr>
        </p:nvSpPr>
        <p:spPr>
          <a:xfrm>
            <a:off x="352298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7143EF54-1EEB-BD4F-A2A3-AF025D30AAB6}"/>
              </a:ext>
            </a:extLst>
          </p:cNvPr>
          <p:cNvSpPr>
            <a:spLocks noGrp="1"/>
          </p:cNvSpPr>
          <p:nvPr>
            <p:ph idx="16"/>
          </p:nvPr>
        </p:nvSpPr>
        <p:spPr>
          <a:xfrm>
            <a:off x="609600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108C75BE-E28C-094D-9FE1-8525AFF9E696}"/>
              </a:ext>
            </a:extLst>
          </p:cNvPr>
          <p:cNvSpPr>
            <a:spLocks noGrp="1"/>
          </p:cNvSpPr>
          <p:nvPr>
            <p:ph idx="17"/>
          </p:nvPr>
        </p:nvSpPr>
        <p:spPr>
          <a:xfrm>
            <a:off x="102616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7CBBF68-6D99-4244-A2FA-CBF5744EB12B}"/>
              </a:ext>
            </a:extLst>
          </p:cNvPr>
          <p:cNvSpPr>
            <a:spLocks noGrp="1"/>
          </p:cNvSpPr>
          <p:nvPr>
            <p:ph idx="18"/>
          </p:nvPr>
        </p:nvSpPr>
        <p:spPr>
          <a:xfrm>
            <a:off x="866902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126B3C09-9A01-824A-A6E6-D1732E00818B}"/>
              </a:ext>
            </a:extLst>
          </p:cNvPr>
          <p:cNvSpPr>
            <a:spLocks noGrp="1"/>
          </p:cNvSpPr>
          <p:nvPr>
            <p:ph idx="19"/>
          </p:nvPr>
        </p:nvSpPr>
        <p:spPr>
          <a:xfrm>
            <a:off x="2294636"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D42713CD-35E1-C940-BA8F-2CCD962AC208}"/>
              </a:ext>
            </a:extLst>
          </p:cNvPr>
          <p:cNvSpPr>
            <a:spLocks noGrp="1"/>
          </p:cNvSpPr>
          <p:nvPr>
            <p:ph idx="20"/>
          </p:nvPr>
        </p:nvSpPr>
        <p:spPr>
          <a:xfrm>
            <a:off x="4916424"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616142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17040"/>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3815314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737032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478713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354671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50650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190852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70218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5" name="Rectangle 24">
            <a:extLst>
              <a:ext uri="{FF2B5EF4-FFF2-40B4-BE49-F238E27FC236}">
                <a16:creationId xmlns:a16="http://schemas.microsoft.com/office/drawing/2014/main" id="{387BA2AE-B3C4-821E-5D10-89043F1F8B4D}"/>
              </a:ext>
            </a:extLst>
          </p:cNvPr>
          <p:cNvSpPr/>
          <p:nvPr userDrawn="1"/>
        </p:nvSpPr>
        <p:spPr>
          <a:xfrm rot="5280000">
            <a:off x="4259405" y="2798650"/>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DDC788-AAE7-9C99-3E77-7C18A29BAB83}"/>
              </a:ext>
            </a:extLst>
          </p:cNvPr>
          <p:cNvSpPr/>
          <p:nvPr userDrawn="1"/>
        </p:nvSpPr>
        <p:spPr>
          <a:xfrm rot="5400000">
            <a:off x="4368879" y="2724808"/>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B5C08F-81B2-9942-CF10-983CE42BF16E}"/>
              </a:ext>
            </a:extLst>
          </p:cNvPr>
          <p:cNvSpPr/>
          <p:nvPr userDrawn="1"/>
        </p:nvSpPr>
        <p:spPr>
          <a:xfrm rot="5280000">
            <a:off x="6940540" y="2798651"/>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8D5711-1448-5462-A516-B721A83D691C}"/>
              </a:ext>
            </a:extLst>
          </p:cNvPr>
          <p:cNvSpPr/>
          <p:nvPr userDrawn="1"/>
        </p:nvSpPr>
        <p:spPr>
          <a:xfrm rot="5400000">
            <a:off x="7054561" y="2724810"/>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CF7463F-F5F8-25E9-7D47-6E28E71BB232}"/>
              </a:ext>
            </a:extLst>
          </p:cNvPr>
          <p:cNvSpPr/>
          <p:nvPr userDrawn="1"/>
        </p:nvSpPr>
        <p:spPr>
          <a:xfrm rot="5280000">
            <a:off x="1578270" y="2798650"/>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94EDF11-C3E5-BBB1-28CA-C1393BA29C71}"/>
              </a:ext>
            </a:extLst>
          </p:cNvPr>
          <p:cNvSpPr/>
          <p:nvPr userDrawn="1"/>
        </p:nvSpPr>
        <p:spPr>
          <a:xfrm rot="5400000">
            <a:off x="1687742" y="2724810"/>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9AE865C6-DDAD-4B21-6A11-230771A1FB27}"/>
              </a:ext>
            </a:extLst>
          </p:cNvPr>
          <p:cNvSpPr>
            <a:spLocks noGrp="1"/>
          </p:cNvSpPr>
          <p:nvPr>
            <p:ph idx="10"/>
          </p:nvPr>
        </p:nvSpPr>
        <p:spPr>
          <a:xfrm>
            <a:off x="1149070" y="3429978"/>
            <a:ext cx="2007221"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530BEC7D-1F63-D54D-552D-72B9C835DBFA}"/>
              </a:ext>
            </a:extLst>
          </p:cNvPr>
          <p:cNvSpPr>
            <a:spLocks noGrp="1"/>
          </p:cNvSpPr>
          <p:nvPr>
            <p:ph idx="13"/>
          </p:nvPr>
        </p:nvSpPr>
        <p:spPr>
          <a:xfrm>
            <a:off x="6443122" y="3459933"/>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9F22CD68-3465-FAD4-2B39-912DBE1D1636}"/>
              </a:ext>
            </a:extLst>
          </p:cNvPr>
          <p:cNvSpPr>
            <a:spLocks noGrp="1"/>
          </p:cNvSpPr>
          <p:nvPr>
            <p:ph idx="14"/>
          </p:nvPr>
        </p:nvSpPr>
        <p:spPr>
          <a:xfrm>
            <a:off x="3800369" y="3429978"/>
            <a:ext cx="2000267"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Rectangle 42">
            <a:extLst>
              <a:ext uri="{FF2B5EF4-FFF2-40B4-BE49-F238E27FC236}">
                <a16:creationId xmlns:a16="http://schemas.microsoft.com/office/drawing/2014/main" id="{34B68F64-93D2-EA79-8125-C608A0711EE4}"/>
              </a:ext>
            </a:extLst>
          </p:cNvPr>
          <p:cNvSpPr/>
          <p:nvPr userDrawn="1"/>
        </p:nvSpPr>
        <p:spPr>
          <a:xfrm rot="5280000">
            <a:off x="9604596" y="2805363"/>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205CFA2-0F0A-9B6E-A7A7-7F294E71808F}"/>
              </a:ext>
            </a:extLst>
          </p:cNvPr>
          <p:cNvSpPr/>
          <p:nvPr userDrawn="1"/>
        </p:nvSpPr>
        <p:spPr>
          <a:xfrm rot="5400000">
            <a:off x="9718617" y="2731522"/>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184873E8-54BD-9F35-A41D-2904F2A329A3}"/>
              </a:ext>
            </a:extLst>
          </p:cNvPr>
          <p:cNvSpPr>
            <a:spLocks noGrp="1"/>
          </p:cNvSpPr>
          <p:nvPr>
            <p:ph idx="15"/>
          </p:nvPr>
        </p:nvSpPr>
        <p:spPr>
          <a:xfrm>
            <a:off x="9107178" y="3466645"/>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6" name="Rectangle 45">
            <a:extLst>
              <a:ext uri="{FF2B5EF4-FFF2-40B4-BE49-F238E27FC236}">
                <a16:creationId xmlns:a16="http://schemas.microsoft.com/office/drawing/2014/main" id="{BB589B06-9F8F-5A52-2AA6-393A5F80E37B}"/>
              </a:ext>
            </a:extLst>
          </p:cNvPr>
          <p:cNvSpPr/>
          <p:nvPr userDrawn="1"/>
        </p:nvSpPr>
        <p:spPr>
          <a:xfrm rot="5280000">
            <a:off x="5224861" y="4169256"/>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A97C8F-630B-DA17-9CAC-43E83E8EB240}"/>
              </a:ext>
            </a:extLst>
          </p:cNvPr>
          <p:cNvSpPr/>
          <p:nvPr userDrawn="1"/>
        </p:nvSpPr>
        <p:spPr>
          <a:xfrm rot="5400000">
            <a:off x="5334335" y="4095414"/>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4D8550C-90AA-2FDC-08C0-8A0C455C5BC8}"/>
              </a:ext>
            </a:extLst>
          </p:cNvPr>
          <p:cNvSpPr/>
          <p:nvPr userDrawn="1"/>
        </p:nvSpPr>
        <p:spPr>
          <a:xfrm rot="5280000">
            <a:off x="7905996" y="4169257"/>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D01FF0C-2D4E-36BD-349D-E48070FA54D9}"/>
              </a:ext>
            </a:extLst>
          </p:cNvPr>
          <p:cNvSpPr/>
          <p:nvPr userDrawn="1"/>
        </p:nvSpPr>
        <p:spPr>
          <a:xfrm rot="5400000">
            <a:off x="8020017" y="4095416"/>
            <a:ext cx="860466"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D7AED60-E868-783B-A337-2E82F81FAE0C}"/>
              </a:ext>
            </a:extLst>
          </p:cNvPr>
          <p:cNvSpPr/>
          <p:nvPr userDrawn="1"/>
        </p:nvSpPr>
        <p:spPr>
          <a:xfrm rot="5280000">
            <a:off x="2543726" y="4169256"/>
            <a:ext cx="860464" cy="21239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D3023F4-2BF8-7991-1281-1A87AFF23B0E}"/>
              </a:ext>
            </a:extLst>
          </p:cNvPr>
          <p:cNvSpPr/>
          <p:nvPr userDrawn="1"/>
        </p:nvSpPr>
        <p:spPr>
          <a:xfrm rot="5400000">
            <a:off x="2653198" y="4095416"/>
            <a:ext cx="860464" cy="2123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ontent Placeholder 2">
            <a:extLst>
              <a:ext uri="{FF2B5EF4-FFF2-40B4-BE49-F238E27FC236}">
                <a16:creationId xmlns:a16="http://schemas.microsoft.com/office/drawing/2014/main" id="{A6941884-AC30-25E4-F82F-B7AA34A20972}"/>
              </a:ext>
            </a:extLst>
          </p:cNvPr>
          <p:cNvSpPr>
            <a:spLocks noGrp="1"/>
          </p:cNvSpPr>
          <p:nvPr>
            <p:ph idx="16"/>
          </p:nvPr>
        </p:nvSpPr>
        <p:spPr>
          <a:xfrm>
            <a:off x="2114526" y="4800584"/>
            <a:ext cx="2007221"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53" name="Content Placeholder 2">
            <a:extLst>
              <a:ext uri="{FF2B5EF4-FFF2-40B4-BE49-F238E27FC236}">
                <a16:creationId xmlns:a16="http://schemas.microsoft.com/office/drawing/2014/main" id="{5418FB7F-DE82-89E4-64E5-22FEFF6F9ED7}"/>
              </a:ext>
            </a:extLst>
          </p:cNvPr>
          <p:cNvSpPr>
            <a:spLocks noGrp="1"/>
          </p:cNvSpPr>
          <p:nvPr>
            <p:ph idx="17"/>
          </p:nvPr>
        </p:nvSpPr>
        <p:spPr>
          <a:xfrm>
            <a:off x="7408578" y="4830539"/>
            <a:ext cx="2001964" cy="785632"/>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54" name="Content Placeholder 2">
            <a:extLst>
              <a:ext uri="{FF2B5EF4-FFF2-40B4-BE49-F238E27FC236}">
                <a16:creationId xmlns:a16="http://schemas.microsoft.com/office/drawing/2014/main" id="{301FCAF4-0D2D-E543-AE2B-BE0D78A478DE}"/>
              </a:ext>
            </a:extLst>
          </p:cNvPr>
          <p:cNvSpPr>
            <a:spLocks noGrp="1"/>
          </p:cNvSpPr>
          <p:nvPr>
            <p:ph idx="18"/>
          </p:nvPr>
        </p:nvSpPr>
        <p:spPr>
          <a:xfrm>
            <a:off x="4765825" y="4800584"/>
            <a:ext cx="2000267" cy="796906"/>
          </a:xfrm>
        </p:spPr>
        <p:txBody>
          <a:bodyPr>
            <a:normAutofit/>
          </a:bodyPr>
          <a:lstStyle>
            <a:lvl1pPr marL="0" indent="0">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512473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858198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781477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940175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6363989"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6363989"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17419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32180" y="554055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969612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932180" y="3032119"/>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932180" y="3646332"/>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932180" y="4255930"/>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932180" y="493150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99194D44-3AEC-CD41-92D7-C51AE321B857}"/>
              </a:ext>
            </a:extLst>
          </p:cNvPr>
          <p:cNvSpPr>
            <a:spLocks noGrp="1"/>
          </p:cNvSpPr>
          <p:nvPr>
            <p:ph idx="18"/>
          </p:nvPr>
        </p:nvSpPr>
        <p:spPr>
          <a:xfrm>
            <a:off x="3305266"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7D3D6433-7898-2143-8220-4F7A63699CCD}"/>
              </a:ext>
            </a:extLst>
          </p:cNvPr>
          <p:cNvSpPr>
            <a:spLocks noGrp="1"/>
          </p:cNvSpPr>
          <p:nvPr>
            <p:ph idx="19"/>
          </p:nvPr>
        </p:nvSpPr>
        <p:spPr>
          <a:xfrm>
            <a:off x="3305266"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82846DDC-3BC4-CE43-9FB8-658278902A9F}"/>
              </a:ext>
            </a:extLst>
          </p:cNvPr>
          <p:cNvSpPr>
            <a:spLocks noGrp="1"/>
          </p:cNvSpPr>
          <p:nvPr>
            <p:ph idx="20"/>
          </p:nvPr>
        </p:nvSpPr>
        <p:spPr>
          <a:xfrm>
            <a:off x="3305266"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AC58026B-D5A3-034B-86AC-A54618DAE75B}"/>
              </a:ext>
            </a:extLst>
          </p:cNvPr>
          <p:cNvSpPr>
            <a:spLocks noGrp="1"/>
          </p:cNvSpPr>
          <p:nvPr>
            <p:ph idx="21"/>
          </p:nvPr>
        </p:nvSpPr>
        <p:spPr>
          <a:xfrm>
            <a:off x="3305266"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6" name="Content Placeholder 2">
            <a:extLst>
              <a:ext uri="{FF2B5EF4-FFF2-40B4-BE49-F238E27FC236}">
                <a16:creationId xmlns:a16="http://schemas.microsoft.com/office/drawing/2014/main" id="{022B9B6A-8E96-1F49-A37A-5C0F116A6C3E}"/>
              </a:ext>
            </a:extLst>
          </p:cNvPr>
          <p:cNvSpPr>
            <a:spLocks noGrp="1"/>
          </p:cNvSpPr>
          <p:nvPr>
            <p:ph idx="22"/>
          </p:nvPr>
        </p:nvSpPr>
        <p:spPr>
          <a:xfrm>
            <a:off x="5678352" y="3014545"/>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7" name="Content Placeholder 2">
            <a:extLst>
              <a:ext uri="{FF2B5EF4-FFF2-40B4-BE49-F238E27FC236}">
                <a16:creationId xmlns:a16="http://schemas.microsoft.com/office/drawing/2014/main" id="{8D70A679-28A0-0848-90AF-3F627769C0BD}"/>
              </a:ext>
            </a:extLst>
          </p:cNvPr>
          <p:cNvSpPr>
            <a:spLocks noGrp="1"/>
          </p:cNvSpPr>
          <p:nvPr>
            <p:ph idx="23"/>
          </p:nvPr>
        </p:nvSpPr>
        <p:spPr>
          <a:xfrm>
            <a:off x="5678352" y="3628758"/>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1F615848-5F58-7D41-8D00-8D7AAB481734}"/>
              </a:ext>
            </a:extLst>
          </p:cNvPr>
          <p:cNvSpPr>
            <a:spLocks noGrp="1"/>
          </p:cNvSpPr>
          <p:nvPr>
            <p:ph idx="24"/>
          </p:nvPr>
        </p:nvSpPr>
        <p:spPr>
          <a:xfrm>
            <a:off x="5678352" y="4238356"/>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9" name="Content Placeholder 2">
            <a:extLst>
              <a:ext uri="{FF2B5EF4-FFF2-40B4-BE49-F238E27FC236}">
                <a16:creationId xmlns:a16="http://schemas.microsoft.com/office/drawing/2014/main" id="{1BFE133B-AFD7-3443-9450-0CBE8778505F}"/>
              </a:ext>
            </a:extLst>
          </p:cNvPr>
          <p:cNvSpPr>
            <a:spLocks noGrp="1"/>
          </p:cNvSpPr>
          <p:nvPr>
            <p:ph idx="25"/>
          </p:nvPr>
        </p:nvSpPr>
        <p:spPr>
          <a:xfrm>
            <a:off x="5678352" y="4913934"/>
            <a:ext cx="2215969"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594045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2041305"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3" name="Google Shape;339;p14">
            <a:extLst>
              <a:ext uri="{FF2B5EF4-FFF2-40B4-BE49-F238E27FC236}">
                <a16:creationId xmlns:a16="http://schemas.microsoft.com/office/drawing/2014/main" id="{548F5930-666F-AA41-9E7D-5850A5CBC411}"/>
              </a:ext>
            </a:extLst>
          </p:cNvPr>
          <p:cNvSpPr/>
          <p:nvPr userDrawn="1"/>
        </p:nvSpPr>
        <p:spPr>
          <a:xfrm>
            <a:off x="7005803" y="1108571"/>
            <a:ext cx="4075955" cy="3527689"/>
          </a:xfrm>
          <a:prstGeom prst="hexagon">
            <a:avLst>
              <a:gd name="adj" fmla="val 25000"/>
              <a:gd name="vf" fmla="val 115470"/>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 name="Google Shape;340;p14">
            <a:extLst>
              <a:ext uri="{FF2B5EF4-FFF2-40B4-BE49-F238E27FC236}">
                <a16:creationId xmlns:a16="http://schemas.microsoft.com/office/drawing/2014/main" id="{58875CF6-C083-D040-8AC1-D20B505DD7F8}"/>
              </a:ext>
            </a:extLst>
          </p:cNvPr>
          <p:cNvCxnSpPr>
            <a:stCxn id="23" idx="4"/>
            <a:endCxn id="23" idx="1"/>
          </p:cNvCxnSpPr>
          <p:nvPr userDrawn="1"/>
        </p:nvCxnSpPr>
        <p:spPr>
          <a:xfrm>
            <a:off x="7887725"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25" name="Google Shape;341;p14">
            <a:extLst>
              <a:ext uri="{FF2B5EF4-FFF2-40B4-BE49-F238E27FC236}">
                <a16:creationId xmlns:a16="http://schemas.microsoft.com/office/drawing/2014/main" id="{F2CBD268-496A-024A-8303-EF281DA74D31}"/>
              </a:ext>
            </a:extLst>
          </p:cNvPr>
          <p:cNvCxnSpPr>
            <a:stCxn id="23" idx="5"/>
            <a:endCxn id="23" idx="2"/>
          </p:cNvCxnSpPr>
          <p:nvPr userDrawn="1"/>
        </p:nvCxnSpPr>
        <p:spPr>
          <a:xfrm flipH="1">
            <a:off x="7887736" y="1108572"/>
            <a:ext cx="2312100" cy="3527700"/>
          </a:xfrm>
          <a:prstGeom prst="straightConnector1">
            <a:avLst/>
          </a:prstGeom>
          <a:noFill/>
          <a:ln w="28575" cap="flat" cmpd="sng">
            <a:solidFill>
              <a:schemeClr val="dk1"/>
            </a:solidFill>
            <a:prstDash val="solid"/>
            <a:miter lim="800000"/>
            <a:headEnd type="none" w="sm" len="sm"/>
            <a:tailEnd type="none" w="sm" len="sm"/>
          </a:ln>
        </p:spPr>
      </p:cxnSp>
      <p:cxnSp>
        <p:nvCxnSpPr>
          <p:cNvPr id="30" name="Google Shape;342;p14">
            <a:extLst>
              <a:ext uri="{FF2B5EF4-FFF2-40B4-BE49-F238E27FC236}">
                <a16:creationId xmlns:a16="http://schemas.microsoft.com/office/drawing/2014/main" id="{AD6732A0-BFE3-4943-A254-289348088B7D}"/>
              </a:ext>
            </a:extLst>
          </p:cNvPr>
          <p:cNvCxnSpPr>
            <a:stCxn id="23" idx="3"/>
            <a:endCxn id="23" idx="0"/>
          </p:cNvCxnSpPr>
          <p:nvPr userDrawn="1"/>
        </p:nvCxnSpPr>
        <p:spPr>
          <a:xfrm>
            <a:off x="7005803" y="2872416"/>
            <a:ext cx="4076100" cy="0"/>
          </a:xfrm>
          <a:prstGeom prst="straightConnector1">
            <a:avLst/>
          </a:prstGeom>
          <a:noFill/>
          <a:ln w="28575" cap="flat" cmpd="sng">
            <a:solidFill>
              <a:schemeClr val="dk1"/>
            </a:solidFill>
            <a:prstDash val="solid"/>
            <a:miter lim="800000"/>
            <a:headEnd type="none" w="sm" len="sm"/>
            <a:tailEnd type="none" w="sm" len="sm"/>
          </a:ln>
        </p:spPr>
      </p:cxnSp>
      <p:sp>
        <p:nvSpPr>
          <p:cNvPr id="35" name="Content Placeholder 2">
            <a:extLst>
              <a:ext uri="{FF2B5EF4-FFF2-40B4-BE49-F238E27FC236}">
                <a16:creationId xmlns:a16="http://schemas.microsoft.com/office/drawing/2014/main" id="{3C0F3DF0-BC03-3344-A24A-75178265C841}"/>
              </a:ext>
            </a:extLst>
          </p:cNvPr>
          <p:cNvSpPr>
            <a:spLocks noGrp="1"/>
          </p:cNvSpPr>
          <p:nvPr>
            <p:ph idx="15"/>
          </p:nvPr>
        </p:nvSpPr>
        <p:spPr>
          <a:xfrm>
            <a:off x="4349451" y="3032119"/>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8CBA5AEC-CCEF-AD43-B590-FAFE6CD95931}"/>
              </a:ext>
            </a:extLst>
          </p:cNvPr>
          <p:cNvSpPr>
            <a:spLocks noGrp="1"/>
          </p:cNvSpPr>
          <p:nvPr>
            <p:ph idx="16"/>
          </p:nvPr>
        </p:nvSpPr>
        <p:spPr>
          <a:xfrm>
            <a:off x="932181"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D05F70EE-23E1-B640-A249-3FD42BAB9073}"/>
              </a:ext>
            </a:extLst>
          </p:cNvPr>
          <p:cNvSpPr>
            <a:spLocks noGrp="1"/>
          </p:cNvSpPr>
          <p:nvPr>
            <p:ph idx="17"/>
          </p:nvPr>
        </p:nvSpPr>
        <p:spPr>
          <a:xfrm>
            <a:off x="3213083"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954C2D5B-ACE4-6148-825D-B48E8DF2D8D9}"/>
              </a:ext>
            </a:extLst>
          </p:cNvPr>
          <p:cNvSpPr>
            <a:spLocks noGrp="1"/>
          </p:cNvSpPr>
          <p:nvPr>
            <p:ph idx="18"/>
          </p:nvPr>
        </p:nvSpPr>
        <p:spPr>
          <a:xfrm>
            <a:off x="5493985" y="436704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D9D26C40-D204-0D40-962D-D6B260F8F54A}"/>
              </a:ext>
            </a:extLst>
          </p:cNvPr>
          <p:cNvSpPr>
            <a:spLocks noGrp="1"/>
          </p:cNvSpPr>
          <p:nvPr>
            <p:ph idx="19"/>
          </p:nvPr>
        </p:nvSpPr>
        <p:spPr>
          <a:xfrm>
            <a:off x="8362289" y="126274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0" name="Content Placeholder 2">
            <a:extLst>
              <a:ext uri="{FF2B5EF4-FFF2-40B4-BE49-F238E27FC236}">
                <a16:creationId xmlns:a16="http://schemas.microsoft.com/office/drawing/2014/main" id="{271D5AAA-01D3-2749-BC13-B56F7D321D33}"/>
              </a:ext>
            </a:extLst>
          </p:cNvPr>
          <p:cNvSpPr>
            <a:spLocks noGrp="1"/>
          </p:cNvSpPr>
          <p:nvPr>
            <p:ph idx="20"/>
          </p:nvPr>
        </p:nvSpPr>
        <p:spPr>
          <a:xfrm>
            <a:off x="9667164" y="1945804"/>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85242CAC-01AA-BE4B-850A-9D5F83D43980}"/>
              </a:ext>
            </a:extLst>
          </p:cNvPr>
          <p:cNvSpPr>
            <a:spLocks noGrp="1"/>
          </p:cNvSpPr>
          <p:nvPr>
            <p:ph idx="21"/>
          </p:nvPr>
        </p:nvSpPr>
        <p:spPr>
          <a:xfrm>
            <a:off x="962674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04D2B290-9350-684B-BB39-E56443FF0246}"/>
              </a:ext>
            </a:extLst>
          </p:cNvPr>
          <p:cNvSpPr>
            <a:spLocks noGrp="1"/>
          </p:cNvSpPr>
          <p:nvPr>
            <p:ph idx="22"/>
          </p:nvPr>
        </p:nvSpPr>
        <p:spPr>
          <a:xfrm>
            <a:off x="8440936" y="355548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3" name="Content Placeholder 2">
            <a:extLst>
              <a:ext uri="{FF2B5EF4-FFF2-40B4-BE49-F238E27FC236}">
                <a16:creationId xmlns:a16="http://schemas.microsoft.com/office/drawing/2014/main" id="{FB94A836-3C16-9F4D-9FED-56DDD4564EE9}"/>
              </a:ext>
            </a:extLst>
          </p:cNvPr>
          <p:cNvSpPr>
            <a:spLocks noGrp="1"/>
          </p:cNvSpPr>
          <p:nvPr>
            <p:ph idx="23"/>
          </p:nvPr>
        </p:nvSpPr>
        <p:spPr>
          <a:xfrm>
            <a:off x="7348815" y="2956015"/>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4" name="Content Placeholder 2">
            <a:extLst>
              <a:ext uri="{FF2B5EF4-FFF2-40B4-BE49-F238E27FC236}">
                <a16:creationId xmlns:a16="http://schemas.microsoft.com/office/drawing/2014/main" id="{5F3F7128-15C2-7646-A88C-F691BE464808}"/>
              </a:ext>
            </a:extLst>
          </p:cNvPr>
          <p:cNvSpPr>
            <a:spLocks noGrp="1"/>
          </p:cNvSpPr>
          <p:nvPr>
            <p:ph idx="24"/>
          </p:nvPr>
        </p:nvSpPr>
        <p:spPr>
          <a:xfrm>
            <a:off x="7389234" y="2036020"/>
            <a:ext cx="1592656" cy="11304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200078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47F8210F-265E-A840-BD3F-2B0C916504C3}"/>
              </a:ext>
            </a:extLst>
          </p:cNvPr>
          <p:cNvSpPr/>
          <p:nvPr userDrawn="1"/>
        </p:nvSpPr>
        <p:spPr>
          <a:xfrm>
            <a:off x="1149819" y="2789800"/>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DB1E27F1-7720-E14D-BA0C-337FEAE34ECE}"/>
              </a:ext>
            </a:extLst>
          </p:cNvPr>
          <p:cNvSpPr/>
          <p:nvPr userDrawn="1"/>
        </p:nvSpPr>
        <p:spPr>
          <a:xfrm>
            <a:off x="3065243" y="3824218"/>
            <a:ext cx="2350275" cy="2026098"/>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1221CA50-B3BE-794D-BC00-960B2F974DD3}"/>
              </a:ext>
            </a:extLst>
          </p:cNvPr>
          <p:cNvSpPr/>
          <p:nvPr userDrawn="1"/>
        </p:nvSpPr>
        <p:spPr>
          <a:xfrm>
            <a:off x="4966227" y="2761517"/>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3B9E35FC-B004-934E-83C8-AC74769E3208}"/>
              </a:ext>
            </a:extLst>
          </p:cNvPr>
          <p:cNvSpPr/>
          <p:nvPr userDrawn="1"/>
        </p:nvSpPr>
        <p:spPr>
          <a:xfrm>
            <a:off x="6873237" y="3785029"/>
            <a:ext cx="2350275" cy="2026098"/>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9F655639-5E9F-BA43-91D2-9C3C91AB5D1D}"/>
              </a:ext>
            </a:extLst>
          </p:cNvPr>
          <p:cNvSpPr/>
          <p:nvPr userDrawn="1"/>
        </p:nvSpPr>
        <p:spPr>
          <a:xfrm>
            <a:off x="8782245" y="2761517"/>
            <a:ext cx="2350275" cy="202609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932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3113488" y="4500401"/>
            <a:ext cx="2291788" cy="891159"/>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49819" y="3595294"/>
            <a:ext cx="2323595"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5022140" y="3488580"/>
            <a:ext cx="2311771" cy="469954"/>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6889867" y="4410744"/>
            <a:ext cx="2350275" cy="958624"/>
          </a:xfrm>
        </p:spPr>
        <p:txBody>
          <a:bodyPr>
            <a:normAutofit/>
          </a:bodyPr>
          <a:lstStyle>
            <a:lvl1pPr marL="0" indent="0" algn="ctr">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9062413" y="3387598"/>
            <a:ext cx="1711978" cy="1132419"/>
          </a:xfrm>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D61C0CE7-F8C6-DF4D-8869-4034AD18AC5D}"/>
              </a:ext>
            </a:extLst>
          </p:cNvPr>
          <p:cNvSpPr>
            <a:spLocks noGrp="1"/>
          </p:cNvSpPr>
          <p:nvPr>
            <p:ph idx="19"/>
          </p:nvPr>
        </p:nvSpPr>
        <p:spPr>
          <a:xfrm>
            <a:off x="7633502" y="1049055"/>
            <a:ext cx="3434806" cy="83924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19330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1" name="Hexagon 10">
            <a:extLst>
              <a:ext uri="{FF2B5EF4-FFF2-40B4-BE49-F238E27FC236}">
                <a16:creationId xmlns:a16="http://schemas.microsoft.com/office/drawing/2014/main" id="{47F8210F-265E-A840-BD3F-2B0C916504C3}"/>
              </a:ext>
            </a:extLst>
          </p:cNvPr>
          <p:cNvSpPr/>
          <p:nvPr userDrawn="1"/>
        </p:nvSpPr>
        <p:spPr>
          <a:xfrm>
            <a:off x="998269" y="204541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7941EF6F-ED01-7241-AB8B-B02A956E3B81}"/>
              </a:ext>
            </a:extLst>
          </p:cNvPr>
          <p:cNvSpPr/>
          <p:nvPr userDrawn="1"/>
        </p:nvSpPr>
        <p:spPr>
          <a:xfrm>
            <a:off x="998269" y="390956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67EBDB3A-F377-0E41-81F8-8B67ADB2D60E}"/>
              </a:ext>
            </a:extLst>
          </p:cNvPr>
          <p:cNvSpPr/>
          <p:nvPr userDrawn="1"/>
        </p:nvSpPr>
        <p:spPr>
          <a:xfrm>
            <a:off x="2682575" y="2979960"/>
            <a:ext cx="2092903" cy="180422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CF0C7B2E-C3B3-2149-8FEE-C36550B7AB9C}"/>
              </a:ext>
            </a:extLst>
          </p:cNvPr>
          <p:cNvSpPr/>
          <p:nvPr userDrawn="1"/>
        </p:nvSpPr>
        <p:spPr>
          <a:xfrm>
            <a:off x="6038346" y="2964170"/>
            <a:ext cx="2092903" cy="1804226"/>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EE968F2D-251D-4849-8650-0CDC5B5061D4}"/>
              </a:ext>
            </a:extLst>
          </p:cNvPr>
          <p:cNvSpPr/>
          <p:nvPr userDrawn="1"/>
        </p:nvSpPr>
        <p:spPr>
          <a:xfrm>
            <a:off x="4366881" y="389383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55206B60-5D7F-1747-B4F3-50D9F9E80D12}"/>
              </a:ext>
            </a:extLst>
          </p:cNvPr>
          <p:cNvSpPr/>
          <p:nvPr userDrawn="1"/>
        </p:nvSpPr>
        <p:spPr>
          <a:xfrm>
            <a:off x="4354040" y="205239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29">
            <a:extLst>
              <a:ext uri="{FF2B5EF4-FFF2-40B4-BE49-F238E27FC236}">
                <a16:creationId xmlns:a16="http://schemas.microsoft.com/office/drawing/2014/main" id="{FFF5F098-20A3-C748-96F4-4E4F2C88215A}"/>
              </a:ext>
            </a:extLst>
          </p:cNvPr>
          <p:cNvSpPr/>
          <p:nvPr userDrawn="1"/>
        </p:nvSpPr>
        <p:spPr>
          <a:xfrm>
            <a:off x="7718176" y="3909560"/>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AFF0097D-BBEA-CF4B-888D-DD2148812534}"/>
              </a:ext>
            </a:extLst>
          </p:cNvPr>
          <p:cNvSpPr/>
          <p:nvPr userDrawn="1"/>
        </p:nvSpPr>
        <p:spPr>
          <a:xfrm>
            <a:off x="7722652" y="2052399"/>
            <a:ext cx="2092903" cy="1804226"/>
          </a:xfrm>
          <a:prstGeom prst="hexagon">
            <a:avLst/>
          </a:prstGeom>
          <a:solidFill>
            <a:srgbClr val="FEE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83BBB28D-DC56-DD48-8F92-042F0C0B4B8C}"/>
              </a:ext>
            </a:extLst>
          </p:cNvPr>
          <p:cNvSpPr>
            <a:spLocks noGrp="1"/>
          </p:cNvSpPr>
          <p:nvPr>
            <p:ph idx="1"/>
          </p:nvPr>
        </p:nvSpPr>
        <p:spPr>
          <a:xfrm>
            <a:off x="6779182" y="800972"/>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Title 1">
            <a:extLst>
              <a:ext uri="{FF2B5EF4-FFF2-40B4-BE49-F238E27FC236}">
                <a16:creationId xmlns:a16="http://schemas.microsoft.com/office/drawing/2014/main" id="{36090774-B6CE-9F4D-824A-4EEB652A1B37}"/>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5" name="Content Placeholder 2">
            <a:extLst>
              <a:ext uri="{FF2B5EF4-FFF2-40B4-BE49-F238E27FC236}">
                <a16:creationId xmlns:a16="http://schemas.microsoft.com/office/drawing/2014/main" id="{ABC1D859-4A01-4E4A-9AD2-A5947176D63E}"/>
              </a:ext>
            </a:extLst>
          </p:cNvPr>
          <p:cNvSpPr>
            <a:spLocks noGrp="1"/>
          </p:cNvSpPr>
          <p:nvPr>
            <p:ph idx="15"/>
          </p:nvPr>
        </p:nvSpPr>
        <p:spPr>
          <a:xfrm>
            <a:off x="1188292" y="2550871"/>
            <a:ext cx="1721483" cy="469954"/>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FA348EA4-9FDE-8347-BECD-AD544EF57A62}"/>
              </a:ext>
            </a:extLst>
          </p:cNvPr>
          <p:cNvSpPr>
            <a:spLocks noGrp="1"/>
          </p:cNvSpPr>
          <p:nvPr>
            <p:ph idx="16"/>
          </p:nvPr>
        </p:nvSpPr>
        <p:spPr>
          <a:xfrm>
            <a:off x="2787010" y="3549970"/>
            <a:ext cx="1919445" cy="469954"/>
          </a:xfrm>
        </p:spPr>
        <p:txBody>
          <a:bodyPr>
            <a:normAutofit/>
          </a:bodyPr>
          <a:lstStyle>
            <a:lvl1pPr marL="0" indent="0" algn="ctr">
              <a:buNone/>
              <a:defRPr sz="1800" b="1">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68C3257C-939E-9A4B-AC76-FE1DB5B63F54}"/>
              </a:ext>
            </a:extLst>
          </p:cNvPr>
          <p:cNvSpPr>
            <a:spLocks noGrp="1"/>
          </p:cNvSpPr>
          <p:nvPr>
            <p:ph idx="17"/>
          </p:nvPr>
        </p:nvSpPr>
        <p:spPr>
          <a:xfrm>
            <a:off x="4544647" y="2550871"/>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1D9D0F8A-1E49-BF4A-813E-72708F453F8C}"/>
              </a:ext>
            </a:extLst>
          </p:cNvPr>
          <p:cNvSpPr>
            <a:spLocks noGrp="1"/>
          </p:cNvSpPr>
          <p:nvPr>
            <p:ph idx="18"/>
          </p:nvPr>
        </p:nvSpPr>
        <p:spPr>
          <a:xfrm>
            <a:off x="6241505" y="3549970"/>
            <a:ext cx="1711978" cy="1132419"/>
          </a:xfrm>
        </p:spPr>
        <p:txBody>
          <a:bodyPr>
            <a:normAutofit/>
          </a:bodyPr>
          <a:lstStyle>
            <a:lvl1pPr marL="0" indent="0" algn="ctr">
              <a:buNone/>
              <a:defRPr sz="1800" b="1" i="0">
                <a:solidFill>
                  <a:schemeClr val="bg1"/>
                </a:solidFill>
                <a:latin typeface="Arial Nova" panose="020B050402020202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FC88612-85C9-8E48-A9B8-4E8FFF461453}"/>
              </a:ext>
            </a:extLst>
          </p:cNvPr>
          <p:cNvSpPr>
            <a:spLocks noGrp="1"/>
          </p:cNvSpPr>
          <p:nvPr>
            <p:ph idx="14"/>
          </p:nvPr>
        </p:nvSpPr>
        <p:spPr>
          <a:xfrm>
            <a:off x="1251333" y="4400737"/>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Content Placeholder 2">
            <a:extLst>
              <a:ext uri="{FF2B5EF4-FFF2-40B4-BE49-F238E27FC236}">
                <a16:creationId xmlns:a16="http://schemas.microsoft.com/office/drawing/2014/main" id="{10BEBF8F-183F-D645-A331-E80D733AA58F}"/>
              </a:ext>
            </a:extLst>
          </p:cNvPr>
          <p:cNvSpPr>
            <a:spLocks noGrp="1"/>
          </p:cNvSpPr>
          <p:nvPr>
            <p:ph idx="20"/>
          </p:nvPr>
        </p:nvSpPr>
        <p:spPr>
          <a:xfrm>
            <a:off x="7887784" y="2550871"/>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3" name="Content Placeholder 2">
            <a:extLst>
              <a:ext uri="{FF2B5EF4-FFF2-40B4-BE49-F238E27FC236}">
                <a16:creationId xmlns:a16="http://schemas.microsoft.com/office/drawing/2014/main" id="{C80333CA-35E7-C943-A687-68E990A7DCC0}"/>
              </a:ext>
            </a:extLst>
          </p:cNvPr>
          <p:cNvSpPr>
            <a:spLocks noGrp="1"/>
          </p:cNvSpPr>
          <p:nvPr>
            <p:ph idx="21"/>
          </p:nvPr>
        </p:nvSpPr>
        <p:spPr>
          <a:xfrm>
            <a:off x="7875337" y="4400737"/>
            <a:ext cx="1737371" cy="958624"/>
          </a:xfrm>
        </p:spPr>
        <p:txBody>
          <a:bodyPr>
            <a:normAutofit/>
          </a:bodyPr>
          <a:lstStyle>
            <a:lvl1pPr marL="0" indent="0" algn="ctr">
              <a:buNone/>
              <a:defRPr sz="18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8" name="Content Placeholder 2">
            <a:extLst>
              <a:ext uri="{FF2B5EF4-FFF2-40B4-BE49-F238E27FC236}">
                <a16:creationId xmlns:a16="http://schemas.microsoft.com/office/drawing/2014/main" id="{682A6079-E301-B846-8CBA-A6DBE1EDBA79}"/>
              </a:ext>
            </a:extLst>
          </p:cNvPr>
          <p:cNvSpPr>
            <a:spLocks noGrp="1"/>
          </p:cNvSpPr>
          <p:nvPr>
            <p:ph idx="22"/>
          </p:nvPr>
        </p:nvSpPr>
        <p:spPr>
          <a:xfrm>
            <a:off x="4628573" y="4375811"/>
            <a:ext cx="1608144" cy="891159"/>
          </a:xfrm>
        </p:spPr>
        <p:txBody>
          <a:bodyPr>
            <a:noAutofit/>
          </a:bodyPr>
          <a:lstStyle>
            <a:lvl1pPr marL="0" indent="0" algn="ctr">
              <a:buNone/>
              <a:defRPr sz="2000" b="1">
                <a:solidFill>
                  <a:schemeClr val="tx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4703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95772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6266180" y="2237386"/>
            <a:ext cx="4993640" cy="569488"/>
          </a:xfrm>
        </p:spPr>
        <p:txBody>
          <a:bodyPr>
            <a:normAutofit/>
          </a:bodyPr>
          <a:lstStyle>
            <a:lvl1pPr marL="0" indent="0">
              <a:buNone/>
              <a:defRPr sz="2000" b="1">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3856643"/>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18" name="Content Placeholder 2">
            <a:extLst>
              <a:ext uri="{FF2B5EF4-FFF2-40B4-BE49-F238E27FC236}">
                <a16:creationId xmlns:a16="http://schemas.microsoft.com/office/drawing/2014/main" id="{C837BDBF-D8B7-D845-9DED-4AE38166E2D6}"/>
              </a:ext>
            </a:extLst>
          </p:cNvPr>
          <p:cNvSpPr>
            <a:spLocks noGrp="1"/>
          </p:cNvSpPr>
          <p:nvPr>
            <p:ph idx="15"/>
          </p:nvPr>
        </p:nvSpPr>
        <p:spPr>
          <a:xfrm>
            <a:off x="6266182" y="3040032"/>
            <a:ext cx="4993640" cy="38896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489691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7134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6104502" y="36363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8" name="Content Placeholder 2">
            <a:extLst>
              <a:ext uri="{FF2B5EF4-FFF2-40B4-BE49-F238E27FC236}">
                <a16:creationId xmlns:a16="http://schemas.microsoft.com/office/drawing/2014/main" id="{01AC6196-5902-F847-8077-0EF6C3D08A65}"/>
              </a:ext>
            </a:extLst>
          </p:cNvPr>
          <p:cNvSpPr>
            <a:spLocks noGrp="1"/>
          </p:cNvSpPr>
          <p:nvPr>
            <p:ph idx="18"/>
          </p:nvPr>
        </p:nvSpPr>
        <p:spPr>
          <a:xfrm>
            <a:off x="1371541" y="35924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9" name="Content Placeholder 2">
            <a:extLst>
              <a:ext uri="{FF2B5EF4-FFF2-40B4-BE49-F238E27FC236}">
                <a16:creationId xmlns:a16="http://schemas.microsoft.com/office/drawing/2014/main" id="{5269BFCA-9888-814B-BB48-B2518B91B743}"/>
              </a:ext>
            </a:extLst>
          </p:cNvPr>
          <p:cNvSpPr>
            <a:spLocks noGrp="1"/>
          </p:cNvSpPr>
          <p:nvPr>
            <p:ph idx="19"/>
          </p:nvPr>
        </p:nvSpPr>
        <p:spPr>
          <a:xfrm>
            <a:off x="3726973" y="22531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1" name="Content Placeholder 2">
            <a:extLst>
              <a:ext uri="{FF2B5EF4-FFF2-40B4-BE49-F238E27FC236}">
                <a16:creationId xmlns:a16="http://schemas.microsoft.com/office/drawing/2014/main" id="{6FDE19DF-661F-6744-A4DC-BE8CAF8A6E4C}"/>
              </a:ext>
            </a:extLst>
          </p:cNvPr>
          <p:cNvSpPr>
            <a:spLocks noGrp="1"/>
          </p:cNvSpPr>
          <p:nvPr>
            <p:ph idx="21"/>
          </p:nvPr>
        </p:nvSpPr>
        <p:spPr>
          <a:xfrm>
            <a:off x="3723530" y="36211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42" name="Content Placeholder 2">
            <a:extLst>
              <a:ext uri="{FF2B5EF4-FFF2-40B4-BE49-F238E27FC236}">
                <a16:creationId xmlns:a16="http://schemas.microsoft.com/office/drawing/2014/main" id="{2B0EA068-6D40-3640-9050-3E560D8C58F8}"/>
              </a:ext>
            </a:extLst>
          </p:cNvPr>
          <p:cNvSpPr>
            <a:spLocks noGrp="1"/>
          </p:cNvSpPr>
          <p:nvPr>
            <p:ph idx="22"/>
          </p:nvPr>
        </p:nvSpPr>
        <p:spPr>
          <a:xfrm>
            <a:off x="6107945" y="22477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 name="Content Placeholder 2">
            <a:extLst>
              <a:ext uri="{FF2B5EF4-FFF2-40B4-BE49-F238E27FC236}">
                <a16:creationId xmlns:a16="http://schemas.microsoft.com/office/drawing/2014/main" id="{F4DAA9AF-65F5-7E42-AAF4-99B0FE0C4554}"/>
              </a:ext>
            </a:extLst>
          </p:cNvPr>
          <p:cNvSpPr>
            <a:spLocks noGrp="1"/>
          </p:cNvSpPr>
          <p:nvPr>
            <p:ph idx="1"/>
          </p:nvPr>
        </p:nvSpPr>
        <p:spPr>
          <a:xfrm>
            <a:off x="1371541" y="22586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
        <p:nvSpPr>
          <p:cNvPr id="12" name="Content Placeholder 2">
            <a:extLst>
              <a:ext uri="{FF2B5EF4-FFF2-40B4-BE49-F238E27FC236}">
                <a16:creationId xmlns:a16="http://schemas.microsoft.com/office/drawing/2014/main" id="{F9760EC5-EA21-5A4F-B5F2-B9B59A294B76}"/>
              </a:ext>
            </a:extLst>
          </p:cNvPr>
          <p:cNvSpPr>
            <a:spLocks noGrp="1"/>
          </p:cNvSpPr>
          <p:nvPr>
            <p:ph idx="23"/>
          </p:nvPr>
        </p:nvSpPr>
        <p:spPr>
          <a:xfrm>
            <a:off x="8615777" y="24110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5B1FF3AA-FBF1-D140-A9E9-4FE87F8FC106}"/>
              </a:ext>
            </a:extLst>
          </p:cNvPr>
          <p:cNvSpPr>
            <a:spLocks noGrp="1"/>
          </p:cNvSpPr>
          <p:nvPr>
            <p:ph idx="24"/>
          </p:nvPr>
        </p:nvSpPr>
        <p:spPr>
          <a:xfrm>
            <a:off x="8615777" y="386580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4" name="Content Placeholder 2">
            <a:extLst>
              <a:ext uri="{FF2B5EF4-FFF2-40B4-BE49-F238E27FC236}">
                <a16:creationId xmlns:a16="http://schemas.microsoft.com/office/drawing/2014/main" id="{A52C3291-58A3-E841-9AEC-B757904839F0}"/>
              </a:ext>
            </a:extLst>
          </p:cNvPr>
          <p:cNvSpPr>
            <a:spLocks noGrp="1"/>
          </p:cNvSpPr>
          <p:nvPr>
            <p:ph idx="25"/>
          </p:nvPr>
        </p:nvSpPr>
        <p:spPr>
          <a:xfrm>
            <a:off x="6256902" y="378873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5" name="Content Placeholder 2">
            <a:extLst>
              <a:ext uri="{FF2B5EF4-FFF2-40B4-BE49-F238E27FC236}">
                <a16:creationId xmlns:a16="http://schemas.microsoft.com/office/drawing/2014/main" id="{853D869B-67B7-CC4C-96A8-6ABA74794B2A}"/>
              </a:ext>
            </a:extLst>
          </p:cNvPr>
          <p:cNvSpPr>
            <a:spLocks noGrp="1"/>
          </p:cNvSpPr>
          <p:nvPr>
            <p:ph idx="26"/>
          </p:nvPr>
        </p:nvSpPr>
        <p:spPr>
          <a:xfrm>
            <a:off x="1523941" y="3744861"/>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6" name="Content Placeholder 2">
            <a:extLst>
              <a:ext uri="{FF2B5EF4-FFF2-40B4-BE49-F238E27FC236}">
                <a16:creationId xmlns:a16="http://schemas.microsoft.com/office/drawing/2014/main" id="{285EE681-21D7-9140-A145-41ACA3F58E49}"/>
              </a:ext>
            </a:extLst>
          </p:cNvPr>
          <p:cNvSpPr>
            <a:spLocks noGrp="1"/>
          </p:cNvSpPr>
          <p:nvPr>
            <p:ph idx="27"/>
          </p:nvPr>
        </p:nvSpPr>
        <p:spPr>
          <a:xfrm>
            <a:off x="3879373" y="2405599"/>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8" name="Content Placeholder 2">
            <a:extLst>
              <a:ext uri="{FF2B5EF4-FFF2-40B4-BE49-F238E27FC236}">
                <a16:creationId xmlns:a16="http://schemas.microsoft.com/office/drawing/2014/main" id="{BECF503E-BFE9-4743-AC1C-04612FD5FFE8}"/>
              </a:ext>
            </a:extLst>
          </p:cNvPr>
          <p:cNvSpPr>
            <a:spLocks noGrp="1"/>
          </p:cNvSpPr>
          <p:nvPr>
            <p:ph idx="28"/>
          </p:nvPr>
        </p:nvSpPr>
        <p:spPr>
          <a:xfrm>
            <a:off x="3875930" y="3773536"/>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02E8E2EA-8661-1E40-9C8C-EF2C9D64A9B1}"/>
              </a:ext>
            </a:extLst>
          </p:cNvPr>
          <p:cNvSpPr>
            <a:spLocks noGrp="1"/>
          </p:cNvSpPr>
          <p:nvPr>
            <p:ph idx="29"/>
          </p:nvPr>
        </p:nvSpPr>
        <p:spPr>
          <a:xfrm>
            <a:off x="6260345" y="240019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87C6C64D-7922-CD49-9562-593B11B83E94}"/>
              </a:ext>
            </a:extLst>
          </p:cNvPr>
          <p:cNvSpPr>
            <a:spLocks noGrp="1"/>
          </p:cNvSpPr>
          <p:nvPr>
            <p:ph idx="30"/>
          </p:nvPr>
        </p:nvSpPr>
        <p:spPr>
          <a:xfrm>
            <a:off x="1523941" y="2411010"/>
            <a:ext cx="1832614" cy="900507"/>
          </a:xfrm>
        </p:spPr>
        <p:txBody>
          <a:bodyPr>
            <a:normAutofit/>
          </a:bodyPr>
          <a:lstStyle>
            <a:lvl1pPr marL="0" indent="0" algn="ctr">
              <a:buNone/>
              <a:defRPr sz="16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038282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1747EFD5-2542-5B42-9633-A3C2EBA29AB5}"/>
              </a:ext>
            </a:extLst>
          </p:cNvPr>
          <p:cNvSpPr>
            <a:spLocks noGrp="1"/>
          </p:cNvSpPr>
          <p:nvPr>
            <p:ph idx="15"/>
          </p:nvPr>
        </p:nvSpPr>
        <p:spPr>
          <a:xfrm>
            <a:off x="8463377" y="2258609"/>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6" name="Content Placeholder 2">
            <a:extLst>
              <a:ext uri="{FF2B5EF4-FFF2-40B4-BE49-F238E27FC236}">
                <a16:creationId xmlns:a16="http://schemas.microsoft.com/office/drawing/2014/main" id="{1532817B-6091-CF4E-AC3A-AA1E9DD37B1B}"/>
              </a:ext>
            </a:extLst>
          </p:cNvPr>
          <p:cNvSpPr>
            <a:spLocks noGrp="1"/>
          </p:cNvSpPr>
          <p:nvPr>
            <p:ph idx="16"/>
          </p:nvPr>
        </p:nvSpPr>
        <p:spPr>
          <a:xfrm>
            <a:off x="8463377" y="337963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37" name="Content Placeholder 2">
            <a:extLst>
              <a:ext uri="{FF2B5EF4-FFF2-40B4-BE49-F238E27FC236}">
                <a16:creationId xmlns:a16="http://schemas.microsoft.com/office/drawing/2014/main" id="{BCEFA05A-B398-6641-909B-98AC96F6E438}"/>
              </a:ext>
            </a:extLst>
          </p:cNvPr>
          <p:cNvSpPr>
            <a:spLocks noGrp="1"/>
          </p:cNvSpPr>
          <p:nvPr>
            <p:ph idx="17"/>
          </p:nvPr>
        </p:nvSpPr>
        <p:spPr>
          <a:xfrm>
            <a:off x="8463377" y="4555285"/>
            <a:ext cx="1832614" cy="900507"/>
          </a:xfrm>
          <a:solidFill>
            <a:schemeClr val="tx1"/>
          </a:solidFill>
        </p:spPr>
        <p:txBody>
          <a:bodyPr>
            <a:normAutofit/>
          </a:bodyPr>
          <a:lstStyle>
            <a:lvl1pPr marL="0" indent="0" algn="ctr">
              <a:buNone/>
              <a:defRPr sz="1800">
                <a:solidFill>
                  <a:schemeClr val="bg1"/>
                </a:solidFill>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7" name="Title 1">
            <a:extLst>
              <a:ext uri="{FF2B5EF4-FFF2-40B4-BE49-F238E27FC236}">
                <a16:creationId xmlns:a16="http://schemas.microsoft.com/office/drawing/2014/main" id="{BB5707A7-62C4-3B4D-BD52-8B1391CC4B68}"/>
              </a:ext>
            </a:extLst>
          </p:cNvPr>
          <p:cNvSpPr>
            <a:spLocks noGrp="1"/>
          </p:cNvSpPr>
          <p:nvPr>
            <p:ph type="title" hasCustomPrompt="1"/>
          </p:nvPr>
        </p:nvSpPr>
        <p:spPr>
          <a:xfrm>
            <a:off x="904240" y="462655"/>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20" name="TextBox 19">
            <a:extLst>
              <a:ext uri="{FF2B5EF4-FFF2-40B4-BE49-F238E27FC236}">
                <a16:creationId xmlns:a16="http://schemas.microsoft.com/office/drawing/2014/main" id="{C3601AB2-54F9-B347-8F7E-9FCDAF6BBD61}"/>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307469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2459462"/>
            <a:ext cx="4993640" cy="347922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20997143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2459463"/>
            <a:ext cx="4993640" cy="402610"/>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
        <p:nvSpPr>
          <p:cNvPr id="5" name="Content Placeholder 2">
            <a:extLst>
              <a:ext uri="{FF2B5EF4-FFF2-40B4-BE49-F238E27FC236}">
                <a16:creationId xmlns:a16="http://schemas.microsoft.com/office/drawing/2014/main" id="{C9B791AA-E2EC-5148-B2F3-44BDEF533E02}"/>
              </a:ext>
            </a:extLst>
          </p:cNvPr>
          <p:cNvSpPr>
            <a:spLocks noGrp="1"/>
          </p:cNvSpPr>
          <p:nvPr>
            <p:ph idx="15"/>
          </p:nvPr>
        </p:nvSpPr>
        <p:spPr>
          <a:xfrm>
            <a:off x="352298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7143EF54-1EEB-BD4F-A2A3-AF025D30AAB6}"/>
              </a:ext>
            </a:extLst>
          </p:cNvPr>
          <p:cNvSpPr>
            <a:spLocks noGrp="1"/>
          </p:cNvSpPr>
          <p:nvPr>
            <p:ph idx="16"/>
          </p:nvPr>
        </p:nvSpPr>
        <p:spPr>
          <a:xfrm>
            <a:off x="609600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0" name="Content Placeholder 2">
            <a:extLst>
              <a:ext uri="{FF2B5EF4-FFF2-40B4-BE49-F238E27FC236}">
                <a16:creationId xmlns:a16="http://schemas.microsoft.com/office/drawing/2014/main" id="{108C75BE-E28C-094D-9FE1-8525AFF9E696}"/>
              </a:ext>
            </a:extLst>
          </p:cNvPr>
          <p:cNvSpPr>
            <a:spLocks noGrp="1"/>
          </p:cNvSpPr>
          <p:nvPr>
            <p:ph idx="17"/>
          </p:nvPr>
        </p:nvSpPr>
        <p:spPr>
          <a:xfrm>
            <a:off x="102616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1" name="Content Placeholder 2">
            <a:extLst>
              <a:ext uri="{FF2B5EF4-FFF2-40B4-BE49-F238E27FC236}">
                <a16:creationId xmlns:a16="http://schemas.microsoft.com/office/drawing/2014/main" id="{37CBBF68-6D99-4244-A2FA-CBF5744EB12B}"/>
              </a:ext>
            </a:extLst>
          </p:cNvPr>
          <p:cNvSpPr>
            <a:spLocks noGrp="1"/>
          </p:cNvSpPr>
          <p:nvPr>
            <p:ph idx="18"/>
          </p:nvPr>
        </p:nvSpPr>
        <p:spPr>
          <a:xfrm>
            <a:off x="8669020" y="3502016"/>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2" name="Content Placeholder 2">
            <a:extLst>
              <a:ext uri="{FF2B5EF4-FFF2-40B4-BE49-F238E27FC236}">
                <a16:creationId xmlns:a16="http://schemas.microsoft.com/office/drawing/2014/main" id="{126B3C09-9A01-824A-A6E6-D1732E00818B}"/>
              </a:ext>
            </a:extLst>
          </p:cNvPr>
          <p:cNvSpPr>
            <a:spLocks noGrp="1"/>
          </p:cNvSpPr>
          <p:nvPr>
            <p:ph idx="19"/>
          </p:nvPr>
        </p:nvSpPr>
        <p:spPr>
          <a:xfrm>
            <a:off x="2294636"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13" name="Content Placeholder 2">
            <a:extLst>
              <a:ext uri="{FF2B5EF4-FFF2-40B4-BE49-F238E27FC236}">
                <a16:creationId xmlns:a16="http://schemas.microsoft.com/office/drawing/2014/main" id="{D42713CD-35E1-C940-BA8F-2CCD962AC208}"/>
              </a:ext>
            </a:extLst>
          </p:cNvPr>
          <p:cNvSpPr>
            <a:spLocks noGrp="1"/>
          </p:cNvSpPr>
          <p:nvPr>
            <p:ph idx="20"/>
          </p:nvPr>
        </p:nvSpPr>
        <p:spPr>
          <a:xfrm>
            <a:off x="4916424" y="4855465"/>
            <a:ext cx="1664714" cy="713506"/>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1872919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EFC6C76-128B-8E40-B799-AB491F37D54A}"/>
              </a:ext>
            </a:extLst>
          </p:cNvPr>
          <p:cNvSpPr>
            <a:spLocks noGrp="1"/>
          </p:cNvSpPr>
          <p:nvPr>
            <p:ph idx="1"/>
          </p:nvPr>
        </p:nvSpPr>
        <p:spPr>
          <a:xfrm>
            <a:off x="1026160"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8" name="Title 1">
            <a:extLst>
              <a:ext uri="{FF2B5EF4-FFF2-40B4-BE49-F238E27FC236}">
                <a16:creationId xmlns:a16="http://schemas.microsoft.com/office/drawing/2014/main" id="{7C87F362-5B6B-4F48-B95A-02E8AACD16EF}"/>
              </a:ext>
            </a:extLst>
          </p:cNvPr>
          <p:cNvSpPr>
            <a:spLocks noGrp="1"/>
          </p:cNvSpPr>
          <p:nvPr>
            <p:ph type="title" hasCustomPrompt="1"/>
          </p:nvPr>
        </p:nvSpPr>
        <p:spPr>
          <a:xfrm>
            <a:off x="932180" y="517040"/>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endParaRPr lang="en-US" dirty="0"/>
          </a:p>
        </p:txBody>
      </p:sp>
      <p:sp>
        <p:nvSpPr>
          <p:cNvPr id="9" name="Content Placeholder 2">
            <a:extLst>
              <a:ext uri="{FF2B5EF4-FFF2-40B4-BE49-F238E27FC236}">
                <a16:creationId xmlns:a16="http://schemas.microsoft.com/office/drawing/2014/main" id="{5D39CACE-45D3-804C-990E-86DBD8A7C34D}"/>
              </a:ext>
            </a:extLst>
          </p:cNvPr>
          <p:cNvSpPr>
            <a:spLocks noGrp="1"/>
          </p:cNvSpPr>
          <p:nvPr>
            <p:ph idx="14"/>
          </p:nvPr>
        </p:nvSpPr>
        <p:spPr>
          <a:xfrm>
            <a:off x="6172202" y="1595425"/>
            <a:ext cx="4993640" cy="3925733"/>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Tree>
    <p:extLst>
      <p:ext uri="{BB962C8B-B14F-4D97-AF65-F5344CB8AC3E}">
        <p14:creationId xmlns:p14="http://schemas.microsoft.com/office/powerpoint/2010/main" val="4226112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007418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92990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34916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367622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2F87CE-A0FE-1E4F-BCF1-2D61FD9E1CA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3" name="Footer Placeholder 2">
            <a:extLst>
              <a:ext uri="{FF2B5EF4-FFF2-40B4-BE49-F238E27FC236}">
                <a16:creationId xmlns:a16="http://schemas.microsoft.com/office/drawing/2014/main" id="{7877BAB8-E94F-C44C-A6B6-E6A64A621F23}"/>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4" name="Slide Number Placeholder 3">
            <a:extLst>
              <a:ext uri="{FF2B5EF4-FFF2-40B4-BE49-F238E27FC236}">
                <a16:creationId xmlns:a16="http://schemas.microsoft.com/office/drawing/2014/main" id="{E4488977-97B5-D140-85AD-341CD6AA91F2}"/>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78385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id="{23AEB8B2-73EA-C846-B7DA-0D7C2F7CB604}"/>
              </a:ext>
            </a:extLst>
          </p:cNvPr>
          <p:cNvSpPr>
            <a:spLocks noGrp="1"/>
          </p:cNvSpPr>
          <p:nvPr>
            <p:ph idx="1"/>
          </p:nvPr>
        </p:nvSpPr>
        <p:spPr>
          <a:xfrm>
            <a:off x="932180" y="2459463"/>
            <a:ext cx="4993640" cy="569488"/>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1" name="Content Placeholder 2">
            <a:extLst>
              <a:ext uri="{FF2B5EF4-FFF2-40B4-BE49-F238E27FC236}">
                <a16:creationId xmlns:a16="http://schemas.microsoft.com/office/drawing/2014/main" id="{7EF380AD-A9D3-D34F-A2CB-5720788F9C88}"/>
              </a:ext>
            </a:extLst>
          </p:cNvPr>
          <p:cNvSpPr>
            <a:spLocks noGrp="1"/>
          </p:cNvSpPr>
          <p:nvPr>
            <p:ph idx="14"/>
          </p:nvPr>
        </p:nvSpPr>
        <p:spPr>
          <a:xfrm>
            <a:off x="6266180" y="2459462"/>
            <a:ext cx="4993640" cy="569489"/>
          </a:xfrm>
        </p:spPr>
        <p:txBody>
          <a:bodyPr>
            <a:normAutofit/>
          </a:bodyPr>
          <a:lstStyle>
            <a:lvl1pPr marL="0" indent="0">
              <a:buNone/>
              <a:defRPr sz="1800">
                <a:latin typeface="Arial Nova" panose="020F0502020204030204" pitchFamily="34" charset="0"/>
              </a:defRPr>
            </a:lvl1pPr>
            <a:lvl2pPr>
              <a:defRPr>
                <a:latin typeface="Arial Nova" panose="020F0502020204030204" pitchFamily="34" charset="0"/>
              </a:defRPr>
            </a:lvl2pPr>
            <a:lvl3pPr>
              <a:defRPr>
                <a:latin typeface="Arial Nova" panose="020F0502020204030204" pitchFamily="34" charset="0"/>
              </a:defRPr>
            </a:lvl3pPr>
            <a:lvl4pPr>
              <a:defRPr>
                <a:latin typeface="Arial Nova" panose="020F0502020204030204" pitchFamily="34" charset="0"/>
              </a:defRPr>
            </a:lvl4pPr>
            <a:lvl5pPr>
              <a:defRPr>
                <a:latin typeface="Arial Nova" panose="020F0502020204030204" pitchFamily="34" charset="0"/>
              </a:defRPr>
            </a:lvl5pPr>
          </a:lstStyle>
          <a:p>
            <a:pPr lvl="0"/>
            <a:r>
              <a:rPr lang="en-GB" dirty="0"/>
              <a:t>Click to edit Master text styles</a:t>
            </a:r>
          </a:p>
        </p:txBody>
      </p:sp>
      <p:sp>
        <p:nvSpPr>
          <p:cNvPr id="22" name="Title 1">
            <a:extLst>
              <a:ext uri="{FF2B5EF4-FFF2-40B4-BE49-F238E27FC236}">
                <a16:creationId xmlns:a16="http://schemas.microsoft.com/office/drawing/2014/main" id="{E4E6E2B6-0DE3-1348-8A2A-4ADBB3BD6D09}"/>
              </a:ext>
            </a:extLst>
          </p:cNvPr>
          <p:cNvSpPr>
            <a:spLocks noGrp="1"/>
          </p:cNvSpPr>
          <p:nvPr>
            <p:ph type="title" hasCustomPrompt="1"/>
          </p:nvPr>
        </p:nvSpPr>
        <p:spPr>
          <a:xfrm>
            <a:off x="932180" y="507682"/>
            <a:ext cx="10327640" cy="1575435"/>
          </a:xfrm>
        </p:spPr>
        <p:txBody>
          <a:bodyPr>
            <a:normAutofit/>
          </a:bodyPr>
          <a:lstStyle>
            <a:lvl1pPr>
              <a:lnSpc>
                <a:spcPct val="70000"/>
              </a:lnSpc>
              <a:defRPr sz="4000" b="1" i="0">
                <a:latin typeface="Arial Nova Cond" panose="020B0506020202020204" pitchFamily="34" charset="0"/>
              </a:defRPr>
            </a:lvl1pPr>
          </a:lstStyle>
          <a:p>
            <a:r>
              <a:rPr lang="en-GB" dirty="0"/>
              <a:t>CLICK TO EDIT MASTER</a:t>
            </a:r>
            <a:br>
              <a:rPr lang="en-GB" dirty="0"/>
            </a:br>
            <a:r>
              <a:rPr lang="en-GB" dirty="0"/>
              <a:t>TITLE STYLE</a:t>
            </a:r>
            <a:endParaRPr lang="en-US" dirty="0"/>
          </a:p>
        </p:txBody>
      </p:sp>
    </p:spTree>
    <p:extLst>
      <p:ext uri="{BB962C8B-B14F-4D97-AF65-F5344CB8AC3E}">
        <p14:creationId xmlns:p14="http://schemas.microsoft.com/office/powerpoint/2010/main" val="380978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1B3D-2E31-5644-80ED-54C2976A0A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D9AA39-BCA3-2D47-ADB7-8C66A90B02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C28FF8-9B78-3840-8A0E-6AF1AF3E7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8D28B7-7307-B749-9D42-59C47769C7A7}"/>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52BC72-306C-1643-9801-6B34F237C71E}"/>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163FA9EA-023F-5149-97EB-45FF3C174DE9}"/>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405326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F308A-E3E8-4444-90BB-DB3B36BA9AE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0A2D4D-A08F-EC44-BFC1-26503C0609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A9914C-2751-FA46-82A3-45DB3EEFB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9B4E3A-31A4-4940-835A-A2C8D6FF3628}"/>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4CD23BA4-6F1C-B847-B2FC-CDEE8E997664}"/>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04E85B04-EF07-5E49-9452-4FD1146360D7}"/>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758526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6551B-0B32-0E4E-9B16-3F0B52AD8E8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5EC84B-E8E5-A14A-8535-21733F2B8B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74496A-BB82-9246-B63B-631ECAF8C09F}"/>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97717525-8091-A24C-85C5-88A52ED43D0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358B1488-5BF7-EA40-AEFC-C14D37B22BA0}"/>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385335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2687E5-C662-834B-86CD-366ABE9E98A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1972D0-4F6F-D743-BAD2-32B74AB7DF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3B5BAB-BCC2-3A49-B453-BB31F835400A}"/>
              </a:ext>
            </a:extLst>
          </p:cNvPr>
          <p:cNvSpPr>
            <a:spLocks noGrp="1"/>
          </p:cNvSpPr>
          <p:nvPr>
            <p:ph type="dt" sz="half" idx="10"/>
          </p:nvPr>
        </p:nvSpPr>
        <p:spPr>
          <a:xfrm>
            <a:off x="838200" y="6356350"/>
            <a:ext cx="2743200" cy="365125"/>
          </a:xfrm>
          <a:prstGeom prst="rect">
            <a:avLst/>
          </a:prstGeom>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C74B1F21-47E9-F34D-80FE-4E3BB7F2A7AD}"/>
              </a:ext>
            </a:extLst>
          </p:cNvPr>
          <p:cNvSpPr>
            <a:spLocks noGrp="1"/>
          </p:cNvSpPr>
          <p:nvPr>
            <p:ph type="ftr" sz="quarter" idx="11"/>
          </p:nvPr>
        </p:nvSpPr>
        <p:spPr>
          <a:xfrm>
            <a:off x="4038600" y="6356350"/>
            <a:ext cx="4114800" cy="365125"/>
          </a:xfrm>
          <a:prstGeom prst="rect">
            <a:avLst/>
          </a:prstGeom>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E34DB6D9-867A-354C-BCA5-42CF9CA78A3F}"/>
              </a:ext>
            </a:extLst>
          </p:cNvPr>
          <p:cNvSpPr>
            <a:spLocks noGrp="1"/>
          </p:cNvSpPr>
          <p:nvPr>
            <p:ph type="sldNum" sz="quarter" idx="12"/>
          </p:nvPr>
        </p:nvSpPr>
        <p:spPr>
          <a:xfrm>
            <a:off x="8610600" y="6356350"/>
            <a:ext cx="2743200" cy="365125"/>
          </a:xfrm>
          <a:prstGeom prst="rect">
            <a:avLst/>
          </a:prstGeom>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21013886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5533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33E7-328A-EE46-83D3-2B465585634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CCFBB1-055C-6447-B976-FAC0300050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E50536-B061-2E47-8A67-EDB7D972FBDA}"/>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9987D3A-BEFA-B649-9381-72337ADD0F4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789EC4F7-D4F2-864C-84EB-7D561C2C15EE}"/>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1263153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D29B-D9F5-D641-9199-F3A4875E64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E90CC0-D89E-C547-8CC8-437BD884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9533C9-F10C-914E-AFE4-4E91739BD354}"/>
              </a:ext>
            </a:extLst>
          </p:cNvPr>
          <p:cNvSpPr>
            <a:spLocks noGrp="1"/>
          </p:cNvSpPr>
          <p:nvPr>
            <p:ph type="dt" sz="half" idx="10"/>
          </p:nvPr>
        </p:nvSpPr>
        <p:spPr/>
        <p:txBody>
          <a:bodyPr/>
          <a:lstStyle/>
          <a:p>
            <a:r>
              <a:rPr lang="en-GB"/>
              <a:t>WWW.BIRMINGHAM2022.COM</a:t>
            </a:r>
            <a:endParaRPr lang="en-US"/>
          </a:p>
        </p:txBody>
      </p:sp>
      <p:sp>
        <p:nvSpPr>
          <p:cNvPr id="5" name="Footer Placeholder 4">
            <a:extLst>
              <a:ext uri="{FF2B5EF4-FFF2-40B4-BE49-F238E27FC236}">
                <a16:creationId xmlns:a16="http://schemas.microsoft.com/office/drawing/2014/main" id="{BF669DD8-5D09-9443-A8CE-149431D54128}"/>
              </a:ext>
            </a:extLst>
          </p:cNvPr>
          <p:cNvSpPr>
            <a:spLocks noGrp="1"/>
          </p:cNvSpPr>
          <p:nvPr>
            <p:ph type="ftr" sz="quarter" idx="11"/>
          </p:nvPr>
        </p:nvSpPr>
        <p:spPr/>
        <p:txBody>
          <a:body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48634197-AEE4-424A-9B03-C1056989AA40}"/>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007392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C101C-4568-1D4A-B146-9F7C9E25C15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F921C1-D811-7A41-87BA-B90D5E68E06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AF7EE1-6C04-BC4F-AE35-B0EC68C542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D480F5-EE08-9E40-A088-80D6D58C26D9}"/>
              </a:ext>
            </a:extLst>
          </p:cNvPr>
          <p:cNvSpPr>
            <a:spLocks noGrp="1"/>
          </p:cNvSpPr>
          <p:nvPr>
            <p:ph type="dt" sz="half" idx="10"/>
          </p:nvPr>
        </p:nvSpPr>
        <p:spPr/>
        <p:txBody>
          <a:bodyPr/>
          <a:lstStyle/>
          <a:p>
            <a:r>
              <a:rPr lang="en-GB"/>
              <a:t>WWW.BIRMINGHAM2022.COM</a:t>
            </a:r>
            <a:endParaRPr lang="en-US"/>
          </a:p>
        </p:txBody>
      </p:sp>
      <p:sp>
        <p:nvSpPr>
          <p:cNvPr id="6" name="Footer Placeholder 5">
            <a:extLst>
              <a:ext uri="{FF2B5EF4-FFF2-40B4-BE49-F238E27FC236}">
                <a16:creationId xmlns:a16="http://schemas.microsoft.com/office/drawing/2014/main" id="{7020861E-3235-BF4D-B04D-87EEED20F289}"/>
              </a:ext>
            </a:extLst>
          </p:cNvPr>
          <p:cNvSpPr>
            <a:spLocks noGrp="1"/>
          </p:cNvSpPr>
          <p:nvPr>
            <p:ph type="ftr" sz="quarter" idx="11"/>
          </p:nvPr>
        </p:nvSpPr>
        <p:spPr/>
        <p:txBody>
          <a:bodyPr/>
          <a:lstStyle/>
          <a:p>
            <a:r>
              <a:rPr lang="en-US"/>
              <a:t>WWW.BIRMINGHAM2022.COM</a:t>
            </a:r>
          </a:p>
          <a:p>
            <a:r>
              <a:rPr lang="en-US"/>
              <a:t>
WWW.BIRMINGHAM2022.COM</a:t>
            </a:r>
          </a:p>
        </p:txBody>
      </p:sp>
      <p:sp>
        <p:nvSpPr>
          <p:cNvPr id="7" name="Slide Number Placeholder 6">
            <a:extLst>
              <a:ext uri="{FF2B5EF4-FFF2-40B4-BE49-F238E27FC236}">
                <a16:creationId xmlns:a16="http://schemas.microsoft.com/office/drawing/2014/main" id="{EC8E8713-1829-3149-A3BF-125814F22B43}"/>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39467957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0AC-1D40-7142-87FE-9BC73D9223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95699E-9C1F-DE46-8398-A0A6D29F9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25008D-6BC4-AB4A-9F49-D946FB1A6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C90DC4-747C-8149-AFEF-9AF27202E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49104E-7F73-B34E-B156-E343DBDBEC7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D3E63A-3DA2-084F-9766-9C1B7D573B45}"/>
              </a:ext>
            </a:extLst>
          </p:cNvPr>
          <p:cNvSpPr>
            <a:spLocks noGrp="1"/>
          </p:cNvSpPr>
          <p:nvPr>
            <p:ph type="dt" sz="half" idx="10"/>
          </p:nvPr>
        </p:nvSpPr>
        <p:spPr/>
        <p:txBody>
          <a:bodyPr/>
          <a:lstStyle/>
          <a:p>
            <a:r>
              <a:rPr lang="en-GB"/>
              <a:t>WWW.BIRMINGHAM2022.COM</a:t>
            </a:r>
            <a:endParaRPr lang="en-US"/>
          </a:p>
        </p:txBody>
      </p:sp>
      <p:sp>
        <p:nvSpPr>
          <p:cNvPr id="8" name="Footer Placeholder 7">
            <a:extLst>
              <a:ext uri="{FF2B5EF4-FFF2-40B4-BE49-F238E27FC236}">
                <a16:creationId xmlns:a16="http://schemas.microsoft.com/office/drawing/2014/main" id="{9891736E-086D-7046-B5F2-DECD5CC81D8A}"/>
              </a:ext>
            </a:extLst>
          </p:cNvPr>
          <p:cNvSpPr>
            <a:spLocks noGrp="1"/>
          </p:cNvSpPr>
          <p:nvPr>
            <p:ph type="ftr" sz="quarter" idx="11"/>
          </p:nvPr>
        </p:nvSpPr>
        <p:spPr/>
        <p:txBody>
          <a:bodyPr/>
          <a:lstStyle/>
          <a:p>
            <a:r>
              <a:rPr lang="en-US"/>
              <a:t>WWW.BIRMINGHAM2022.COM</a:t>
            </a:r>
          </a:p>
          <a:p>
            <a:r>
              <a:rPr lang="en-US"/>
              <a:t>
WWW.BIRMINGHAM2022.COM</a:t>
            </a:r>
          </a:p>
        </p:txBody>
      </p:sp>
      <p:sp>
        <p:nvSpPr>
          <p:cNvPr id="9" name="Slide Number Placeholder 8">
            <a:extLst>
              <a:ext uri="{FF2B5EF4-FFF2-40B4-BE49-F238E27FC236}">
                <a16:creationId xmlns:a16="http://schemas.microsoft.com/office/drawing/2014/main" id="{CDD3BE21-0A10-1545-9187-0358740661F2}"/>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888467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F6C2-C19E-A148-8570-503701FC48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5EC4E2-EC48-B247-BCB4-6035CEEACF83}"/>
              </a:ext>
            </a:extLst>
          </p:cNvPr>
          <p:cNvSpPr>
            <a:spLocks noGrp="1"/>
          </p:cNvSpPr>
          <p:nvPr>
            <p:ph type="dt" sz="half" idx="10"/>
          </p:nvPr>
        </p:nvSpPr>
        <p:spPr/>
        <p:txBody>
          <a:bodyPr/>
          <a:lstStyle/>
          <a:p>
            <a:r>
              <a:rPr lang="en-GB"/>
              <a:t>WWW.BIRMINGHAM2022.COM</a:t>
            </a:r>
            <a:endParaRPr lang="en-US"/>
          </a:p>
        </p:txBody>
      </p:sp>
      <p:sp>
        <p:nvSpPr>
          <p:cNvPr id="4" name="Footer Placeholder 3">
            <a:extLst>
              <a:ext uri="{FF2B5EF4-FFF2-40B4-BE49-F238E27FC236}">
                <a16:creationId xmlns:a16="http://schemas.microsoft.com/office/drawing/2014/main" id="{86F46A8A-5FCB-A14E-9505-FCFED38EF5FB}"/>
              </a:ext>
            </a:extLst>
          </p:cNvPr>
          <p:cNvSpPr>
            <a:spLocks noGrp="1"/>
          </p:cNvSpPr>
          <p:nvPr>
            <p:ph type="ftr" sz="quarter" idx="11"/>
          </p:nvPr>
        </p:nvSpPr>
        <p:spPr/>
        <p:txBody>
          <a:bodyPr/>
          <a:lstStyle/>
          <a:p>
            <a:r>
              <a:rPr lang="en-US"/>
              <a:t>WWW.BIRMINGHAM2022.COM</a:t>
            </a:r>
          </a:p>
          <a:p>
            <a:r>
              <a:rPr lang="en-US"/>
              <a:t>
WWW.BIRMINGHAM2022.COM</a:t>
            </a:r>
          </a:p>
        </p:txBody>
      </p:sp>
      <p:sp>
        <p:nvSpPr>
          <p:cNvPr id="5" name="Slide Number Placeholder 4">
            <a:extLst>
              <a:ext uri="{FF2B5EF4-FFF2-40B4-BE49-F238E27FC236}">
                <a16:creationId xmlns:a16="http://schemas.microsoft.com/office/drawing/2014/main" id="{4E831F17-1137-7D4E-AFA8-38D2793C1AC4}"/>
              </a:ext>
            </a:extLst>
          </p:cNvPr>
          <p:cNvSpPr>
            <a:spLocks noGrp="1"/>
          </p:cNvSpPr>
          <p:nvPr>
            <p:ph type="sldNum" sz="quarter" idx="12"/>
          </p:nvPr>
        </p:nvSpPr>
        <p:spPr/>
        <p:txBody>
          <a:bodyPr/>
          <a:lstStyle/>
          <a:p>
            <a:fld id="{53C3BFFC-9E14-F246-BEA8-BEAEFAAC7F69}" type="slidenum">
              <a:rPr lang="en-US" smtClean="0"/>
              <a:t>‹#›</a:t>
            </a:fld>
            <a:endParaRPr lang="en-US"/>
          </a:p>
        </p:txBody>
      </p:sp>
    </p:spTree>
    <p:extLst>
      <p:ext uri="{BB962C8B-B14F-4D97-AF65-F5344CB8AC3E}">
        <p14:creationId xmlns:p14="http://schemas.microsoft.com/office/powerpoint/2010/main" val="420123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5.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6.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8.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0" name="TextBox 9">
            <a:extLst>
              <a:ext uri="{FF2B5EF4-FFF2-40B4-BE49-F238E27FC236}">
                <a16:creationId xmlns:a16="http://schemas.microsoft.com/office/drawing/2014/main" id="{D4216693-7C7E-4347-A843-5DDE23161DEC}"/>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150849858"/>
      </p:ext>
    </p:extLst>
  </p:cSld>
  <p:clrMap bg1="lt1" tx1="dk1" bg2="lt2" tx2="dk2" accent1="accent1" accent2="accent2" accent3="accent3" accent4="accent4" accent5="accent5" accent6="accent6" hlink="hlink" folHlink="folHlink"/>
  <p:sldLayoutIdLst>
    <p:sldLayoutId id="2147483673" r:id="rId1"/>
    <p:sldLayoutId id="2147483721" r:id="rId2"/>
    <p:sldLayoutId id="2147483728" r:id="rId3"/>
    <p:sldLayoutId id="2147483750" r:id="rId4"/>
    <p:sldLayoutId id="2147483793" r:id="rId5"/>
    <p:sldLayoutId id="2147483794" r:id="rId6"/>
    <p:sldLayoutId id="2147483795" r:id="rId7"/>
    <p:sldLayoutId id="2147483730" r:id="rId8"/>
    <p:sldLayoutId id="2147483725" r:id="rId9"/>
    <p:sldLayoutId id="2147483722"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0" name="TextBox 9">
            <a:extLst>
              <a:ext uri="{FF2B5EF4-FFF2-40B4-BE49-F238E27FC236}">
                <a16:creationId xmlns:a16="http://schemas.microsoft.com/office/drawing/2014/main" id="{D4216693-7C7E-4347-A843-5DDE23161DEC}"/>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6611750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F55864CF-F8C1-E24F-8D25-ED8C3D27629B}"/>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0" name="TextBox 9">
            <a:extLst>
              <a:ext uri="{FF2B5EF4-FFF2-40B4-BE49-F238E27FC236}">
                <a16:creationId xmlns:a16="http://schemas.microsoft.com/office/drawing/2014/main" id="{D4216693-7C7E-4347-A843-5DDE23161DEC}"/>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158619000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002C2223-6388-064E-83FA-9CD3E2220699}"/>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3E2527B9-3F7C-7145-8BE6-42AD63345E88}"/>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3" name="TextBox 12">
            <a:extLst>
              <a:ext uri="{FF2B5EF4-FFF2-40B4-BE49-F238E27FC236}">
                <a16:creationId xmlns:a16="http://schemas.microsoft.com/office/drawing/2014/main" id="{DD7315CC-174D-F446-A67D-FDF3F33733C7}"/>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434351075"/>
      </p:ext>
    </p:extLst>
  </p:cSld>
  <p:clrMap bg1="lt1" tx1="dk1" bg2="lt2" tx2="dk2" accent1="accent1" accent2="accent2" accent3="accent3" accent4="accent4" accent5="accent5" accent6="accent6" hlink="hlink" folHlink="folHlink"/>
  <p:sldLayoutIdLst>
    <p:sldLayoutId id="2147483729" r:id="rId1"/>
    <p:sldLayoutId id="2147483751" r:id="rId2"/>
    <p:sldLayoutId id="2147483769" r:id="rId3"/>
    <p:sldLayoutId id="2147483748" r:id="rId4"/>
    <p:sldLayoutId id="2147483749" r:id="rId5"/>
    <p:sldLayoutId id="2147483685" r:id="rId6"/>
    <p:sldLayoutId id="2147483726" r:id="rId7"/>
    <p:sldLayoutId id="2147483723" r:id="rId8"/>
    <p:sldLayoutId id="2147483686" r:id="rId9"/>
    <p:sldLayoutId id="2147483724" r:id="rId10"/>
    <p:sldLayoutId id="2147483720"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002C2223-6388-064E-83FA-9CD3E2220699}"/>
              </a:ext>
            </a:extLst>
          </p:cNvPr>
          <p:cNvPicPr>
            <a:picLocks noChangeAspect="1"/>
          </p:cNvPicPr>
          <p:nvPr userDrawn="1"/>
        </p:nvPicPr>
        <p:blipFill>
          <a:blip r:embed="rId2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5">
            <a:extLst>
              <a:ext uri="{FF2B5EF4-FFF2-40B4-BE49-F238E27FC236}">
                <a16:creationId xmlns:a16="http://schemas.microsoft.com/office/drawing/2014/main" id="{3E2527B9-3F7C-7145-8BE6-42AD63345E88}"/>
              </a:ext>
            </a:extLst>
          </p:cNvPr>
          <p:cNvSpPr txBox="1">
            <a:spLocks/>
          </p:cNvSpPr>
          <p:nvPr userDrawn="1"/>
        </p:nvSpPr>
        <p:spPr>
          <a:xfrm>
            <a:off x="142240" y="6356350"/>
            <a:ext cx="2743200" cy="365125"/>
          </a:xfrm>
          <a:prstGeom prst="rect">
            <a:avLst/>
          </a:prstGeom>
        </p:spPr>
        <p:txBody>
          <a:bodyPr/>
          <a:lstStyle>
            <a:defPPr>
              <a:defRPr lang="en-US"/>
            </a:defPPr>
            <a:lvl1pPr marL="0" algn="l" defTabSz="914400" rtl="0" eaLnBrk="1" latinLnBrk="0" hangingPunct="1">
              <a:defRPr sz="1800" b="1" i="0" kern="1200">
                <a:solidFill>
                  <a:schemeClr val="tx1"/>
                </a:solidFill>
                <a:latin typeface="Arial Nova"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C3BFFC-9E14-F246-BEA8-BEAEFAAC7F69}" type="slidenum">
              <a:rPr lang="en-US" smtClean="0"/>
              <a:pPr/>
              <a:t>‹#›</a:t>
            </a:fld>
            <a:endParaRPr lang="en-US" dirty="0"/>
          </a:p>
        </p:txBody>
      </p:sp>
      <p:sp>
        <p:nvSpPr>
          <p:cNvPr id="13" name="TextBox 12">
            <a:extLst>
              <a:ext uri="{FF2B5EF4-FFF2-40B4-BE49-F238E27FC236}">
                <a16:creationId xmlns:a16="http://schemas.microsoft.com/office/drawing/2014/main" id="{DD7315CC-174D-F446-A67D-FDF3F33733C7}"/>
              </a:ext>
            </a:extLst>
          </p:cNvPr>
          <p:cNvSpPr txBox="1"/>
          <p:nvPr userDrawn="1"/>
        </p:nvSpPr>
        <p:spPr>
          <a:xfrm>
            <a:off x="599440" y="6385023"/>
            <a:ext cx="3229336" cy="307777"/>
          </a:xfrm>
          <a:prstGeom prst="rect">
            <a:avLst/>
          </a:prstGeom>
          <a:noFill/>
        </p:spPr>
        <p:txBody>
          <a:bodyPr wrap="square" rtlCol="0">
            <a:spAutoFit/>
          </a:bodyPr>
          <a:lstStyle/>
          <a:p>
            <a:r>
              <a:rPr lang="en-US" sz="1400" b="1" i="0" dirty="0">
                <a:latin typeface="Arial Nova Cond" panose="020B0506020202020204" pitchFamily="34" charset="0"/>
              </a:rPr>
              <a:t>BIRMINGHAM2022.COM/POWER</a:t>
            </a:r>
          </a:p>
        </p:txBody>
      </p:sp>
    </p:spTree>
    <p:extLst>
      <p:ext uri="{BB962C8B-B14F-4D97-AF65-F5344CB8AC3E}">
        <p14:creationId xmlns:p14="http://schemas.microsoft.com/office/powerpoint/2010/main" val="252326389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11" name="Picture 10">
            <a:extLst>
              <a:ext uri="{FF2B5EF4-FFF2-40B4-BE49-F238E27FC236}">
                <a16:creationId xmlns:a16="http://schemas.microsoft.com/office/drawing/2014/main" id="{5FAB81AE-2D3F-E74B-A61C-404C2B322707}"/>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8978988" y="-12526"/>
            <a:ext cx="3181697" cy="1142722"/>
          </a:xfrm>
          <a:prstGeom prst="rect">
            <a:avLst/>
          </a:prstGeom>
        </p:spPr>
      </p:pic>
      <p:pic>
        <p:nvPicPr>
          <p:cNvPr id="9" name="Picture 8">
            <a:extLst>
              <a:ext uri="{FF2B5EF4-FFF2-40B4-BE49-F238E27FC236}">
                <a16:creationId xmlns:a16="http://schemas.microsoft.com/office/drawing/2014/main" id="{952BD515-F396-A243-BA80-D097DBAD8A78}"/>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51556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87D8-EFCA-7C48-83EF-896A766A1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B2990-4E35-B344-B9A6-A042D1CEA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5ABAA7-84E1-5346-A4BC-3AB582D28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WWW.BIRMINGHAM2022.COM</a:t>
            </a:r>
            <a:endParaRPr lang="en-US"/>
          </a:p>
        </p:txBody>
      </p:sp>
      <p:sp>
        <p:nvSpPr>
          <p:cNvPr id="5" name="Footer Placeholder 4">
            <a:extLst>
              <a:ext uri="{FF2B5EF4-FFF2-40B4-BE49-F238E27FC236}">
                <a16:creationId xmlns:a16="http://schemas.microsoft.com/office/drawing/2014/main" id="{F82DA9E6-7B90-C941-B024-FE13162D3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WWW.BIRMINGHAM2022.COM</a:t>
            </a:r>
          </a:p>
          <a:p>
            <a:r>
              <a:rPr lang="en-US"/>
              <a:t>
WWW.BIRMINGHAM2022.COM</a:t>
            </a:r>
          </a:p>
        </p:txBody>
      </p:sp>
      <p:sp>
        <p:nvSpPr>
          <p:cNvPr id="6" name="Slide Number Placeholder 5">
            <a:extLst>
              <a:ext uri="{FF2B5EF4-FFF2-40B4-BE49-F238E27FC236}">
                <a16:creationId xmlns:a16="http://schemas.microsoft.com/office/drawing/2014/main" id="{8991D7F4-AF30-A241-AFB4-79402262D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BFFC-9E14-F246-BEA8-BEAEFAAC7F69}" type="slidenum">
              <a:rPr lang="en-US" smtClean="0"/>
              <a:t>‹#›</a:t>
            </a:fld>
            <a:endParaRPr lang="en-US"/>
          </a:p>
        </p:txBody>
      </p:sp>
      <p:pic>
        <p:nvPicPr>
          <p:cNvPr id="8" name="Picture 7">
            <a:extLst>
              <a:ext uri="{FF2B5EF4-FFF2-40B4-BE49-F238E27FC236}">
                <a16:creationId xmlns:a16="http://schemas.microsoft.com/office/drawing/2014/main" id="{A8A53E6E-8390-3245-A248-AA4B06CBF20D}"/>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09A4E98-724E-EB48-BEBD-06ED22A28A5D}"/>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8978988" y="-12526"/>
            <a:ext cx="3181697" cy="1142722"/>
          </a:xfrm>
          <a:prstGeom prst="rect">
            <a:avLst/>
          </a:prstGeom>
        </p:spPr>
      </p:pic>
    </p:spTree>
    <p:extLst>
      <p:ext uri="{BB962C8B-B14F-4D97-AF65-F5344CB8AC3E}">
        <p14:creationId xmlns:p14="http://schemas.microsoft.com/office/powerpoint/2010/main" val="28405712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4.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BB9D-86D0-8A4E-AB70-7F2A827679BE}"/>
              </a:ext>
            </a:extLst>
          </p:cNvPr>
          <p:cNvSpPr>
            <a:spLocks noGrp="1"/>
          </p:cNvSpPr>
          <p:nvPr>
            <p:ph type="title" idx="4294967295"/>
          </p:nvPr>
        </p:nvSpPr>
        <p:spPr>
          <a:xfrm>
            <a:off x="403039" y="5173507"/>
            <a:ext cx="4998301" cy="1325563"/>
          </a:xfrm>
        </p:spPr>
        <p:txBody>
          <a:bodyPr>
            <a:normAutofit/>
          </a:bodyPr>
          <a:lstStyle/>
          <a:p>
            <a:r>
              <a:rPr lang="en-US" sz="2800" b="1" dirty="0">
                <a:latin typeface="Arial Nova Cond" panose="020B0506020202020204" pitchFamily="34" charset="0"/>
                <a:cs typeface="Arial" panose="020B0604020202020204" pitchFamily="34" charset="0"/>
              </a:rPr>
              <a:t>OUR HOME</a:t>
            </a:r>
          </a:p>
        </p:txBody>
      </p:sp>
      <p:pic>
        <p:nvPicPr>
          <p:cNvPr id="4" name="Picture 3">
            <a:extLst>
              <a:ext uri="{FF2B5EF4-FFF2-40B4-BE49-F238E27FC236}">
                <a16:creationId xmlns:a16="http://schemas.microsoft.com/office/drawing/2014/main" id="{FDE8C1A6-4966-5740-AFBE-4FA32BE6FFA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688" y="-33453"/>
            <a:ext cx="4382446" cy="5502920"/>
          </a:xfrm>
          <a:prstGeom prst="rect">
            <a:avLst/>
          </a:prstGeom>
        </p:spPr>
      </p:pic>
      <p:pic>
        <p:nvPicPr>
          <p:cNvPr id="5" name="Picture 4">
            <a:extLst>
              <a:ext uri="{FF2B5EF4-FFF2-40B4-BE49-F238E27FC236}">
                <a16:creationId xmlns:a16="http://schemas.microsoft.com/office/drawing/2014/main" id="{A1A20C29-25E3-2943-B570-0724E0326F2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730903" y="4508"/>
            <a:ext cx="3181696" cy="1142722"/>
          </a:xfrm>
          <a:prstGeom prst="rect">
            <a:avLst/>
          </a:prstGeom>
        </p:spPr>
      </p:pic>
      <p:pic>
        <p:nvPicPr>
          <p:cNvPr id="6" name="Picture 5">
            <a:extLst>
              <a:ext uri="{FF2B5EF4-FFF2-40B4-BE49-F238E27FC236}">
                <a16:creationId xmlns:a16="http://schemas.microsoft.com/office/drawing/2014/main" id="{7A16AC31-0E8E-48A5-4FA1-5044F63E7CA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35307" y="6118444"/>
            <a:ext cx="1984561" cy="295961"/>
          </a:xfrm>
          <a:prstGeom prst="rect">
            <a:avLst/>
          </a:prstGeom>
        </p:spPr>
      </p:pic>
    </p:spTree>
    <p:extLst>
      <p:ext uri="{BB962C8B-B14F-4D97-AF65-F5344CB8AC3E}">
        <p14:creationId xmlns:p14="http://schemas.microsoft.com/office/powerpoint/2010/main" val="412550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73E83B0-729D-224D-B940-B616165F4784}"/>
              </a:ext>
            </a:extLst>
          </p:cNvPr>
          <p:cNvSpPr>
            <a:spLocks noGrp="1"/>
          </p:cNvSpPr>
          <p:nvPr>
            <p:ph type="title"/>
          </p:nvPr>
        </p:nvSpPr>
        <p:spPr>
          <a:xfrm>
            <a:off x="932180" y="238905"/>
            <a:ext cx="10327640" cy="1575435"/>
          </a:xfrm>
        </p:spPr>
        <p:txBody>
          <a:bodyPr/>
          <a:lstStyle/>
          <a:p>
            <a:r>
              <a:rPr lang="en-US" dirty="0"/>
              <a:t>OUR HOME</a:t>
            </a:r>
          </a:p>
        </p:txBody>
      </p:sp>
      <p:pic>
        <p:nvPicPr>
          <p:cNvPr id="7" name="Picture 6">
            <a:extLst>
              <a:ext uri="{FF2B5EF4-FFF2-40B4-BE49-F238E27FC236}">
                <a16:creationId xmlns:a16="http://schemas.microsoft.com/office/drawing/2014/main" id="{18A0C905-C36C-B146-B7CB-A74F408D52E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55978" y="1230335"/>
            <a:ext cx="2641201" cy="256162"/>
          </a:xfrm>
          <a:prstGeom prst="rect">
            <a:avLst/>
          </a:prstGeom>
        </p:spPr>
      </p:pic>
      <p:sp>
        <p:nvSpPr>
          <p:cNvPr id="17" name="Content Placeholder 16">
            <a:extLst>
              <a:ext uri="{FF2B5EF4-FFF2-40B4-BE49-F238E27FC236}">
                <a16:creationId xmlns:a16="http://schemas.microsoft.com/office/drawing/2014/main" id="{D2AD1E37-129F-804F-B31E-FDCAA93D3CFD}"/>
              </a:ext>
            </a:extLst>
          </p:cNvPr>
          <p:cNvSpPr>
            <a:spLocks noGrp="1"/>
          </p:cNvSpPr>
          <p:nvPr>
            <p:ph idx="1"/>
          </p:nvPr>
        </p:nvSpPr>
        <p:spPr>
          <a:xfrm>
            <a:off x="1026160" y="1814340"/>
            <a:ext cx="5069840" cy="3925733"/>
          </a:xfrm>
        </p:spPr>
        <p:txBody>
          <a:bodyPr>
            <a:noAutofit/>
          </a:bodyPr>
          <a:lstStyle/>
          <a:p>
            <a:pPr marL="0" lvl="3" indent="0">
              <a:spcBef>
                <a:spcPts val="0"/>
              </a:spcBef>
              <a:buClr>
                <a:schemeClr val="dk1"/>
              </a:buClr>
              <a:buSzPts val="1400"/>
              <a:buNone/>
            </a:pPr>
            <a:r>
              <a:rPr lang="en-US" sz="1500" b="1" dirty="0">
                <a:solidFill>
                  <a:schemeClr val="dk1"/>
                </a:solidFill>
                <a:latin typeface="Arial Nova" panose="020B0504020202020204" pitchFamily="34" charset="0"/>
                <a:ea typeface="Calibri"/>
                <a:cs typeface="Calibri"/>
                <a:sym typeface="Calibri"/>
              </a:rPr>
              <a:t>Overview</a:t>
            </a:r>
            <a:r>
              <a:rPr lang="en-US" sz="1500" dirty="0">
                <a:solidFill>
                  <a:schemeClr val="dk1"/>
                </a:solidFill>
                <a:latin typeface="Arial Nova" panose="020B0504020202020204" pitchFamily="34" charset="0"/>
                <a:ea typeface="Calibri"/>
                <a:cs typeface="Calibri"/>
                <a:sym typeface="Calibri"/>
              </a:rPr>
              <a:t>: Pupils look at photos taken by people from across the Commonwealth of their </a:t>
            </a:r>
            <a:r>
              <a:rPr lang="en-US" sz="1500" dirty="0" err="1">
                <a:solidFill>
                  <a:schemeClr val="dk1"/>
                </a:solidFill>
                <a:latin typeface="Arial Nova" panose="020B0504020202020204" pitchFamily="34" charset="0"/>
                <a:ea typeface="Calibri"/>
                <a:cs typeface="Calibri"/>
                <a:sym typeface="Calibri"/>
              </a:rPr>
              <a:t>favourite</a:t>
            </a:r>
            <a:r>
              <a:rPr lang="en-US" sz="1500" dirty="0">
                <a:solidFill>
                  <a:schemeClr val="dk1"/>
                </a:solidFill>
                <a:latin typeface="Arial Nova" panose="020B0504020202020204" pitchFamily="34" charset="0"/>
                <a:ea typeface="Calibri"/>
                <a:cs typeface="Calibri"/>
                <a:sym typeface="Calibri"/>
              </a:rPr>
              <a:t> local places. Pupils discuss similarities and differences to their communities, and take their own photographs of places with meaning for them in their local area.</a:t>
            </a:r>
          </a:p>
          <a:p>
            <a:pPr marL="0" lvl="3" indent="0">
              <a:spcBef>
                <a:spcPts val="0"/>
              </a:spcBef>
              <a:buClr>
                <a:schemeClr val="dk1"/>
              </a:buClr>
              <a:buSzPts val="1400"/>
              <a:buNone/>
            </a:pPr>
            <a:endParaRPr lang="en-US" sz="1500" dirty="0">
              <a:solidFill>
                <a:schemeClr val="dk1"/>
              </a:solidFill>
              <a:latin typeface="Arial Nova" panose="020B0504020202020204" pitchFamily="34" charset="0"/>
              <a:cs typeface="Calibri"/>
              <a:sym typeface="Calibri"/>
            </a:endParaRPr>
          </a:p>
          <a:p>
            <a:pPr lvl="0">
              <a:lnSpc>
                <a:spcPct val="110000"/>
              </a:lnSpc>
              <a:spcBef>
                <a:spcPts val="0"/>
              </a:spcBef>
              <a:buClr>
                <a:schemeClr val="dk1"/>
              </a:buClr>
              <a:buSzPts val="1600"/>
            </a:pPr>
            <a:r>
              <a:rPr lang="en-US" sz="1500" b="1" dirty="0"/>
              <a:t>Learning objectives</a:t>
            </a:r>
            <a:endParaRPr lang="en-US" sz="1500" dirty="0"/>
          </a:p>
          <a:p>
            <a:pPr lvl="0">
              <a:lnSpc>
                <a:spcPct val="110000"/>
              </a:lnSpc>
              <a:spcBef>
                <a:spcPts val="0"/>
              </a:spcBef>
              <a:buClr>
                <a:schemeClr val="dk1"/>
              </a:buClr>
              <a:buSzPts val="1600"/>
            </a:pPr>
            <a:r>
              <a:rPr lang="en-US" sz="1500" dirty="0"/>
              <a:t>Pupils will:</a:t>
            </a:r>
          </a:p>
          <a:p>
            <a:pPr marL="285750" lvl="0" indent="-285750">
              <a:lnSpc>
                <a:spcPct val="110000"/>
              </a:lnSpc>
              <a:spcBef>
                <a:spcPts val="0"/>
              </a:spcBef>
              <a:buClr>
                <a:schemeClr val="dk1"/>
              </a:buClr>
              <a:buSzPts val="1600"/>
              <a:buFont typeface="Arial" panose="020B0604020202020204" pitchFamily="34" charset="0"/>
              <a:buChar char="•"/>
            </a:pPr>
            <a:r>
              <a:rPr lang="en-US" sz="1500" dirty="0"/>
              <a:t>compare images of different Commonwealth nations and territories</a:t>
            </a:r>
          </a:p>
          <a:p>
            <a:pPr marL="285750" lvl="0" indent="-285750">
              <a:lnSpc>
                <a:spcPct val="110000"/>
              </a:lnSpc>
              <a:spcBef>
                <a:spcPts val="0"/>
              </a:spcBef>
              <a:buClr>
                <a:schemeClr val="dk1"/>
              </a:buClr>
              <a:buSzPts val="1600"/>
              <a:buFont typeface="Arial" panose="020B0604020202020204" pitchFamily="34" charset="0"/>
              <a:buChar char="•"/>
            </a:pPr>
            <a:r>
              <a:rPr lang="en-US" sz="1500" dirty="0"/>
              <a:t>consider which local places have meaning for them, and why it is special.</a:t>
            </a:r>
          </a:p>
          <a:p>
            <a:pPr lvl="0">
              <a:lnSpc>
                <a:spcPct val="110000"/>
              </a:lnSpc>
              <a:spcBef>
                <a:spcPts val="0"/>
              </a:spcBef>
              <a:buClr>
                <a:schemeClr val="dk1"/>
              </a:buClr>
              <a:buSzPts val="1600"/>
            </a:pPr>
            <a:endParaRPr lang="en-US" sz="1500" b="1" dirty="0">
              <a:latin typeface="Arial Nova" panose="020B0504020202020204" pitchFamily="34" charset="0"/>
            </a:endParaRPr>
          </a:p>
          <a:p>
            <a:pPr lvl="0">
              <a:lnSpc>
                <a:spcPct val="110000"/>
              </a:lnSpc>
              <a:spcBef>
                <a:spcPts val="0"/>
              </a:spcBef>
              <a:buClr>
                <a:schemeClr val="dk1"/>
              </a:buClr>
              <a:buSzPts val="1600"/>
            </a:pPr>
            <a:r>
              <a:rPr lang="en-US" sz="1500" b="1" dirty="0">
                <a:latin typeface="Arial Nova" panose="020B0504020202020204" pitchFamily="34" charset="0"/>
              </a:rPr>
              <a:t>Learning outcomes</a:t>
            </a:r>
            <a:endParaRPr lang="en-US" sz="1500" dirty="0">
              <a:latin typeface="Arial Nova" panose="020B0504020202020204" pitchFamily="34" charset="0"/>
            </a:endParaRPr>
          </a:p>
          <a:p>
            <a:pPr lvl="0">
              <a:lnSpc>
                <a:spcPct val="110000"/>
              </a:lnSpc>
              <a:spcBef>
                <a:spcPts val="0"/>
              </a:spcBef>
              <a:buClr>
                <a:schemeClr val="dk1"/>
              </a:buClr>
              <a:buSzPts val="1600"/>
            </a:pPr>
            <a:r>
              <a:rPr lang="en-US" sz="1500" dirty="0">
                <a:latin typeface="Arial Nova" panose="020B0504020202020204" pitchFamily="34" charset="0"/>
              </a:rPr>
              <a:t>I can: </a:t>
            </a:r>
          </a:p>
          <a:p>
            <a:pPr marL="285750" lvl="0" indent="-285750">
              <a:lnSpc>
                <a:spcPct val="110000"/>
              </a:lnSpc>
              <a:spcBef>
                <a:spcPts val="0"/>
              </a:spcBef>
              <a:buClr>
                <a:schemeClr val="dk1"/>
              </a:buClr>
              <a:buSzPts val="1600"/>
              <a:buFont typeface="Arial" panose="020B0604020202020204" pitchFamily="34" charset="0"/>
              <a:buChar char="•"/>
            </a:pPr>
            <a:r>
              <a:rPr lang="en-US" sz="1500" dirty="0">
                <a:latin typeface="Arial Nova" panose="020B0504020202020204" pitchFamily="34" charset="0"/>
              </a:rPr>
              <a:t>identify and discuss similarities and differences between places in different nations</a:t>
            </a:r>
          </a:p>
          <a:p>
            <a:pPr lvl="0">
              <a:buClr>
                <a:schemeClr val="dk1"/>
              </a:buClr>
              <a:buSzPts val="1600"/>
            </a:pPr>
            <a:endParaRPr lang="en-US" sz="1600" dirty="0"/>
          </a:p>
          <a:p>
            <a:pPr marL="0" lvl="3" indent="0">
              <a:spcBef>
                <a:spcPts val="0"/>
              </a:spcBef>
              <a:buClr>
                <a:schemeClr val="dk1"/>
              </a:buClr>
              <a:buSzPts val="1400"/>
              <a:buNone/>
            </a:pPr>
            <a:endParaRPr lang="en-US" dirty="0">
              <a:latin typeface="Arial Nova" panose="020B0504020202020204" pitchFamily="34" charset="0"/>
            </a:endParaRPr>
          </a:p>
          <a:p>
            <a:pPr marL="0" lvl="3" indent="0">
              <a:spcBef>
                <a:spcPts val="0"/>
              </a:spcBef>
              <a:buClr>
                <a:schemeClr val="dk1"/>
              </a:buClr>
              <a:buSzPts val="1400"/>
              <a:buNone/>
            </a:pPr>
            <a:endParaRPr lang="en-US" dirty="0">
              <a:latin typeface="Arial Nova" panose="020B05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1EE95056-2BCE-D143-F1F8-66C854BBF206}"/>
              </a:ext>
            </a:extLst>
          </p:cNvPr>
          <p:cNvSpPr>
            <a:spLocks noGrp="1"/>
          </p:cNvSpPr>
          <p:nvPr>
            <p:ph idx="14"/>
          </p:nvPr>
        </p:nvSpPr>
        <p:spPr>
          <a:xfrm>
            <a:off x="6283958" y="1764632"/>
            <a:ext cx="5069842" cy="5399183"/>
          </a:xfrm>
        </p:spPr>
        <p:txBody>
          <a:bodyPr>
            <a:normAutofit/>
          </a:bodyPr>
          <a:lstStyle/>
          <a:p>
            <a:pPr marL="228600" lvl="0" indent="-228600">
              <a:buClr>
                <a:schemeClr val="dk1"/>
              </a:buClr>
              <a:buSzPts val="1600"/>
              <a:buChar char="•"/>
            </a:pPr>
            <a:r>
              <a:rPr lang="en-US" sz="1500" dirty="0">
                <a:latin typeface="Arial Nova" panose="020B0504020202020204" pitchFamily="34" charset="0"/>
              </a:rPr>
              <a:t>identify a local place that means something to me</a:t>
            </a:r>
          </a:p>
          <a:p>
            <a:pPr marL="228600" lvl="0" indent="-228600">
              <a:buClr>
                <a:schemeClr val="dk1"/>
              </a:buClr>
              <a:buSzPts val="1600"/>
              <a:buChar char="•"/>
            </a:pPr>
            <a:r>
              <a:rPr lang="en-US" sz="1500" dirty="0">
                <a:latin typeface="Arial Nova" panose="020B0504020202020204" pitchFamily="34" charset="0"/>
              </a:rPr>
              <a:t>take a photo of my special place and describe why it is special.</a:t>
            </a:r>
          </a:p>
          <a:p>
            <a:pPr lvl="0">
              <a:spcBef>
                <a:spcPts val="0"/>
              </a:spcBef>
            </a:pPr>
            <a:br>
              <a:rPr lang="en-US" sz="1500" dirty="0">
                <a:latin typeface="Arial Nova" panose="020B0504020202020204" pitchFamily="34" charset="0"/>
                <a:sym typeface="Calibri"/>
              </a:rPr>
            </a:br>
            <a:r>
              <a:rPr lang="en-US" sz="1500" b="1" dirty="0">
                <a:solidFill>
                  <a:schemeClr val="dk1"/>
                </a:solidFill>
                <a:latin typeface="Arial Nova" panose="020B0504020202020204" pitchFamily="34" charset="0"/>
                <a:ea typeface="Calibri"/>
                <a:cs typeface="Calibri"/>
                <a:sym typeface="Calibri"/>
              </a:rPr>
              <a:t>Key words</a:t>
            </a:r>
            <a:r>
              <a:rPr lang="en-US" sz="1500" dirty="0">
                <a:solidFill>
                  <a:schemeClr val="dk1"/>
                </a:solidFill>
                <a:latin typeface="Arial Nova" panose="020B0504020202020204" pitchFamily="34" charset="0"/>
                <a:ea typeface="Calibri"/>
                <a:cs typeface="Calibri"/>
                <a:sym typeface="Calibri"/>
              </a:rPr>
              <a:t>: locality; similarity; difference; urban; rural; meaningful. </a:t>
            </a:r>
          </a:p>
          <a:p>
            <a:pPr lvl="0">
              <a:spcBef>
                <a:spcPts val="0"/>
              </a:spcBef>
            </a:pPr>
            <a:endParaRPr lang="en-US" sz="1500" dirty="0">
              <a:solidFill>
                <a:schemeClr val="dk1"/>
              </a:solidFill>
              <a:latin typeface="Arial Nova" panose="020B0504020202020204" pitchFamily="34" charset="0"/>
              <a:ea typeface="Calibri"/>
              <a:cs typeface="Calibri"/>
              <a:sym typeface="Calibri"/>
            </a:endParaRPr>
          </a:p>
          <a:p>
            <a:pPr lvl="0">
              <a:spcBef>
                <a:spcPts val="0"/>
              </a:spcBef>
            </a:pPr>
            <a:r>
              <a:rPr lang="en-US" sz="1500" b="1" dirty="0">
                <a:solidFill>
                  <a:schemeClr val="dk1"/>
                </a:solidFill>
                <a:latin typeface="Arial Nova" panose="020B05040202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Time required</a:t>
            </a:r>
            <a:r>
              <a:rPr lang="en-US" sz="1500" dirty="0">
                <a:solidFill>
                  <a:schemeClr val="dk1"/>
                </a:solidFill>
                <a:latin typeface="Arial Nova" panose="020B0504020202020204" pitchFamily="34" charset="0"/>
                <a:ea typeface="Calibri"/>
                <a:cs typeface="Calibri"/>
                <a:sym typeface="Calibri"/>
              </a:rPr>
              <a:t>: 45 mins-1 hour (plus extra time for taking photos and preparing for a class or school walk if you choose to do so - see teacher notes on slide 7).</a:t>
            </a:r>
            <a:endParaRPr lang="en-US" sz="1500" dirty="0">
              <a:latin typeface="Arial Nova" panose="020B0504020202020204" pitchFamily="34" charset="0"/>
            </a:endParaRPr>
          </a:p>
          <a:p>
            <a:pPr lvl="0">
              <a:spcBef>
                <a:spcPts val="0"/>
              </a:spcBef>
            </a:pPr>
            <a:endParaRPr lang="en-US" sz="1500" dirty="0">
              <a:solidFill>
                <a:schemeClr val="dk1"/>
              </a:solidFill>
              <a:latin typeface="Arial Nova" panose="020B0504020202020204" pitchFamily="34" charset="0"/>
              <a:ea typeface="Calibri"/>
              <a:cs typeface="Calibri"/>
              <a:sym typeface="Calibri"/>
            </a:endParaRPr>
          </a:p>
          <a:p>
            <a:pPr lvl="0">
              <a:spcBef>
                <a:spcPts val="0"/>
              </a:spcBef>
            </a:pPr>
            <a:r>
              <a:rPr lang="en-US" sz="1500" b="1" dirty="0">
                <a:solidFill>
                  <a:schemeClr val="dk1"/>
                </a:solidFill>
                <a:latin typeface="Arial Nova" panose="020B0504020202020204" pitchFamily="34" charset="0"/>
                <a:ea typeface="Calibri"/>
                <a:cs typeface="Calibri"/>
                <a:sym typeface="Calibri"/>
              </a:rPr>
              <a:t>Resources</a:t>
            </a:r>
            <a:r>
              <a:rPr lang="en-US" sz="1500" dirty="0">
                <a:solidFill>
                  <a:schemeClr val="dk1"/>
                </a:solidFill>
                <a:latin typeface="Arial Nova" panose="020B0504020202020204" pitchFamily="34" charset="0"/>
                <a:ea typeface="Calibri"/>
                <a:cs typeface="Calibri"/>
                <a:sym typeface="Calibri"/>
              </a:rPr>
              <a:t>: a large map of the world (if available); Commonwealth community photos with flipchart paper and pens; photographic equipment (camera/phone with camera/iPad </a:t>
            </a:r>
            <a:r>
              <a:rPr lang="en-US" sz="1500" dirty="0" err="1">
                <a:solidFill>
                  <a:schemeClr val="dk1"/>
                </a:solidFill>
                <a:latin typeface="Arial Nova" panose="020B0504020202020204" pitchFamily="34" charset="0"/>
                <a:ea typeface="Calibri"/>
                <a:cs typeface="Calibri"/>
                <a:sym typeface="Calibri"/>
              </a:rPr>
              <a:t>etc</a:t>
            </a:r>
            <a:r>
              <a:rPr lang="en-US" sz="1500" dirty="0">
                <a:solidFill>
                  <a:schemeClr val="dk1"/>
                </a:solidFill>
                <a:latin typeface="Arial Nova" panose="020B0504020202020204" pitchFamily="34" charset="0"/>
                <a:ea typeface="Calibri"/>
                <a:cs typeface="Calibri"/>
                <a:sym typeface="Calibri"/>
              </a:rPr>
              <a:t>).</a:t>
            </a:r>
            <a:endParaRPr lang="en-US" sz="1500" dirty="0">
              <a:latin typeface="Arial Nova" panose="020B0504020202020204" pitchFamily="34" charset="0"/>
            </a:endParaRPr>
          </a:p>
          <a:p>
            <a:pPr lvl="0">
              <a:spcBef>
                <a:spcPts val="0"/>
              </a:spcBef>
            </a:pPr>
            <a:endParaRPr lang="en-US" sz="1500" dirty="0">
              <a:solidFill>
                <a:schemeClr val="dk1"/>
              </a:solidFill>
              <a:latin typeface="Arial Nova" panose="020B0504020202020204" pitchFamily="34" charset="0"/>
              <a:ea typeface="Calibri"/>
              <a:cs typeface="Calibri"/>
              <a:sym typeface="Calibri"/>
            </a:endParaRPr>
          </a:p>
          <a:p>
            <a:pPr lvl="0">
              <a:spcBef>
                <a:spcPts val="0"/>
              </a:spcBef>
            </a:pPr>
            <a:r>
              <a:rPr lang="en-US" sz="1500" b="1" dirty="0">
                <a:solidFill>
                  <a:schemeClr val="dk1"/>
                </a:solidFill>
                <a:latin typeface="Arial Nova" panose="020B05040202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Curriculum links</a:t>
            </a:r>
            <a:r>
              <a:rPr lang="en-US" sz="1500" dirty="0">
                <a:solidFill>
                  <a:schemeClr val="dk1"/>
                </a:solidFill>
                <a:latin typeface="Arial Nova" panose="020B05040202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 English, Geography, </a:t>
            </a:r>
            <a:br>
              <a:rPr lang="en-US" sz="1500" dirty="0">
                <a:solidFill>
                  <a:schemeClr val="dk1"/>
                </a:solidFill>
                <a:latin typeface="Arial Nova" panose="020B05040202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br>
            <a:r>
              <a:rPr lang="en-US" sz="1500" dirty="0">
                <a:solidFill>
                  <a:schemeClr val="dk1"/>
                </a:solidFill>
                <a:latin typeface="Arial Nova" panose="020B0504020202020204" pitchFamily="34" charset="0"/>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Art</a:t>
            </a:r>
            <a:r>
              <a:rPr lang="en-US" sz="1500" dirty="0">
                <a:solidFill>
                  <a:schemeClr val="dk1"/>
                </a:solidFill>
                <a:latin typeface="Arial Nova" panose="020B0504020202020204" pitchFamily="34" charset="0"/>
                <a:ea typeface="Calibri"/>
                <a:cs typeface="Calibri"/>
                <a:sym typeface="Calibri"/>
              </a:rPr>
              <a:t> (see teacher notes below for </a:t>
            </a:r>
            <a:br>
              <a:rPr lang="en-US" sz="1500" dirty="0">
                <a:solidFill>
                  <a:schemeClr val="dk1"/>
                </a:solidFill>
                <a:latin typeface="Arial Nova" panose="020B0504020202020204" pitchFamily="34" charset="0"/>
                <a:ea typeface="Calibri"/>
                <a:cs typeface="Calibri"/>
                <a:sym typeface="Calibri"/>
              </a:rPr>
            </a:br>
            <a:r>
              <a:rPr lang="en-US" sz="1500" dirty="0">
                <a:solidFill>
                  <a:schemeClr val="dk1"/>
                </a:solidFill>
                <a:latin typeface="Arial Nova" panose="020B0504020202020204" pitchFamily="34" charset="0"/>
                <a:ea typeface="Calibri"/>
                <a:cs typeface="Calibri"/>
                <a:sym typeface="Calibri"/>
              </a:rPr>
              <a:t>more detail).</a:t>
            </a:r>
            <a:endParaRPr lang="en-US" sz="1500" dirty="0">
              <a:latin typeface="Arial Nova" panose="020B0504020202020204" pitchFamily="34" charset="0"/>
            </a:endParaRPr>
          </a:p>
          <a:p>
            <a:pPr marL="0" lvl="3" indent="0">
              <a:spcBef>
                <a:spcPts val="0"/>
              </a:spcBef>
              <a:buClr>
                <a:schemeClr val="dk1"/>
              </a:buClr>
              <a:buSzPts val="1400"/>
              <a:buNone/>
            </a:pPr>
            <a:endParaRPr lang="en-US" sz="1600" dirty="0">
              <a:latin typeface="Arial Nova" panose="020B0504020202020204" pitchFamily="34" charset="0"/>
              <a:cs typeface="Arial" panose="020B0604020202020204" pitchFamily="34" charset="0"/>
            </a:endParaRPr>
          </a:p>
          <a:p>
            <a:endParaRPr lang="en-US" sz="1600" dirty="0">
              <a:latin typeface="Arial Nova" panose="020B0504020202020204" pitchFamily="34" charset="0"/>
            </a:endParaRPr>
          </a:p>
        </p:txBody>
      </p:sp>
    </p:spTree>
    <p:extLst>
      <p:ext uri="{BB962C8B-B14F-4D97-AF65-F5344CB8AC3E}">
        <p14:creationId xmlns:p14="http://schemas.microsoft.com/office/powerpoint/2010/main" val="128995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A318CA3-842B-9642-8F4F-69E933AECEBF}"/>
              </a:ext>
            </a:extLst>
          </p:cNvPr>
          <p:cNvSpPr>
            <a:spLocks noGrp="1"/>
          </p:cNvSpPr>
          <p:nvPr>
            <p:ph type="title"/>
          </p:nvPr>
        </p:nvSpPr>
        <p:spPr>
          <a:xfrm>
            <a:off x="904240" y="771908"/>
            <a:ext cx="10327640" cy="1575435"/>
          </a:xfrm>
        </p:spPr>
        <p:txBody>
          <a:bodyPr>
            <a:noAutofit/>
          </a:bodyPr>
          <a:lstStyle/>
          <a:p>
            <a:r>
              <a:rPr lang="en-GB" dirty="0"/>
              <a:t>WHERE IN THE COMMONWEALTH? </a:t>
            </a:r>
            <a:br>
              <a:rPr lang="en-GB" dirty="0"/>
            </a:br>
            <a:endParaRPr lang="en-US" dirty="0"/>
          </a:p>
        </p:txBody>
      </p:sp>
      <p:pic>
        <p:nvPicPr>
          <p:cNvPr id="38" name="Picture 37">
            <a:extLst>
              <a:ext uri="{FF2B5EF4-FFF2-40B4-BE49-F238E27FC236}">
                <a16:creationId xmlns:a16="http://schemas.microsoft.com/office/drawing/2014/main" id="{3B13A073-5615-3D42-8DEF-7D1C6156A92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98271" y="1659468"/>
            <a:ext cx="4148062" cy="249336"/>
          </a:xfrm>
          <a:prstGeom prst="rect">
            <a:avLst/>
          </a:prstGeom>
        </p:spPr>
      </p:pic>
      <p:sp>
        <p:nvSpPr>
          <p:cNvPr id="21" name="Rectangle 20">
            <a:extLst>
              <a:ext uri="{FF2B5EF4-FFF2-40B4-BE49-F238E27FC236}">
                <a16:creationId xmlns:a16="http://schemas.microsoft.com/office/drawing/2014/main" id="{A5B36152-8C13-A142-B3EF-8D82B49AD842}"/>
              </a:ext>
              <a:ext uri="{C183D7F6-B498-43B3-948B-1728B52AA6E4}">
                <adec:decorative xmlns:adec="http://schemas.microsoft.com/office/drawing/2017/decorative" val="1"/>
              </a:ext>
            </a:extLst>
          </p:cNvPr>
          <p:cNvSpPr/>
          <p:nvPr/>
        </p:nvSpPr>
        <p:spPr>
          <a:xfrm rot="-120000">
            <a:off x="1115918" y="2260029"/>
            <a:ext cx="2864432" cy="157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7B976D88-7D88-2B4B-B011-484AFD865B5B}"/>
              </a:ext>
            </a:extLst>
          </p:cNvPr>
          <p:cNvSpPr txBox="1">
            <a:spLocks/>
          </p:cNvSpPr>
          <p:nvPr/>
        </p:nvSpPr>
        <p:spPr>
          <a:xfrm>
            <a:off x="1106236" y="2883695"/>
            <a:ext cx="2841779" cy="10016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Nova"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rPr>
              <a:t>New Zealand</a:t>
            </a:r>
          </a:p>
        </p:txBody>
      </p:sp>
      <p:pic>
        <p:nvPicPr>
          <p:cNvPr id="25" name="Google Shape;82;p17" descr="Image of New Zealand landscape">
            <a:extLst>
              <a:ext uri="{FF2B5EF4-FFF2-40B4-BE49-F238E27FC236}">
                <a16:creationId xmlns:a16="http://schemas.microsoft.com/office/drawing/2014/main" id="{C20D59C3-FDA5-A53F-5384-47CB967EC00E}"/>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1246950" y="2086114"/>
            <a:ext cx="2841779" cy="1695677"/>
          </a:xfrm>
          <a:prstGeom prst="rect">
            <a:avLst/>
          </a:prstGeom>
          <a:noFill/>
          <a:ln>
            <a:noFill/>
          </a:ln>
        </p:spPr>
      </p:pic>
      <p:sp>
        <p:nvSpPr>
          <p:cNvPr id="24" name="Rectangle 23">
            <a:extLst>
              <a:ext uri="{FF2B5EF4-FFF2-40B4-BE49-F238E27FC236}">
                <a16:creationId xmlns:a16="http://schemas.microsoft.com/office/drawing/2014/main" id="{35B0237C-602C-344C-9B4F-1E30423E94F7}"/>
              </a:ext>
              <a:ext uri="{C183D7F6-B498-43B3-948B-1728B52AA6E4}">
                <adec:decorative xmlns:adec="http://schemas.microsoft.com/office/drawing/2017/decorative" val="1"/>
              </a:ext>
            </a:extLst>
          </p:cNvPr>
          <p:cNvSpPr/>
          <p:nvPr/>
        </p:nvSpPr>
        <p:spPr>
          <a:xfrm rot="-120000">
            <a:off x="4533723" y="2193040"/>
            <a:ext cx="2864432" cy="157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F6F3989A-30EF-B840-B761-8C645FD296A3}"/>
              </a:ext>
            </a:extLst>
          </p:cNvPr>
          <p:cNvSpPr>
            <a:spLocks noGrp="1"/>
          </p:cNvSpPr>
          <p:nvPr>
            <p:ph idx="19"/>
          </p:nvPr>
        </p:nvSpPr>
        <p:spPr>
          <a:xfrm>
            <a:off x="4997073" y="2749142"/>
            <a:ext cx="1832614" cy="900507"/>
          </a:xfrm>
        </p:spPr>
        <p:txBody>
          <a:bodyPr>
            <a:normAutofit/>
          </a:bodyPr>
          <a:lstStyle/>
          <a:p>
            <a:r>
              <a:rPr lang="en-US" sz="2000" b="1" dirty="0">
                <a:solidFill>
                  <a:schemeClr val="bg1"/>
                </a:solidFill>
              </a:rPr>
              <a:t>England</a:t>
            </a:r>
          </a:p>
        </p:txBody>
      </p:sp>
      <p:pic>
        <p:nvPicPr>
          <p:cNvPr id="44" name="Google Shape;81;p17" descr="Image of England landscape">
            <a:extLst>
              <a:ext uri="{FF2B5EF4-FFF2-40B4-BE49-F238E27FC236}">
                <a16:creationId xmlns:a16="http://schemas.microsoft.com/office/drawing/2014/main" id="{2FA6D0AD-8853-AE44-88D2-16271BEAD2B8}"/>
              </a:ext>
            </a:extLst>
          </p:cNvPr>
          <p:cNvPicPr preferRelativeResize="0"/>
          <p:nvPr/>
        </p:nvPicPr>
        <p:blipFill rotWithShape="1">
          <a:blip r:embed="rId5" cstate="print">
            <a:extLst>
              <a:ext uri="{28A0092B-C50C-407E-A947-70E740481C1C}">
                <a14:useLocalDpi xmlns:a14="http://schemas.microsoft.com/office/drawing/2010/main"/>
              </a:ext>
            </a:extLst>
          </a:blip>
          <a:srcRect l="-1018" t="-255"/>
          <a:stretch/>
        </p:blipFill>
        <p:spPr>
          <a:xfrm>
            <a:off x="4647818" y="2083995"/>
            <a:ext cx="2776956" cy="1627985"/>
          </a:xfrm>
          <a:prstGeom prst="rect">
            <a:avLst/>
          </a:prstGeom>
          <a:noFill/>
          <a:ln>
            <a:noFill/>
          </a:ln>
        </p:spPr>
      </p:pic>
      <p:sp>
        <p:nvSpPr>
          <p:cNvPr id="26" name="Rectangle 25">
            <a:extLst>
              <a:ext uri="{FF2B5EF4-FFF2-40B4-BE49-F238E27FC236}">
                <a16:creationId xmlns:a16="http://schemas.microsoft.com/office/drawing/2014/main" id="{0C1CBEC3-9759-4742-AAD7-3ADBA8F43F6C}"/>
              </a:ext>
              <a:ext uri="{C183D7F6-B498-43B3-948B-1728B52AA6E4}">
                <adec:decorative xmlns:adec="http://schemas.microsoft.com/office/drawing/2017/decorative" val="1"/>
              </a:ext>
            </a:extLst>
          </p:cNvPr>
          <p:cNvSpPr/>
          <p:nvPr/>
        </p:nvSpPr>
        <p:spPr>
          <a:xfrm rot="-120000">
            <a:off x="7922114" y="2135618"/>
            <a:ext cx="2864432" cy="157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FF20F138-B70B-4847-936A-E16AAEC7279D}"/>
              </a:ext>
            </a:extLst>
          </p:cNvPr>
          <p:cNvSpPr txBox="1">
            <a:spLocks/>
          </p:cNvSpPr>
          <p:nvPr/>
        </p:nvSpPr>
        <p:spPr>
          <a:xfrm>
            <a:off x="8065623" y="2789303"/>
            <a:ext cx="2917670" cy="10838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Nova"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rPr>
              <a:t>South Africa</a:t>
            </a:r>
          </a:p>
        </p:txBody>
      </p:sp>
      <p:pic>
        <p:nvPicPr>
          <p:cNvPr id="27" name="Google Shape;83;p17" descr="Image of South Africa landscape">
            <a:extLst>
              <a:ext uri="{FF2B5EF4-FFF2-40B4-BE49-F238E27FC236}">
                <a16:creationId xmlns:a16="http://schemas.microsoft.com/office/drawing/2014/main" id="{8BFAB623-F06C-95E5-F18E-9BAA2EEAD710}"/>
              </a:ext>
            </a:extLst>
          </p:cNvPr>
          <p:cNvPicPr preferRelativeResize="0"/>
          <p:nvPr/>
        </p:nvPicPr>
        <p:blipFill>
          <a:blip r:embed="rId6" cstate="print">
            <a:extLst>
              <a:ext uri="{28A0092B-C50C-407E-A947-70E740481C1C}">
                <a14:useLocalDpi xmlns:a14="http://schemas.microsoft.com/office/drawing/2010/main"/>
              </a:ext>
            </a:extLst>
          </a:blip>
          <a:srcRect/>
          <a:stretch/>
        </p:blipFill>
        <p:spPr>
          <a:xfrm>
            <a:off x="8065623" y="2078014"/>
            <a:ext cx="2776956" cy="1571635"/>
          </a:xfrm>
          <a:prstGeom prst="rect">
            <a:avLst/>
          </a:prstGeom>
          <a:noFill/>
          <a:ln>
            <a:noFill/>
          </a:ln>
        </p:spPr>
      </p:pic>
      <p:sp>
        <p:nvSpPr>
          <p:cNvPr id="28" name="Rectangle 27">
            <a:extLst>
              <a:ext uri="{FF2B5EF4-FFF2-40B4-BE49-F238E27FC236}">
                <a16:creationId xmlns:a16="http://schemas.microsoft.com/office/drawing/2014/main" id="{D487FE56-CE50-064A-8506-42DC420EAFA8}"/>
              </a:ext>
              <a:ext uri="{C183D7F6-B498-43B3-948B-1728B52AA6E4}">
                <adec:decorative xmlns:adec="http://schemas.microsoft.com/office/drawing/2017/decorative" val="1"/>
              </a:ext>
            </a:extLst>
          </p:cNvPr>
          <p:cNvSpPr/>
          <p:nvPr/>
        </p:nvSpPr>
        <p:spPr>
          <a:xfrm rot="-120000">
            <a:off x="2655979" y="4200023"/>
            <a:ext cx="2864432" cy="157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B9006E09-1BB1-64E3-09AB-328562772BA3}"/>
              </a:ext>
            </a:extLst>
          </p:cNvPr>
          <p:cNvSpPr>
            <a:spLocks noGrp="1"/>
          </p:cNvSpPr>
          <p:nvPr>
            <p:ph idx="21"/>
          </p:nvPr>
        </p:nvSpPr>
        <p:spPr>
          <a:xfrm>
            <a:off x="3164459" y="4668985"/>
            <a:ext cx="1832614" cy="900507"/>
          </a:xfrm>
        </p:spPr>
        <p:txBody>
          <a:bodyPr>
            <a:normAutofit/>
          </a:bodyPr>
          <a:lstStyle/>
          <a:p>
            <a:r>
              <a:rPr lang="en-US" sz="1800" b="1" dirty="0">
                <a:solidFill>
                  <a:schemeClr val="bg1"/>
                </a:solidFill>
              </a:rPr>
              <a:t>India</a:t>
            </a:r>
          </a:p>
        </p:txBody>
      </p:sp>
      <p:pic>
        <p:nvPicPr>
          <p:cNvPr id="45" name="Google Shape;82;p17" descr="Image of India landscape">
            <a:extLst>
              <a:ext uri="{FF2B5EF4-FFF2-40B4-BE49-F238E27FC236}">
                <a16:creationId xmlns:a16="http://schemas.microsoft.com/office/drawing/2014/main" id="{4F899C97-CD51-D34E-B3C6-0F58597886B6}"/>
              </a:ext>
            </a:extLst>
          </p:cNvPr>
          <p:cNvPicPr preferRelativeResize="0"/>
          <p:nvPr/>
        </p:nvPicPr>
        <p:blipFill rotWithShape="1">
          <a:blip r:embed="rId7" cstate="print">
            <a:extLst>
              <a:ext uri="{28A0092B-C50C-407E-A947-70E740481C1C}">
                <a14:useLocalDpi xmlns:a14="http://schemas.microsoft.com/office/drawing/2010/main"/>
              </a:ext>
            </a:extLst>
          </a:blip>
          <a:srcRect/>
          <a:stretch/>
        </p:blipFill>
        <p:spPr>
          <a:xfrm>
            <a:off x="2785402" y="4051448"/>
            <a:ext cx="2761627" cy="1672229"/>
          </a:xfrm>
          <a:prstGeom prst="rect">
            <a:avLst/>
          </a:prstGeom>
          <a:noFill/>
          <a:ln>
            <a:noFill/>
          </a:ln>
        </p:spPr>
      </p:pic>
      <p:sp>
        <p:nvSpPr>
          <p:cNvPr id="34" name="Rectangle 33">
            <a:extLst>
              <a:ext uri="{FF2B5EF4-FFF2-40B4-BE49-F238E27FC236}">
                <a16:creationId xmlns:a16="http://schemas.microsoft.com/office/drawing/2014/main" id="{52A0C391-99F3-5445-9E74-B11A801E367B}"/>
              </a:ext>
              <a:ext uri="{C183D7F6-B498-43B3-948B-1728B52AA6E4}">
                <adec:decorative xmlns:adec="http://schemas.microsoft.com/office/drawing/2017/decorative" val="1"/>
              </a:ext>
            </a:extLst>
          </p:cNvPr>
          <p:cNvSpPr/>
          <p:nvPr/>
        </p:nvSpPr>
        <p:spPr>
          <a:xfrm rot="-120000">
            <a:off x="6069860" y="4100028"/>
            <a:ext cx="2864432" cy="1575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E176C8A3-0DC5-B643-A431-5C8151DD397D}"/>
              </a:ext>
            </a:extLst>
          </p:cNvPr>
          <p:cNvSpPr>
            <a:spLocks noGrp="1"/>
          </p:cNvSpPr>
          <p:nvPr>
            <p:ph idx="15"/>
          </p:nvPr>
        </p:nvSpPr>
        <p:spPr>
          <a:xfrm>
            <a:off x="6592194" y="4710477"/>
            <a:ext cx="1832614" cy="900507"/>
          </a:xfrm>
        </p:spPr>
        <p:txBody>
          <a:bodyPr>
            <a:normAutofit/>
          </a:bodyPr>
          <a:lstStyle/>
          <a:p>
            <a:r>
              <a:rPr lang="en-US" sz="2000" b="1" dirty="0">
                <a:solidFill>
                  <a:schemeClr val="bg1"/>
                </a:solidFill>
              </a:rPr>
              <a:t>Jamaica</a:t>
            </a:r>
          </a:p>
        </p:txBody>
      </p:sp>
      <p:pic>
        <p:nvPicPr>
          <p:cNvPr id="47" name="Google Shape;83;p17" descr="Image of Jamaica landscape">
            <a:extLst>
              <a:ext uri="{FF2B5EF4-FFF2-40B4-BE49-F238E27FC236}">
                <a16:creationId xmlns:a16="http://schemas.microsoft.com/office/drawing/2014/main" id="{C5EEF473-96A1-224D-9814-1249A68B3333}"/>
              </a:ext>
            </a:extLst>
          </p:cNvPr>
          <p:cNvPicPr preferRelativeResize="0"/>
          <p:nvPr/>
        </p:nvPicPr>
        <p:blipFill rotWithShape="1">
          <a:blip r:embed="rId8" cstate="print">
            <a:extLst>
              <a:ext uri="{28A0092B-C50C-407E-A947-70E740481C1C}">
                <a14:useLocalDpi xmlns:a14="http://schemas.microsoft.com/office/drawing/2010/main"/>
              </a:ext>
            </a:extLst>
          </a:blip>
          <a:srcRect/>
          <a:stretch/>
        </p:blipFill>
        <p:spPr>
          <a:xfrm>
            <a:off x="6203852" y="4048308"/>
            <a:ext cx="2757059" cy="1571635"/>
          </a:xfrm>
          <a:prstGeom prst="rect">
            <a:avLst/>
          </a:prstGeom>
          <a:noFill/>
          <a:ln>
            <a:noFill/>
          </a:ln>
        </p:spPr>
      </p:pic>
    </p:spTree>
    <p:extLst>
      <p:ext uri="{BB962C8B-B14F-4D97-AF65-F5344CB8AC3E}">
        <p14:creationId xmlns:p14="http://schemas.microsoft.com/office/powerpoint/2010/main" val="129596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9" presetClass="exit" presetSubtype="0" accel="100000" fill="hold" nodeType="clickEffect">
                                  <p:stCondLst>
                                    <p:cond delay="0"/>
                                  </p:stCondLst>
                                  <p:childTnLst>
                                    <p:anim calcmode="lin" valueType="num">
                                      <p:cBhvr>
                                        <p:cTn id="14" dur="500"/>
                                        <p:tgtEl>
                                          <p:spTgt spid="44"/>
                                        </p:tgtEl>
                                        <p:attrNameLst>
                                          <p:attrName>ppt_w</p:attrName>
                                        </p:attrNameLst>
                                      </p:cBhvr>
                                      <p:tavLst>
                                        <p:tav tm="0">
                                          <p:val>
                                            <p:strVal val="ppt_w"/>
                                          </p:val>
                                        </p:tav>
                                        <p:tav tm="100000">
                                          <p:val>
                                            <p:fltVal val="0"/>
                                          </p:val>
                                        </p:tav>
                                      </p:tavLst>
                                    </p:anim>
                                    <p:anim calcmode="lin" valueType="num">
                                      <p:cBhvr>
                                        <p:cTn id="15" dur="500"/>
                                        <p:tgtEl>
                                          <p:spTgt spid="44"/>
                                        </p:tgtEl>
                                        <p:attrNameLst>
                                          <p:attrName>ppt_h</p:attrName>
                                        </p:attrNameLst>
                                      </p:cBhvr>
                                      <p:tavLst>
                                        <p:tav tm="0">
                                          <p:val>
                                            <p:strVal val="ppt_h"/>
                                          </p:val>
                                        </p:tav>
                                        <p:tav tm="100000">
                                          <p:val>
                                            <p:fltVal val="0"/>
                                          </p:val>
                                        </p:tav>
                                      </p:tavLst>
                                    </p:anim>
                                    <p:anim calcmode="lin" valueType="num">
                                      <p:cBhvr>
                                        <p:cTn id="16" dur="500"/>
                                        <p:tgtEl>
                                          <p:spTgt spid="44"/>
                                        </p:tgtEl>
                                        <p:attrNameLst>
                                          <p:attrName>style.rotation</p:attrName>
                                        </p:attrNameLst>
                                      </p:cBhvr>
                                      <p:tavLst>
                                        <p:tav tm="0">
                                          <p:val>
                                            <p:fltVal val="0"/>
                                          </p:val>
                                        </p:tav>
                                        <p:tav tm="100000">
                                          <p:val>
                                            <p:fltVal val="360"/>
                                          </p:val>
                                        </p:tav>
                                      </p:tavLst>
                                    </p:anim>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9" presetClass="exit" presetSubtype="0" accel="100000" fill="hold" nodeType="clickEffect">
                                  <p:stCondLst>
                                    <p:cond delay="0"/>
                                  </p:stCondLst>
                                  <p:childTnLst>
                                    <p:anim calcmode="lin" valueType="num">
                                      <p:cBhvr>
                                        <p:cTn id="22" dur="500"/>
                                        <p:tgtEl>
                                          <p:spTgt spid="27"/>
                                        </p:tgtEl>
                                        <p:attrNameLst>
                                          <p:attrName>ppt_w</p:attrName>
                                        </p:attrNameLst>
                                      </p:cBhvr>
                                      <p:tavLst>
                                        <p:tav tm="0">
                                          <p:val>
                                            <p:strVal val="ppt_w"/>
                                          </p:val>
                                        </p:tav>
                                        <p:tav tm="100000">
                                          <p:val>
                                            <p:fltVal val="0"/>
                                          </p:val>
                                        </p:tav>
                                      </p:tavLst>
                                    </p:anim>
                                    <p:anim calcmode="lin" valueType="num">
                                      <p:cBhvr>
                                        <p:cTn id="23" dur="500"/>
                                        <p:tgtEl>
                                          <p:spTgt spid="27"/>
                                        </p:tgtEl>
                                        <p:attrNameLst>
                                          <p:attrName>ppt_h</p:attrName>
                                        </p:attrNameLst>
                                      </p:cBhvr>
                                      <p:tavLst>
                                        <p:tav tm="0">
                                          <p:val>
                                            <p:strVal val="ppt_h"/>
                                          </p:val>
                                        </p:tav>
                                        <p:tav tm="100000">
                                          <p:val>
                                            <p:fltVal val="0"/>
                                          </p:val>
                                        </p:tav>
                                      </p:tavLst>
                                    </p:anim>
                                    <p:anim calcmode="lin" valueType="num">
                                      <p:cBhvr>
                                        <p:cTn id="24" dur="500"/>
                                        <p:tgtEl>
                                          <p:spTgt spid="27"/>
                                        </p:tgtEl>
                                        <p:attrNameLst>
                                          <p:attrName>style.rotation</p:attrName>
                                        </p:attrNameLst>
                                      </p:cBhvr>
                                      <p:tavLst>
                                        <p:tav tm="0">
                                          <p:val>
                                            <p:fltVal val="0"/>
                                          </p:val>
                                        </p:tav>
                                        <p:tav tm="100000">
                                          <p:val>
                                            <p:fltVal val="360"/>
                                          </p:val>
                                        </p:tav>
                                      </p:tavLst>
                                    </p:anim>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9" presetClass="exit" presetSubtype="0" accel="100000" fill="hold" nodeType="clickEffect">
                                  <p:stCondLst>
                                    <p:cond delay="0"/>
                                  </p:stCondLst>
                                  <p:childTnLst>
                                    <p:anim calcmode="lin" valueType="num">
                                      <p:cBhvr>
                                        <p:cTn id="30" dur="500"/>
                                        <p:tgtEl>
                                          <p:spTgt spid="45"/>
                                        </p:tgtEl>
                                        <p:attrNameLst>
                                          <p:attrName>ppt_w</p:attrName>
                                        </p:attrNameLst>
                                      </p:cBhvr>
                                      <p:tavLst>
                                        <p:tav tm="0">
                                          <p:val>
                                            <p:strVal val="ppt_w"/>
                                          </p:val>
                                        </p:tav>
                                        <p:tav tm="100000">
                                          <p:val>
                                            <p:fltVal val="0"/>
                                          </p:val>
                                        </p:tav>
                                      </p:tavLst>
                                    </p:anim>
                                    <p:anim calcmode="lin" valueType="num">
                                      <p:cBhvr>
                                        <p:cTn id="31" dur="500"/>
                                        <p:tgtEl>
                                          <p:spTgt spid="45"/>
                                        </p:tgtEl>
                                        <p:attrNameLst>
                                          <p:attrName>ppt_h</p:attrName>
                                        </p:attrNameLst>
                                      </p:cBhvr>
                                      <p:tavLst>
                                        <p:tav tm="0">
                                          <p:val>
                                            <p:strVal val="ppt_h"/>
                                          </p:val>
                                        </p:tav>
                                        <p:tav tm="100000">
                                          <p:val>
                                            <p:fltVal val="0"/>
                                          </p:val>
                                        </p:tav>
                                      </p:tavLst>
                                    </p:anim>
                                    <p:anim calcmode="lin" valueType="num">
                                      <p:cBhvr>
                                        <p:cTn id="32" dur="500"/>
                                        <p:tgtEl>
                                          <p:spTgt spid="45"/>
                                        </p:tgtEl>
                                        <p:attrNameLst>
                                          <p:attrName>style.rotation</p:attrName>
                                        </p:attrNameLst>
                                      </p:cBhvr>
                                      <p:tavLst>
                                        <p:tav tm="0">
                                          <p:val>
                                            <p:fltVal val="0"/>
                                          </p:val>
                                        </p:tav>
                                        <p:tav tm="100000">
                                          <p:val>
                                            <p:fltVal val="360"/>
                                          </p:val>
                                        </p:tav>
                                      </p:tavLst>
                                    </p:anim>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exit" presetSubtype="0" accel="100000" fill="hold" nodeType="clickEffect">
                                  <p:stCondLst>
                                    <p:cond delay="0"/>
                                  </p:stCondLst>
                                  <p:childTnLst>
                                    <p:anim calcmode="lin" valueType="num">
                                      <p:cBhvr>
                                        <p:cTn id="38" dur="500"/>
                                        <p:tgtEl>
                                          <p:spTgt spid="47"/>
                                        </p:tgtEl>
                                        <p:attrNameLst>
                                          <p:attrName>ppt_w</p:attrName>
                                        </p:attrNameLst>
                                      </p:cBhvr>
                                      <p:tavLst>
                                        <p:tav tm="0">
                                          <p:val>
                                            <p:strVal val="ppt_w"/>
                                          </p:val>
                                        </p:tav>
                                        <p:tav tm="100000">
                                          <p:val>
                                            <p:fltVal val="0"/>
                                          </p:val>
                                        </p:tav>
                                      </p:tavLst>
                                    </p:anim>
                                    <p:anim calcmode="lin" valueType="num">
                                      <p:cBhvr>
                                        <p:cTn id="39" dur="500"/>
                                        <p:tgtEl>
                                          <p:spTgt spid="47"/>
                                        </p:tgtEl>
                                        <p:attrNameLst>
                                          <p:attrName>ppt_h</p:attrName>
                                        </p:attrNameLst>
                                      </p:cBhvr>
                                      <p:tavLst>
                                        <p:tav tm="0">
                                          <p:val>
                                            <p:strVal val="ppt_h"/>
                                          </p:val>
                                        </p:tav>
                                        <p:tav tm="100000">
                                          <p:val>
                                            <p:fltVal val="0"/>
                                          </p:val>
                                        </p:tav>
                                      </p:tavLst>
                                    </p:anim>
                                    <p:anim calcmode="lin" valueType="num">
                                      <p:cBhvr>
                                        <p:cTn id="40" dur="500"/>
                                        <p:tgtEl>
                                          <p:spTgt spid="47"/>
                                        </p:tgtEl>
                                        <p:attrNameLst>
                                          <p:attrName>style.rotation</p:attrName>
                                        </p:attrNameLst>
                                      </p:cBhvr>
                                      <p:tavLst>
                                        <p:tav tm="0">
                                          <p:val>
                                            <p:fltVal val="0"/>
                                          </p:val>
                                        </p:tav>
                                        <p:tav tm="100000">
                                          <p:val>
                                            <p:fltVal val="360"/>
                                          </p:val>
                                        </p:tav>
                                      </p:tavLst>
                                    </p:anim>
                                    <p:animEffect transition="out" filter="fade">
                                      <p:cBhvr>
                                        <p:cTn id="41" dur="500"/>
                                        <p:tgtEl>
                                          <p:spTgt spid="47"/>
                                        </p:tgtEl>
                                      </p:cBhvr>
                                    </p:animEffect>
                                    <p:set>
                                      <p:cBhvr>
                                        <p:cTn id="4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a:xfrm>
            <a:off x="932180" y="507682"/>
            <a:ext cx="3963393" cy="1575435"/>
          </a:xfrm>
        </p:spPr>
        <p:txBody>
          <a:bodyPr/>
          <a:lstStyle/>
          <a:p>
            <a:r>
              <a:rPr lang="en-US" dirty="0"/>
              <a:t>THEIR HOME</a:t>
            </a:r>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2179" y="1630467"/>
            <a:ext cx="3161355" cy="266067"/>
          </a:xfrm>
          <a:prstGeom prst="rect">
            <a:avLst/>
          </a:prstGeom>
        </p:spPr>
      </p:pic>
      <p:sp>
        <p:nvSpPr>
          <p:cNvPr id="2" name="Content Placeholder 1">
            <a:extLst>
              <a:ext uri="{FF2B5EF4-FFF2-40B4-BE49-F238E27FC236}">
                <a16:creationId xmlns:a16="http://schemas.microsoft.com/office/drawing/2014/main" id="{A0A340D8-F303-E306-7174-D4BED9050EEB}"/>
              </a:ext>
            </a:extLst>
          </p:cNvPr>
          <p:cNvSpPr>
            <a:spLocks noGrp="1"/>
          </p:cNvSpPr>
          <p:nvPr>
            <p:ph idx="1"/>
          </p:nvPr>
        </p:nvSpPr>
        <p:spPr>
          <a:xfrm>
            <a:off x="1026160" y="2256266"/>
            <a:ext cx="4133635" cy="3479229"/>
          </a:xfrm>
        </p:spPr>
        <p:txBody>
          <a:bodyPr>
            <a:noAutofit/>
          </a:bodyPr>
          <a:lstStyle/>
          <a:p>
            <a:pPr lvl="0">
              <a:spcBef>
                <a:spcPts val="0"/>
              </a:spcBef>
              <a:buClr>
                <a:schemeClr val="dk1"/>
              </a:buClr>
              <a:buSzPts val="2800"/>
            </a:pP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Look at the photos taken on </a:t>
            </a:r>
          </a:p>
          <a:p>
            <a:pPr lvl="0">
              <a:spcBef>
                <a:spcPts val="0"/>
              </a:spcBef>
              <a:buClr>
                <a:schemeClr val="dk1"/>
              </a:buClr>
              <a:buSzPts val="2800"/>
            </a:pP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2022</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Queen’s Baton Relay </a:t>
            </a:r>
            <a:r>
              <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across the Commonwealth nations and territories. </a:t>
            </a:r>
          </a:p>
          <a:p>
            <a:pPr lvl="0">
              <a:spcBef>
                <a:spcPts val="0"/>
              </a:spcBef>
              <a:buClr>
                <a:schemeClr val="dk1"/>
              </a:buClr>
              <a:buSzPts val="2800"/>
            </a:pPr>
            <a:endParaRPr lang="en-US" sz="2400"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lvl="0">
              <a:spcBef>
                <a:spcPts val="0"/>
              </a:spcBef>
              <a:buClr>
                <a:schemeClr val="dk1"/>
              </a:buClr>
              <a:buSzPts val="2800"/>
            </a:pPr>
            <a:r>
              <a:rPr lang="en-US" sz="2400" dirty="0"/>
              <a:t>Write down some similarities and differences with your community that you can see.</a:t>
            </a:r>
          </a:p>
          <a:p>
            <a:endParaRPr lang="en-US" sz="2400" dirty="0">
              <a:latin typeface="Arial Nova" panose="020B0504020202020204" pitchFamily="34" charset="0"/>
            </a:endParaRPr>
          </a:p>
          <a:p>
            <a:pPr marR="812800" lvl="0">
              <a:lnSpc>
                <a:spcPct val="100000"/>
              </a:lnSpc>
              <a:spcBef>
                <a:spcPts val="0"/>
              </a:spcBef>
              <a:buSzPts val="1400"/>
            </a:pPr>
            <a:endParaRPr lang="en-US" sz="2400" dirty="0"/>
          </a:p>
        </p:txBody>
      </p:sp>
      <p:sp>
        <p:nvSpPr>
          <p:cNvPr id="9" name="Rectangle 8">
            <a:extLst>
              <a:ext uri="{FF2B5EF4-FFF2-40B4-BE49-F238E27FC236}">
                <a16:creationId xmlns:a16="http://schemas.microsoft.com/office/drawing/2014/main" id="{94B0A69C-E58A-FFBE-EAC6-EB0F48E0D708}"/>
              </a:ext>
              <a:ext uri="{C183D7F6-B498-43B3-948B-1728B52AA6E4}">
                <adec:decorative xmlns:adec="http://schemas.microsoft.com/office/drawing/2017/decorative" val="1"/>
              </a:ext>
            </a:extLst>
          </p:cNvPr>
          <p:cNvSpPr/>
          <p:nvPr/>
        </p:nvSpPr>
        <p:spPr>
          <a:xfrm rot="-120000">
            <a:off x="5314181" y="1144021"/>
            <a:ext cx="2864432" cy="1948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mage of the Queen’s Baton surrounded by trees and colourful flowers">
            <a:extLst>
              <a:ext uri="{FF2B5EF4-FFF2-40B4-BE49-F238E27FC236}">
                <a16:creationId xmlns:a16="http://schemas.microsoft.com/office/drawing/2014/main" id="{CE03E914-A139-AF2C-8306-EB825A6A22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48539" y="1042080"/>
            <a:ext cx="2865208" cy="2002169"/>
          </a:xfrm>
          <a:prstGeom prst="rect">
            <a:avLst/>
          </a:prstGeom>
        </p:spPr>
      </p:pic>
      <p:sp>
        <p:nvSpPr>
          <p:cNvPr id="11" name="Rectangle 10">
            <a:extLst>
              <a:ext uri="{FF2B5EF4-FFF2-40B4-BE49-F238E27FC236}">
                <a16:creationId xmlns:a16="http://schemas.microsoft.com/office/drawing/2014/main" id="{3FDA8E23-7E1A-33C0-A6FD-9B83A76599CF}"/>
              </a:ext>
              <a:ext uri="{C183D7F6-B498-43B3-948B-1728B52AA6E4}">
                <adec:decorative xmlns:adec="http://schemas.microsoft.com/office/drawing/2017/decorative" val="1"/>
              </a:ext>
            </a:extLst>
          </p:cNvPr>
          <p:cNvSpPr/>
          <p:nvPr/>
        </p:nvSpPr>
        <p:spPr>
          <a:xfrm rot="-120000">
            <a:off x="8724878" y="1137112"/>
            <a:ext cx="2126558" cy="1507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mage of the Queen’s Baton surrounded by individuals in traditional clothes">
            <a:extLst>
              <a:ext uri="{FF2B5EF4-FFF2-40B4-BE49-F238E27FC236}">
                <a16:creationId xmlns:a16="http://schemas.microsoft.com/office/drawing/2014/main" id="{11EE7A4C-216B-E553-E070-A684B690705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49024" y="1042080"/>
            <a:ext cx="2316816" cy="1525599"/>
          </a:xfrm>
          <a:prstGeom prst="rect">
            <a:avLst/>
          </a:prstGeom>
        </p:spPr>
      </p:pic>
      <p:sp>
        <p:nvSpPr>
          <p:cNvPr id="13" name="Rectangle 12">
            <a:extLst>
              <a:ext uri="{FF2B5EF4-FFF2-40B4-BE49-F238E27FC236}">
                <a16:creationId xmlns:a16="http://schemas.microsoft.com/office/drawing/2014/main" id="{447BF45D-A843-F42D-F026-64665EFB8605}"/>
              </a:ext>
              <a:ext uri="{C183D7F6-B498-43B3-948B-1728B52AA6E4}">
                <adec:decorative xmlns:adec="http://schemas.microsoft.com/office/drawing/2017/decorative" val="1"/>
              </a:ext>
            </a:extLst>
          </p:cNvPr>
          <p:cNvSpPr/>
          <p:nvPr/>
        </p:nvSpPr>
        <p:spPr>
          <a:xfrm rot="-120000">
            <a:off x="5342316" y="3554470"/>
            <a:ext cx="2864432" cy="1948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age of Queen’s Baton being taken through a long bridge surrounding by a forest">
            <a:extLst>
              <a:ext uri="{FF2B5EF4-FFF2-40B4-BE49-F238E27FC236}">
                <a16:creationId xmlns:a16="http://schemas.microsoft.com/office/drawing/2014/main" id="{402087D0-197A-6598-55E7-4D5B81EC5E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48539" y="3406959"/>
            <a:ext cx="2910670" cy="2047739"/>
          </a:xfrm>
          <a:prstGeom prst="rect">
            <a:avLst/>
          </a:prstGeom>
        </p:spPr>
      </p:pic>
      <p:sp>
        <p:nvSpPr>
          <p:cNvPr id="15" name="Rectangle 14">
            <a:extLst>
              <a:ext uri="{FF2B5EF4-FFF2-40B4-BE49-F238E27FC236}">
                <a16:creationId xmlns:a16="http://schemas.microsoft.com/office/drawing/2014/main" id="{384C9782-5047-4D61-0824-018E38571B34}"/>
              </a:ext>
              <a:ext uri="{C183D7F6-B498-43B3-948B-1728B52AA6E4}">
                <adec:decorative xmlns:adec="http://schemas.microsoft.com/office/drawing/2017/decorative" val="1"/>
              </a:ext>
            </a:extLst>
          </p:cNvPr>
          <p:cNvSpPr/>
          <p:nvPr/>
        </p:nvSpPr>
        <p:spPr>
          <a:xfrm rot="-120000">
            <a:off x="8921769" y="3162200"/>
            <a:ext cx="2140505" cy="1787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mage of the Queen’s Baton with a background of green grass and bright blue sea water">
            <a:extLst>
              <a:ext uri="{FF2B5EF4-FFF2-40B4-BE49-F238E27FC236}">
                <a16:creationId xmlns:a16="http://schemas.microsoft.com/office/drawing/2014/main" id="{EE20E070-2B83-7DF2-474E-5143FEB46F6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035813" y="3044249"/>
            <a:ext cx="2130027" cy="1823525"/>
          </a:xfrm>
          <a:prstGeom prst="rect">
            <a:avLst/>
          </a:prstGeom>
        </p:spPr>
      </p:pic>
    </p:spTree>
    <p:extLst>
      <p:ext uri="{BB962C8B-B14F-4D97-AF65-F5344CB8AC3E}">
        <p14:creationId xmlns:p14="http://schemas.microsoft.com/office/powerpoint/2010/main" val="29783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a:xfrm>
            <a:off x="932180" y="507682"/>
            <a:ext cx="3963393" cy="1575435"/>
          </a:xfrm>
        </p:spPr>
        <p:txBody>
          <a:bodyPr/>
          <a:lstStyle/>
          <a:p>
            <a:r>
              <a:rPr lang="en-US" dirty="0"/>
              <a:t>OUR HOME</a:t>
            </a:r>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2179" y="1630467"/>
            <a:ext cx="3161355" cy="266067"/>
          </a:xfrm>
          <a:prstGeom prst="rect">
            <a:avLst/>
          </a:prstGeom>
        </p:spPr>
      </p:pic>
      <p:sp>
        <p:nvSpPr>
          <p:cNvPr id="2" name="Content Placeholder 1">
            <a:extLst>
              <a:ext uri="{FF2B5EF4-FFF2-40B4-BE49-F238E27FC236}">
                <a16:creationId xmlns:a16="http://schemas.microsoft.com/office/drawing/2014/main" id="{A0A340D8-F303-E306-7174-D4BED9050EEB}"/>
              </a:ext>
            </a:extLst>
          </p:cNvPr>
          <p:cNvSpPr>
            <a:spLocks noGrp="1"/>
          </p:cNvSpPr>
          <p:nvPr>
            <p:ph idx="1"/>
          </p:nvPr>
        </p:nvSpPr>
        <p:spPr>
          <a:xfrm>
            <a:off x="1026160" y="2256266"/>
            <a:ext cx="4133635" cy="3479229"/>
          </a:xfrm>
        </p:spPr>
        <p:txBody>
          <a:bodyPr>
            <a:noAutofit/>
          </a:bodyPr>
          <a:lstStyle/>
          <a:p>
            <a:pPr lvl="0">
              <a:spcBef>
                <a:spcPts val="0"/>
              </a:spcBef>
              <a:buClr>
                <a:schemeClr val="dk1"/>
              </a:buClr>
              <a:buSzPts val="2800"/>
            </a:pP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Birmingham and places across the West Midlands were transformed in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the </a:t>
            </a:r>
            <a:b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b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run-up </a:t>
            </a:r>
            <a:r>
              <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to and during the Birmingham 2022 Games. </a:t>
            </a:r>
          </a:p>
          <a:p>
            <a:pPr lvl="0">
              <a:spcBef>
                <a:spcPts val="0"/>
              </a:spcBef>
              <a:buClr>
                <a:schemeClr val="dk1"/>
              </a:buClr>
              <a:buSzPts val="2800"/>
            </a:pPr>
            <a:endParaRPr lang="en-US" sz="2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endParaRPr>
          </a:p>
          <a:p>
            <a:r>
              <a:rPr lang="en-US" sz="2400" dirty="0">
                <a:latin typeface="Arial Nova" panose="020B0504020202020204" pitchFamily="34" charset="0"/>
              </a:rPr>
              <a:t>Did you see any of these sights?</a:t>
            </a:r>
          </a:p>
          <a:p>
            <a:pPr marR="812800" lvl="0">
              <a:lnSpc>
                <a:spcPct val="100000"/>
              </a:lnSpc>
              <a:spcBef>
                <a:spcPts val="0"/>
              </a:spcBef>
              <a:buSzPts val="1400"/>
            </a:pPr>
            <a:endParaRPr lang="en-US" sz="2400" dirty="0"/>
          </a:p>
        </p:txBody>
      </p:sp>
      <p:sp>
        <p:nvSpPr>
          <p:cNvPr id="9" name="Rectangle 8">
            <a:extLst>
              <a:ext uri="{FF2B5EF4-FFF2-40B4-BE49-F238E27FC236}">
                <a16:creationId xmlns:a16="http://schemas.microsoft.com/office/drawing/2014/main" id="{94B0A69C-E58A-FFBE-EAC6-EB0F48E0D708}"/>
              </a:ext>
              <a:ext uri="{C183D7F6-B498-43B3-948B-1728B52AA6E4}">
                <adec:decorative xmlns:adec="http://schemas.microsoft.com/office/drawing/2017/decorative" val="1"/>
              </a:ext>
            </a:extLst>
          </p:cNvPr>
          <p:cNvSpPr/>
          <p:nvPr/>
        </p:nvSpPr>
        <p:spPr>
          <a:xfrm rot="-120000">
            <a:off x="5291321" y="1144021"/>
            <a:ext cx="2864432" cy="1948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he Birmingham 2022 Countdown Clock in Centenary Square, Birmingham. ">
            <a:extLst>
              <a:ext uri="{FF2B5EF4-FFF2-40B4-BE49-F238E27FC236}">
                <a16:creationId xmlns:a16="http://schemas.microsoft.com/office/drawing/2014/main" id="{B12F2C42-A593-58A2-259D-CF4C52DE220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383041" y="1090060"/>
            <a:ext cx="2900377" cy="1940393"/>
          </a:xfrm>
          <a:prstGeom prst="rect">
            <a:avLst/>
          </a:prstGeom>
        </p:spPr>
      </p:pic>
      <p:sp>
        <p:nvSpPr>
          <p:cNvPr id="11" name="Rectangle 10">
            <a:extLst>
              <a:ext uri="{FF2B5EF4-FFF2-40B4-BE49-F238E27FC236}">
                <a16:creationId xmlns:a16="http://schemas.microsoft.com/office/drawing/2014/main" id="{3FDA8E23-7E1A-33C0-A6FD-9B83A76599CF}"/>
              </a:ext>
              <a:ext uri="{C183D7F6-B498-43B3-948B-1728B52AA6E4}">
                <adec:decorative xmlns:adec="http://schemas.microsoft.com/office/drawing/2017/decorative" val="1"/>
              </a:ext>
            </a:extLst>
          </p:cNvPr>
          <p:cNvSpPr/>
          <p:nvPr/>
        </p:nvSpPr>
        <p:spPr>
          <a:xfrm rot="-120000">
            <a:off x="8731799" y="1179119"/>
            <a:ext cx="2332311" cy="1907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he steps to New Street station, Birmingham, painted in the colours of the rainbow to show support for LGBTQ+ rights. ">
            <a:extLst>
              <a:ext uri="{FF2B5EF4-FFF2-40B4-BE49-F238E27FC236}">
                <a16:creationId xmlns:a16="http://schemas.microsoft.com/office/drawing/2014/main" id="{1C6BB2CF-F238-4598-9321-FEBFCA497D04}"/>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811206" y="1092629"/>
            <a:ext cx="2361630" cy="1937823"/>
          </a:xfrm>
          <a:prstGeom prst="rect">
            <a:avLst/>
          </a:prstGeom>
        </p:spPr>
      </p:pic>
      <p:sp>
        <p:nvSpPr>
          <p:cNvPr id="13" name="Rectangle 12">
            <a:extLst>
              <a:ext uri="{FF2B5EF4-FFF2-40B4-BE49-F238E27FC236}">
                <a16:creationId xmlns:a16="http://schemas.microsoft.com/office/drawing/2014/main" id="{447BF45D-A843-F42D-F026-64665EFB8605}"/>
              </a:ext>
              <a:ext uri="{C183D7F6-B498-43B3-948B-1728B52AA6E4}">
                <adec:decorative xmlns:adec="http://schemas.microsoft.com/office/drawing/2017/decorative" val="1"/>
              </a:ext>
            </a:extLst>
          </p:cNvPr>
          <p:cNvSpPr/>
          <p:nvPr/>
        </p:nvSpPr>
        <p:spPr>
          <a:xfrm rot="-120000">
            <a:off x="5342316" y="3554470"/>
            <a:ext cx="2864432" cy="1948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he mechanical bull which was displayed in Centenary Square in the centre of Birmingham.">
            <a:extLst>
              <a:ext uri="{FF2B5EF4-FFF2-40B4-BE49-F238E27FC236}">
                <a16:creationId xmlns:a16="http://schemas.microsoft.com/office/drawing/2014/main" id="{C58F22B5-CB2E-BCE1-841D-8F8FE0786991}"/>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5431703" y="3429000"/>
            <a:ext cx="2849564" cy="2026803"/>
          </a:xfrm>
          <a:prstGeom prst="rect">
            <a:avLst/>
          </a:prstGeom>
        </p:spPr>
      </p:pic>
      <p:sp>
        <p:nvSpPr>
          <p:cNvPr id="15" name="Rectangle 14">
            <a:extLst>
              <a:ext uri="{FF2B5EF4-FFF2-40B4-BE49-F238E27FC236}">
                <a16:creationId xmlns:a16="http://schemas.microsoft.com/office/drawing/2014/main" id="{384C9782-5047-4D61-0824-018E38571B34}"/>
              </a:ext>
              <a:ext uri="{C183D7F6-B498-43B3-948B-1728B52AA6E4}">
                <adec:decorative xmlns:adec="http://schemas.microsoft.com/office/drawing/2017/decorative" val="1"/>
              </a:ext>
            </a:extLst>
          </p:cNvPr>
          <p:cNvSpPr/>
          <p:nvPr/>
        </p:nvSpPr>
        <p:spPr>
          <a:xfrm rot="-120000">
            <a:off x="8726031" y="3579226"/>
            <a:ext cx="2140505" cy="14623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Huge sign of Perry the mascot in preparation for the Birmingham 2022 Commonwealth Games.">
            <a:extLst>
              <a:ext uri="{FF2B5EF4-FFF2-40B4-BE49-F238E27FC236}">
                <a16:creationId xmlns:a16="http://schemas.microsoft.com/office/drawing/2014/main" id="{85A9C26F-998C-F625-F12C-83AF23A41727}"/>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811206" y="3429000"/>
            <a:ext cx="2362992" cy="1580875"/>
          </a:xfrm>
          <a:prstGeom prst="rect">
            <a:avLst/>
          </a:prstGeom>
        </p:spPr>
      </p:pic>
    </p:spTree>
    <p:extLst>
      <p:ext uri="{BB962C8B-B14F-4D97-AF65-F5344CB8AC3E}">
        <p14:creationId xmlns:p14="http://schemas.microsoft.com/office/powerpoint/2010/main" val="418408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B6EB76-B8C2-613B-20F4-DD3391A45F90}"/>
              </a:ext>
            </a:extLst>
          </p:cNvPr>
          <p:cNvSpPr>
            <a:spLocks noGrp="1"/>
          </p:cNvSpPr>
          <p:nvPr>
            <p:ph type="title"/>
          </p:nvPr>
        </p:nvSpPr>
        <p:spPr/>
        <p:txBody>
          <a:bodyPr/>
          <a:lstStyle/>
          <a:p>
            <a:r>
              <a:rPr lang="en-US" dirty="0"/>
              <a:t>OUR HOME</a:t>
            </a:r>
          </a:p>
        </p:txBody>
      </p:sp>
      <p:pic>
        <p:nvPicPr>
          <p:cNvPr id="5" name="Picture 4">
            <a:extLst>
              <a:ext uri="{FF2B5EF4-FFF2-40B4-BE49-F238E27FC236}">
                <a16:creationId xmlns:a16="http://schemas.microsoft.com/office/drawing/2014/main" id="{860EF98B-B2CE-A3E1-B6D6-A31838A8427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932180" y="1630467"/>
            <a:ext cx="2597830" cy="266067"/>
          </a:xfrm>
          <a:prstGeom prst="rect">
            <a:avLst/>
          </a:prstGeom>
        </p:spPr>
      </p:pic>
      <p:sp>
        <p:nvSpPr>
          <p:cNvPr id="2" name="Content Placeholder 1">
            <a:extLst>
              <a:ext uri="{FF2B5EF4-FFF2-40B4-BE49-F238E27FC236}">
                <a16:creationId xmlns:a16="http://schemas.microsoft.com/office/drawing/2014/main" id="{A0A340D8-F303-E306-7174-D4BED9050EEB}"/>
              </a:ext>
            </a:extLst>
          </p:cNvPr>
          <p:cNvSpPr>
            <a:spLocks noGrp="1"/>
          </p:cNvSpPr>
          <p:nvPr>
            <p:ph idx="1"/>
          </p:nvPr>
        </p:nvSpPr>
        <p:spPr>
          <a:xfrm>
            <a:off x="1026160" y="2256266"/>
            <a:ext cx="4474528" cy="3479229"/>
          </a:xfrm>
        </p:spPr>
        <p:txBody>
          <a:bodyPr>
            <a:noAutofit/>
          </a:bodyPr>
          <a:lstStyle/>
          <a:p>
            <a:pPr lvl="0">
              <a:spcBef>
                <a:spcPts val="0"/>
              </a:spcBef>
              <a:buClr>
                <a:schemeClr val="dk1"/>
              </a:buClr>
              <a:buSzPts val="2800"/>
            </a:pPr>
            <a:r>
              <a:rPr lang="en-US" sz="2400" dirty="0"/>
              <a:t>Have a think about the special places in your community. What is special about them?</a:t>
            </a:r>
          </a:p>
          <a:p>
            <a:pPr lvl="0">
              <a:buClr>
                <a:schemeClr val="dk1"/>
              </a:buClr>
              <a:buSzPts val="2800"/>
            </a:pPr>
            <a:r>
              <a:rPr lang="en-US" sz="2400" dirty="0"/>
              <a:t>Write down some words and phrases that describe these special places and display them on a graffiti wall.</a:t>
            </a:r>
          </a:p>
          <a:p>
            <a:endParaRPr lang="en-US" sz="2400" dirty="0">
              <a:latin typeface="Arial Nova" panose="020B0504020202020204" pitchFamily="34" charset="0"/>
            </a:endParaRPr>
          </a:p>
          <a:p>
            <a:pPr marR="812800" lvl="0">
              <a:lnSpc>
                <a:spcPct val="100000"/>
              </a:lnSpc>
              <a:spcBef>
                <a:spcPts val="0"/>
              </a:spcBef>
              <a:buSzPts val="1400"/>
            </a:pPr>
            <a:endParaRPr lang="en-US" sz="2400" dirty="0"/>
          </a:p>
        </p:txBody>
      </p:sp>
      <p:pic>
        <p:nvPicPr>
          <p:cNvPr id="7" name="Picture 6">
            <a:extLst>
              <a:ext uri="{FF2B5EF4-FFF2-40B4-BE49-F238E27FC236}">
                <a16:creationId xmlns:a16="http://schemas.microsoft.com/office/drawing/2014/main" id="{BB71940E-C767-5111-0D9A-4EDE6E55288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03281" y="0"/>
            <a:ext cx="5440970" cy="6858000"/>
          </a:xfrm>
          <a:prstGeom prst="rect">
            <a:avLst/>
          </a:prstGeom>
        </p:spPr>
      </p:pic>
    </p:spTree>
    <p:extLst>
      <p:ext uri="{BB962C8B-B14F-4D97-AF65-F5344CB8AC3E}">
        <p14:creationId xmlns:p14="http://schemas.microsoft.com/office/powerpoint/2010/main" val="56787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E531F-3657-3D47-A445-FD68345F39F3}"/>
              </a:ext>
            </a:extLst>
          </p:cNvPr>
          <p:cNvSpPr>
            <a:spLocks noGrp="1"/>
          </p:cNvSpPr>
          <p:nvPr>
            <p:ph type="title"/>
          </p:nvPr>
        </p:nvSpPr>
        <p:spPr/>
        <p:txBody>
          <a:bodyPr/>
          <a:lstStyle/>
          <a:p>
            <a:r>
              <a:rPr lang="en-US" dirty="0"/>
              <a:t>OUR HOME PHOTOGRAPHY PROJECT</a:t>
            </a:r>
          </a:p>
        </p:txBody>
      </p:sp>
      <p:pic>
        <p:nvPicPr>
          <p:cNvPr id="13" name="Picture 12">
            <a:extLst>
              <a:ext uri="{FF2B5EF4-FFF2-40B4-BE49-F238E27FC236}">
                <a16:creationId xmlns:a16="http://schemas.microsoft.com/office/drawing/2014/main" id="{16527036-9B23-DE47-82A2-9B81C5C8D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77656" y="1735482"/>
            <a:ext cx="3700129" cy="330515"/>
          </a:xfrm>
          <a:prstGeom prst="rect">
            <a:avLst/>
          </a:prstGeom>
        </p:spPr>
      </p:pic>
      <p:sp>
        <p:nvSpPr>
          <p:cNvPr id="7" name="Content Placeholder 6">
            <a:extLst>
              <a:ext uri="{FF2B5EF4-FFF2-40B4-BE49-F238E27FC236}">
                <a16:creationId xmlns:a16="http://schemas.microsoft.com/office/drawing/2014/main" id="{9192F2C5-529E-2C43-8C63-638DAF44D715}"/>
              </a:ext>
            </a:extLst>
          </p:cNvPr>
          <p:cNvSpPr>
            <a:spLocks noGrp="1"/>
          </p:cNvSpPr>
          <p:nvPr>
            <p:ph idx="1"/>
          </p:nvPr>
        </p:nvSpPr>
        <p:spPr>
          <a:xfrm>
            <a:off x="932181" y="2237386"/>
            <a:ext cx="5540057" cy="569488"/>
          </a:xfrm>
        </p:spPr>
        <p:txBody>
          <a:bodyPr>
            <a:noAutofit/>
          </a:bodyPr>
          <a:lstStyle/>
          <a:p>
            <a:pPr lvl="0">
              <a:spcBef>
                <a:spcPts val="0"/>
              </a:spcBef>
              <a:buClr>
                <a:schemeClr val="dk1"/>
              </a:buClr>
              <a:buSzPts val="2800"/>
            </a:pPr>
            <a:r>
              <a:rPr lang="en-US" sz="2400" b="0" dirty="0"/>
              <a:t>The mechanical bull became a symbol to represent Birmingham during the Commonwealth Games. What is something that represents your home? </a:t>
            </a:r>
          </a:p>
          <a:p>
            <a:pPr lvl="0">
              <a:spcBef>
                <a:spcPts val="0"/>
              </a:spcBef>
              <a:buClr>
                <a:schemeClr val="dk1"/>
              </a:buClr>
              <a:buSzPts val="2800"/>
            </a:pPr>
            <a:endParaRPr lang="en-US" sz="2400" b="0" dirty="0"/>
          </a:p>
          <a:p>
            <a:pPr lvl="0">
              <a:spcBef>
                <a:spcPts val="0"/>
              </a:spcBef>
              <a:buClr>
                <a:schemeClr val="dk1"/>
              </a:buClr>
              <a:buSzPts val="2800"/>
            </a:pPr>
            <a:r>
              <a:rPr lang="en-US" sz="2400" b="0" dirty="0"/>
              <a:t>Take a photo of it and write a short description of the photo to tell us:</a:t>
            </a:r>
          </a:p>
          <a:p>
            <a:pPr marL="342900" lvl="0" indent="-342900">
              <a:buClr>
                <a:schemeClr val="dk1"/>
              </a:buClr>
              <a:buSzPts val="2800"/>
              <a:buFont typeface="Arial" panose="020B0604020202020204" pitchFamily="34" charset="0"/>
              <a:buChar char="•"/>
            </a:pPr>
            <a:r>
              <a:rPr lang="en-US" sz="2400" b="0" dirty="0"/>
              <a:t>what it is</a:t>
            </a:r>
          </a:p>
          <a:p>
            <a:pPr marL="342900" lvl="0" indent="-342900">
              <a:buClr>
                <a:schemeClr val="dk1"/>
              </a:buClr>
              <a:buSzPts val="2800"/>
              <a:buFont typeface="Arial" panose="020B0604020202020204" pitchFamily="34" charset="0"/>
              <a:buChar char="•"/>
            </a:pPr>
            <a:r>
              <a:rPr lang="en-US" sz="2400" b="0" dirty="0"/>
              <a:t>where it is</a:t>
            </a:r>
          </a:p>
          <a:p>
            <a:pPr marL="342900" lvl="0" indent="-342900">
              <a:buClr>
                <a:schemeClr val="dk1"/>
              </a:buClr>
              <a:buSzPts val="2800"/>
              <a:buFont typeface="Arial" panose="020B0604020202020204" pitchFamily="34" charset="0"/>
              <a:buChar char="•"/>
            </a:pPr>
            <a:r>
              <a:rPr lang="en-US" sz="2400" b="0" dirty="0"/>
              <a:t>why it is a special place </a:t>
            </a:r>
            <a:r>
              <a:rPr lang="en-US" sz="2400" b="0"/>
              <a:t>for you.</a:t>
            </a:r>
            <a:endParaRPr lang="en-US" sz="2400" b="0" dirty="0"/>
          </a:p>
          <a:p>
            <a:endParaRPr lang="en-US" sz="2400" b="0" dirty="0">
              <a:latin typeface="Arial Nova" panose="020B0504020202020204" pitchFamily="34" charset="0"/>
            </a:endParaRPr>
          </a:p>
        </p:txBody>
      </p:sp>
      <p:pic>
        <p:nvPicPr>
          <p:cNvPr id="9" name="Picture 8">
            <a:extLst>
              <a:ext uri="{FF2B5EF4-FFF2-40B4-BE49-F238E27FC236}">
                <a16:creationId xmlns:a16="http://schemas.microsoft.com/office/drawing/2014/main" id="{C745C513-AEC5-07DB-50E9-D5A65A2E6D0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7044" y="507682"/>
            <a:ext cx="7705725" cy="6350318"/>
          </a:xfrm>
          <a:prstGeom prst="rect">
            <a:avLst/>
          </a:prstGeom>
        </p:spPr>
      </p:pic>
    </p:spTree>
    <p:extLst>
      <p:ext uri="{BB962C8B-B14F-4D97-AF65-F5344CB8AC3E}">
        <p14:creationId xmlns:p14="http://schemas.microsoft.com/office/powerpoint/2010/main" val="365288537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2" ma:contentTypeDescription="Create a new document." ma:contentTypeScope="" ma:versionID="8a442d4092182d1c673c1ec31c153949">
  <xsd:schema xmlns:xsd="http://www.w3.org/2001/XMLSchema" xmlns:xs="http://www.w3.org/2001/XMLSchema" xmlns:p="http://schemas.microsoft.com/office/2006/metadata/properties" xmlns:ns2="0edf7d78-1330-49f6-bffc-7239953f04fe" xmlns:ns3="f97151d3-a763-4fee-95d1-c0b0132eac99" targetNamespace="http://schemas.microsoft.com/office/2006/metadata/properties" ma:root="true" ma:fieldsID="844d30c0da3b15abc02387d72167dcc8" ns2:_="" ns3:_="">
    <xsd:import namespace="0edf7d78-1330-49f6-bffc-7239953f04fe"/>
    <xsd:import namespace="f97151d3-a763-4fee-95d1-c0b0132eac9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7ec00e-63ff-4a79-8279-876459f8f68f}"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5801B2-89D6-4CEA-B91D-956EBC34A7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df7d78-1330-49f6-bffc-7239953f04fe"/>
    <ds:schemaRef ds:uri="f97151d3-a763-4fee-95d1-c0b0132eac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262E06-BDD9-4132-98F2-CFECEE8752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14662</TotalTime>
  <Words>1169</Words>
  <Application>Microsoft Macintosh PowerPoint</Application>
  <PresentationFormat>Widescreen</PresentationFormat>
  <Paragraphs>110</Paragraphs>
  <Slides>7</Slides>
  <Notes>7</Notes>
  <HiddenSlides>1</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7</vt:i4>
      </vt:variant>
    </vt:vector>
  </HeadingPairs>
  <TitlesOfParts>
    <vt:vector size="20" baseType="lpstr">
      <vt:lpstr>Arial</vt:lpstr>
      <vt:lpstr>Arial Nova</vt:lpstr>
      <vt:lpstr>Arial Nova Cond</vt:lpstr>
      <vt:lpstr>Calibri</vt:lpstr>
      <vt:lpstr>Calibri Light</vt:lpstr>
      <vt:lpstr>Courier New</vt:lpstr>
      <vt:lpstr>2_Office Theme</vt:lpstr>
      <vt:lpstr>6_Office Theme</vt:lpstr>
      <vt:lpstr>7_Office Theme</vt:lpstr>
      <vt:lpstr>3_Office Theme</vt:lpstr>
      <vt:lpstr>8_Office Theme</vt:lpstr>
      <vt:lpstr>4_Office Theme</vt:lpstr>
      <vt:lpstr>5_Office Theme</vt:lpstr>
      <vt:lpstr>OUR HOME</vt:lpstr>
      <vt:lpstr>OUR HOME</vt:lpstr>
      <vt:lpstr>WHERE IN THE COMMONWEALTH?  </vt:lpstr>
      <vt:lpstr>THEIR HOME</vt:lpstr>
      <vt:lpstr>OUR HOME</vt:lpstr>
      <vt:lpstr>OUR HOME</vt:lpstr>
      <vt:lpstr>OUR HOME PHOTOGRAPHY PROJECT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Common Ground - Our Home presentation</dc:title>
  <dc:subject>A Key Stage 2 presentation which asks pupils to think about the similarities and differences between their home and the nations and territories around the world that are in the Commonwealth. </dc:subject>
  <dc:creator>Birmingham 2022 Commonwealth Games Organising Committee </dc:creator>
  <cp:keywords>Birmingham 2022 Commonwealth Games Organising Committee </cp:keywords>
  <dc:description/>
  <cp:lastModifiedBy>Hannah McNeill</cp:lastModifiedBy>
  <cp:revision>97</cp:revision>
  <dcterms:created xsi:type="dcterms:W3CDTF">2022-03-05T15:08:07Z</dcterms:created>
  <dcterms:modified xsi:type="dcterms:W3CDTF">2022-11-04T10:03:45Z</dcterms:modified>
  <cp:category/>
</cp:coreProperties>
</file>