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autoCompressPictures="0">
  <p:sldMasterIdLst>
    <p:sldMasterId id="2147483648" r:id="rId1"/>
    <p:sldMasterId id="2147483672" r:id="rId2"/>
    <p:sldMasterId id="2147483729" r:id="rId3"/>
    <p:sldMasterId id="2147483684" r:id="rId4"/>
    <p:sldMasterId id="2147483696" r:id="rId5"/>
  </p:sldMasterIdLst>
  <p:notesMasterIdLst>
    <p:notesMasterId r:id="rId13"/>
  </p:notesMasterIdLst>
  <p:sldIdLst>
    <p:sldId id="288" r:id="rId6"/>
    <p:sldId id="314" r:id="rId7"/>
    <p:sldId id="315" r:id="rId8"/>
    <p:sldId id="316" r:id="rId9"/>
    <p:sldId id="267" r:id="rId10"/>
    <p:sldId id="293" r:id="rId11"/>
    <p:sldId id="304" r:id="rId12"/>
  </p:sldIdLst>
  <p:sldSz cx="12192000" cy="6858000"/>
  <p:notesSz cx="6858000" cy="9144000"/>
  <p:embeddedFontLst>
    <p:embeddedFont>
      <p:font typeface="Arial Nova" panose="020B0504020202020204" pitchFamily="34" charset="0"/>
      <p:regular r:id="rId14"/>
      <p:bold r:id="rId15"/>
      <p:italic r:id="rId16"/>
      <p:boldItalic r:id="rId17"/>
    </p:embeddedFon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C10EFE-19B9-9EC2-5E81-B4434CB59A1A}" name="Hannah McNeill" initials="HM" userId="S::hmcneill@everfi.com::89ced9e9-7713-4929-82ae-14743da5a86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isa Findley" initials="LF" lastIdx="2" clrIdx="0">
    <p:extLst>
      <p:ext uri="{19B8F6BF-5375-455C-9EA6-DF929625EA0E}">
        <p15:presenceInfo xmlns:p15="http://schemas.microsoft.com/office/powerpoint/2012/main" userId="0baafbaf34be891d" providerId="Windows Live"/>
      </p:ext>
    </p:extLst>
  </p:cmAuthor>
  <p:cmAuthor id="2" name="Hannah McNeill" initials="HM" lastIdx="1" clrIdx="1">
    <p:extLst>
      <p:ext uri="{19B8F6BF-5375-455C-9EA6-DF929625EA0E}">
        <p15:presenceInfo xmlns:p15="http://schemas.microsoft.com/office/powerpoint/2012/main" userId="S::hmcneill@everfi.com::89ced9e9-7713-4929-82ae-14743da5a8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406"/>
    <a:srgbClr val="E3E3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16"/>
    <p:restoredTop sz="77528" autoAdjust="0"/>
  </p:normalViewPr>
  <p:slideViewPr>
    <p:cSldViewPr snapToGrid="0" snapToObjects="1">
      <p:cViewPr varScale="1">
        <p:scale>
          <a:sx n="86" d="100"/>
          <a:sy n="86" d="100"/>
        </p:scale>
        <p:origin x="1728" y="90"/>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font" Target="fonts/font8.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font" Target="fonts/font2.fntdata"/><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font" Target="fonts/font6.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font" Target="fonts/font1.fntdata"/><Relationship Id="rId22" Type="http://schemas.openxmlformats.org/officeDocument/2006/relationships/commentAuthors" Target="commentAuthors.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9387F7B5-876A-CE45-A4EC-857D7D52FC1D}" type="datetimeFigureOut">
              <a:rPr lang="en-US" smtClean="0"/>
              <a:pPr/>
              <a:t>7/5/2022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E6F6AA10-C973-3F44-AE42-4CC907109B9D}" type="slidenum">
              <a:rPr lang="en-US" smtClean="0"/>
              <a:pPr/>
              <a:t>‹#›</a:t>
            </a:fld>
            <a:endParaRPr lang="en-US" dirty="0"/>
          </a:p>
        </p:txBody>
      </p:sp>
    </p:spTree>
    <p:extLst>
      <p:ext uri="{BB962C8B-B14F-4D97-AF65-F5344CB8AC3E}">
        <p14:creationId xmlns:p14="http://schemas.microsoft.com/office/powerpoint/2010/main" val="1508792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timeforkindness.co.uk/about/" TargetMode="External"/><Relationship Id="rId3" Type="http://schemas.openxmlformats.org/officeDocument/2006/relationships/hyperlink" Target="https://www.bbcchildreninneed.co.uk/wp-content/uploads/2020/10/t2-t-1575-ks2-random-acts-of-kindness-display-poster-display-poster-.pdf" TargetMode="External"/><Relationship Id="rId7" Type="http://schemas.openxmlformats.org/officeDocument/2006/relationships/hyperlink" Target="https://www.kindnessuk.com/world_kindness_day_kindness_day_uk.php"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randomactsofkindness.org/kindness-ideas" TargetMode="External"/><Relationship Id="rId5" Type="http://schemas.openxmlformats.org/officeDocument/2006/relationships/hyperlink" Target="https://www.smallactsofkindness.co.uk/" TargetMode="External"/><Relationship Id="rId4" Type="http://schemas.openxmlformats.org/officeDocument/2006/relationships/hyperlink" Target="https://actionforhappiness.or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0</a:t>
            </a:fld>
            <a:endParaRPr lang="en-US"/>
          </a:p>
        </p:txBody>
      </p:sp>
    </p:spTree>
    <p:extLst>
      <p:ext uri="{BB962C8B-B14F-4D97-AF65-F5344CB8AC3E}">
        <p14:creationId xmlns:p14="http://schemas.microsoft.com/office/powerpoint/2010/main" val="465052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1</a:t>
            </a:fld>
            <a:endParaRPr lang="en-US"/>
          </a:p>
        </p:txBody>
      </p:sp>
    </p:spTree>
    <p:extLst>
      <p:ext uri="{BB962C8B-B14F-4D97-AF65-F5344CB8AC3E}">
        <p14:creationId xmlns:p14="http://schemas.microsoft.com/office/powerpoint/2010/main" val="155265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t>Teacher notes</a:t>
            </a:r>
            <a:endParaRPr lang="en-US" dirty="0"/>
          </a:p>
          <a:p>
            <a:pPr marL="0" lvl="0" indent="0" algn="l" rtl="0">
              <a:spcBef>
                <a:spcPts val="0"/>
              </a:spcBef>
              <a:spcAft>
                <a:spcPts val="0"/>
              </a:spcAft>
              <a:buNone/>
            </a:pPr>
            <a:r>
              <a:rPr lang="en-US" b="0" dirty="0"/>
              <a:t>Pre-prepare the gift-wrapped box in advance so that it looks as though something special is inside.</a:t>
            </a:r>
            <a:endParaRPr lang="en-US" dirty="0"/>
          </a:p>
          <a:p>
            <a:pPr marL="0" lvl="0" indent="0" algn="l" rtl="0">
              <a:spcBef>
                <a:spcPts val="0"/>
              </a:spcBef>
              <a:spcAft>
                <a:spcPts val="0"/>
              </a:spcAft>
              <a:buNone/>
            </a:pPr>
            <a:r>
              <a:rPr lang="en-US" b="0" dirty="0"/>
              <a:t>Have the Kindness box available in the classroom at all times for pupils to use to make nominations (these can be anonymous if they wish). </a:t>
            </a:r>
            <a:endParaRPr lang="en-US" dirty="0"/>
          </a:p>
        </p:txBody>
      </p:sp>
      <p:sp>
        <p:nvSpPr>
          <p:cNvPr id="4" name="Slide Number Placeholder 3"/>
          <p:cNvSpPr>
            <a:spLocks noGrp="1"/>
          </p:cNvSpPr>
          <p:nvPr>
            <p:ph type="sldNum" sz="quarter" idx="5"/>
          </p:nvPr>
        </p:nvSpPr>
        <p:spPr/>
        <p:txBody>
          <a:bodyPr/>
          <a:lstStyle/>
          <a:p>
            <a:fld id="{E6F6AA10-C973-3F44-AE42-4CC907109B9D}" type="slidenum">
              <a:rPr lang="en-US" smtClean="0"/>
              <a:t>2</a:t>
            </a:fld>
            <a:endParaRPr lang="en-US"/>
          </a:p>
        </p:txBody>
      </p:sp>
    </p:spTree>
    <p:extLst>
      <p:ext uri="{BB962C8B-B14F-4D97-AF65-F5344CB8AC3E}">
        <p14:creationId xmlns:p14="http://schemas.microsoft.com/office/powerpoint/2010/main" val="3204972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highlight>
                  <a:srgbClr val="FFFFFF"/>
                </a:highlight>
                <a:latin typeface="Arial" panose="020B0604020202020204" pitchFamily="34" charset="0"/>
                <a:cs typeface="Arial" panose="020B0604020202020204" pitchFamily="34" charset="0"/>
              </a:rPr>
              <a:t>Teacher notes</a:t>
            </a:r>
            <a:endParaRPr lang="en-US" dirty="0">
              <a:highlight>
                <a:srgbClr val="FFFFFF"/>
              </a:highlight>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200"/>
              <a:buFont typeface="Calibri"/>
              <a:buNone/>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In pairs, pupils will create mind maps for the questions on the slide. Ask pairs to share their responses, then create a ‘Kindness vocabulary’ list, showing the following:</a:t>
            </a:r>
            <a:endParaRPr lang="en-US" dirty="0">
              <a:highlight>
                <a:srgbClr val="FFFFFF"/>
              </a:highlight>
              <a:latin typeface="Arial" panose="020B0604020202020204" pitchFamily="34" charset="0"/>
              <a:cs typeface="Arial" panose="020B0604020202020204" pitchFamily="34" charset="0"/>
            </a:endParaRPr>
          </a:p>
          <a:p>
            <a:pPr marL="171450" marR="0" lvl="0" indent="-171450" algn="l" rtl="0">
              <a:lnSpc>
                <a:spcPct val="100000"/>
              </a:lnSpc>
              <a:spcBef>
                <a:spcPts val="0"/>
              </a:spcBef>
              <a:spcAft>
                <a:spcPts val="0"/>
              </a:spcAft>
              <a:buClr>
                <a:schemeClr val="dk1"/>
              </a:buClr>
              <a:buSzPts val="1200"/>
              <a:buFont typeface="Calibri"/>
              <a:buChar char="-"/>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Things we can say</a:t>
            </a:r>
            <a:endParaRPr lang="en-US" dirty="0">
              <a:highlight>
                <a:srgbClr val="FFFFFF"/>
              </a:highlight>
              <a:latin typeface="Arial" panose="020B0604020202020204" pitchFamily="34" charset="0"/>
              <a:cs typeface="Arial" panose="020B0604020202020204" pitchFamily="34" charset="0"/>
            </a:endParaRPr>
          </a:p>
          <a:p>
            <a:pPr marL="171450" marR="0" lvl="0" indent="-171450" algn="l" rtl="0">
              <a:lnSpc>
                <a:spcPct val="100000"/>
              </a:lnSpc>
              <a:spcBef>
                <a:spcPts val="0"/>
              </a:spcBef>
              <a:spcAft>
                <a:spcPts val="0"/>
              </a:spcAft>
              <a:buClr>
                <a:schemeClr val="dk1"/>
              </a:buClr>
              <a:buSzPts val="1200"/>
              <a:buFont typeface="Calibri"/>
              <a:buChar char="-"/>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Things we can do</a:t>
            </a:r>
            <a:endParaRPr lang="en-US" dirty="0">
              <a:highlight>
                <a:srgbClr val="FFFFFF"/>
              </a:highlight>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endParaRPr>
          </a:p>
          <a:p>
            <a:pPr marL="0" lvl="0" indent="0" algn="l" rtl="0">
              <a:spcBef>
                <a:spcPts val="0"/>
              </a:spcBef>
              <a:spcAft>
                <a:spcPts val="0"/>
              </a:spcAft>
              <a:buNone/>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Ask pupils to share an experience from the past week when someone did something kind for them. How did it make them feel? Create a ‘Feelings of kindness’ list together.</a:t>
            </a:r>
            <a:endParaRPr lang="en-US" dirty="0">
              <a:highlight>
                <a:srgbClr val="FFFFFF"/>
              </a:highlight>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endParaRPr>
          </a:p>
          <a:p>
            <a:pPr marL="0" lvl="0" indent="0" algn="l" rtl="0">
              <a:spcBef>
                <a:spcPts val="0"/>
              </a:spcBef>
              <a:spcAft>
                <a:spcPts val="0"/>
              </a:spcAft>
              <a:buNone/>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Tell pupils that during the Birmingham 2022 Commonwealth Games there will be lots of people from other countries and nations, and from around the UK coming to Birmingham – how can we be kind to them while they are here? </a:t>
            </a:r>
            <a:endParaRPr lang="en-US" dirty="0">
              <a:highlight>
                <a:srgbClr val="FFFFFF"/>
              </a:highlight>
              <a:latin typeface="Arial" panose="020B0604020202020204" pitchFamily="34" charset="0"/>
              <a:cs typeface="Arial" panose="020B0604020202020204" pitchFamily="34" charset="0"/>
            </a:endParaRPr>
          </a:p>
          <a:p>
            <a:pPr marL="0" lvl="0" indent="0" algn="l" rtl="0">
              <a:spcBef>
                <a:spcPts val="0"/>
              </a:spcBef>
              <a:spcAft>
                <a:spcPts val="0"/>
              </a:spcAft>
              <a:buNone/>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Remind pupils of the Good luck challenge that they did with messages for athletes. How did that demonstrate kindness?</a:t>
            </a:r>
            <a:endParaRPr lang="en-US" dirty="0">
              <a:highlight>
                <a:srgbClr val="FFFFFF"/>
              </a:highligh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6F6AA10-C973-3F44-AE42-4CC907109B9D}" type="slidenum">
              <a:rPr lang="en-US" smtClean="0"/>
              <a:pPr/>
              <a:t>3</a:t>
            </a:fld>
            <a:endParaRPr lang="en-US" dirty="0"/>
          </a:p>
        </p:txBody>
      </p:sp>
    </p:spTree>
    <p:extLst>
      <p:ext uri="{BB962C8B-B14F-4D97-AF65-F5344CB8AC3E}">
        <p14:creationId xmlns:p14="http://schemas.microsoft.com/office/powerpoint/2010/main" val="1003592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200" b="1" dirty="0">
                <a:highlight>
                  <a:srgbClr val="FFFFFF"/>
                </a:highlight>
                <a:latin typeface="Arial" panose="020B0604020202020204" pitchFamily="34" charset="0"/>
                <a:cs typeface="Arial" panose="020B0604020202020204" pitchFamily="34" charset="0"/>
              </a:rPr>
              <a:t>Teacher notes</a:t>
            </a:r>
          </a:p>
          <a:p>
            <a:pPr marL="171450" lvl="0" indent="-171450" algn="l" rtl="0">
              <a:spcBef>
                <a:spcPts val="0"/>
              </a:spcBef>
              <a:spcAft>
                <a:spcPts val="0"/>
              </a:spcAft>
              <a:buFont typeface="Arial" panose="020B0604020202020204" pitchFamily="34" charset="0"/>
              <a:buChar char="•"/>
            </a:pPr>
            <a:r>
              <a:rPr lang="en-US" sz="1200" b="0" dirty="0">
                <a:highlight>
                  <a:srgbClr val="FFFFFF"/>
                </a:highlight>
                <a:latin typeface="Arial" panose="020B0604020202020204" pitchFamily="34" charset="0"/>
                <a:cs typeface="Arial" panose="020B0604020202020204" pitchFamily="34" charset="0"/>
              </a:rPr>
              <a:t>Explain to pupils that the Commonwealth Games are also known as the ‘Friendly Games’ because of how athletes come together from all over the world to showcase their sporting talents. Athletes also show kindness through sharing their knowledge and coaching each other, celebrating each other’s wins and personal bests and working as a team. </a:t>
            </a:r>
          </a:p>
          <a:p>
            <a:pPr marL="171450" lvl="0" indent="-171450" algn="l" rtl="0">
              <a:spcBef>
                <a:spcPts val="0"/>
              </a:spcBef>
              <a:spcAft>
                <a:spcPts val="0"/>
              </a:spcAft>
              <a:buFont typeface="Arial" panose="020B0604020202020204" pitchFamily="34" charset="0"/>
              <a:buChar char="•"/>
            </a:pPr>
            <a:r>
              <a:rPr lang="en-US" sz="1200" b="0" dirty="0">
                <a:highlight>
                  <a:srgbClr val="FFFFFF"/>
                </a:highlight>
                <a:latin typeface="Arial" panose="020B0604020202020204" pitchFamily="34" charset="0"/>
                <a:cs typeface="Arial" panose="020B0604020202020204" pitchFamily="34" charset="0"/>
              </a:rPr>
              <a:t>Ask pupils what they think the word inclusive means. Once pupils have a good understanding that being inclusive is including others in something they would like to do, ask them why they think it is kind to be inclusive. </a:t>
            </a:r>
          </a:p>
          <a:p>
            <a:pPr marL="171450" lvl="0" indent="-171450" algn="l" rtl="0">
              <a:spcBef>
                <a:spcPts val="0"/>
              </a:spcBef>
              <a:spcAft>
                <a:spcPts val="0"/>
              </a:spcAft>
              <a:buClr>
                <a:schemeClr val="dk1"/>
              </a:buClr>
              <a:buSzPts val="1200"/>
              <a:buFont typeface="Arial"/>
              <a:buChar char="•"/>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Watch the film showing </a:t>
            </a: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0"/>
                  </a:ext>
                </a:extLst>
              </a:rPr>
              <a:t>athletes and coaching staff demonstrate support and kindness to one another.</a:t>
            </a:r>
            <a:endParaRPr lang="en-US" sz="1200" dirty="0">
              <a:highlight>
                <a:srgbClr val="FFFFFF"/>
              </a:highlight>
              <a:latin typeface="Arial" panose="020B0604020202020204" pitchFamily="34" charset="0"/>
              <a:cs typeface="Arial" panose="020B0604020202020204" pitchFamily="34" charset="0"/>
            </a:endParaRPr>
          </a:p>
          <a:p>
            <a:pPr marL="171450" marR="0" lvl="0" indent="-171450" algn="l" rtl="0">
              <a:lnSpc>
                <a:spcPct val="100000"/>
              </a:lnSpc>
              <a:spcBef>
                <a:spcPts val="0"/>
              </a:spcBef>
              <a:spcAft>
                <a:spcPts val="0"/>
              </a:spcAft>
              <a:buClr>
                <a:schemeClr val="dk1"/>
              </a:buClr>
              <a:buSzPts val="1200"/>
              <a:buFont typeface="Arial"/>
              <a:buChar char="•"/>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After they have watched the Kindness Champions film, discuss ways in which different athletes in the film demonstrated kindness. Ask pupils for ways we can be kind to each other. These could be ideas from Siobhan’s interview or their own ideas. </a:t>
            </a:r>
          </a:p>
          <a:p>
            <a:pPr marL="171450" marR="0" lvl="0" indent="-171450" algn="l" rtl="0">
              <a:lnSpc>
                <a:spcPct val="100000"/>
              </a:lnSpc>
              <a:spcBef>
                <a:spcPts val="0"/>
              </a:spcBef>
              <a:spcAft>
                <a:spcPts val="0"/>
              </a:spcAft>
              <a:buClr>
                <a:schemeClr val="dk1"/>
              </a:buClr>
              <a:buSzPts val="1200"/>
              <a:buFont typeface="Arial"/>
              <a:buChar char="•"/>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For the following activities, you will need enough space for pupils to sit in a circle, either on the floor or on chairs:</a:t>
            </a:r>
            <a:endParaRPr lang="en-US" sz="1200" dirty="0">
              <a:highlight>
                <a:srgbClr val="FFFFFF"/>
              </a:highlight>
              <a:latin typeface="Arial" panose="020B0604020202020204" pitchFamily="34" charset="0"/>
              <a:cs typeface="Arial" panose="020B0604020202020204" pitchFamily="34" charset="0"/>
            </a:endParaRPr>
          </a:p>
          <a:p>
            <a:pPr marL="628650" marR="0" lvl="1" indent="-171450" algn="l" rtl="0">
              <a:lnSpc>
                <a:spcPct val="100000"/>
              </a:lnSpc>
              <a:spcBef>
                <a:spcPts val="0"/>
              </a:spcBef>
              <a:spcAft>
                <a:spcPts val="0"/>
              </a:spcAft>
              <a:buClr>
                <a:schemeClr val="dk1"/>
              </a:buClr>
              <a:buSzPts val="1200"/>
              <a:buFont typeface="Arial"/>
              <a:buChar char="•"/>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Half the class sit down in a circle, and the other half sit in the middle of the circle. Those who are in the circle should leave a space between them and the next person. In turn, each person around the circle should invite a person from the middle to sit next to them and say why, based on an act of kindness that they have shown </a:t>
            </a:r>
            <a:r>
              <a:rPr lang="en-US" sz="1200" i="1" dirty="0">
                <a:solidFill>
                  <a:schemeClr val="dk1"/>
                </a:solidFill>
                <a:highlight>
                  <a:srgbClr val="FFFFFF"/>
                </a:highlight>
                <a:latin typeface="Arial" panose="020B0604020202020204" pitchFamily="34" charset="0"/>
                <a:ea typeface="Calibri"/>
                <a:cs typeface="Arial" panose="020B0604020202020204" pitchFamily="34" charset="0"/>
                <a:sym typeface="Calibri"/>
              </a:rPr>
              <a:t>(e.g. I would like </a:t>
            </a:r>
            <a:r>
              <a:rPr lang="en-US" sz="1200" i="1" dirty="0" err="1">
                <a:solidFill>
                  <a:schemeClr val="dk1"/>
                </a:solidFill>
                <a:highlight>
                  <a:srgbClr val="FFFFFF"/>
                </a:highlight>
                <a:latin typeface="Arial" panose="020B0604020202020204" pitchFamily="34" charset="0"/>
                <a:ea typeface="Calibri"/>
                <a:cs typeface="Arial" panose="020B0604020202020204" pitchFamily="34" charset="0"/>
                <a:sym typeface="Calibri"/>
              </a:rPr>
              <a:t>Azhar</a:t>
            </a:r>
            <a:r>
              <a:rPr lang="en-US" sz="1200" i="1" dirty="0">
                <a:solidFill>
                  <a:schemeClr val="dk1"/>
                </a:solidFill>
                <a:highlight>
                  <a:srgbClr val="FFFFFF"/>
                </a:highlight>
                <a:latin typeface="Arial" panose="020B0604020202020204" pitchFamily="34" charset="0"/>
                <a:ea typeface="Calibri"/>
                <a:cs typeface="Arial" panose="020B0604020202020204" pitchFamily="34" charset="0"/>
                <a:sym typeface="Calibri"/>
              </a:rPr>
              <a:t> to sit next to me because he helped me with my </a:t>
            </a:r>
            <a:r>
              <a:rPr lang="en-US" sz="1200" i="1" dirty="0" err="1">
                <a:solidFill>
                  <a:schemeClr val="dk1"/>
                </a:solidFill>
                <a:highlight>
                  <a:srgbClr val="FFFFFF"/>
                </a:highlight>
                <a:latin typeface="Arial" panose="020B0604020202020204" pitchFamily="34" charset="0"/>
                <a:ea typeface="Calibri"/>
                <a:cs typeface="Arial" panose="020B0604020202020204" pitchFamily="34" charset="0"/>
                <a:sym typeface="Calibri"/>
              </a:rPr>
              <a:t>maths</a:t>
            </a:r>
            <a:r>
              <a:rPr lang="en-US" sz="1200" i="1" dirty="0">
                <a:solidFill>
                  <a:schemeClr val="dk1"/>
                </a:solidFill>
                <a:highlight>
                  <a:srgbClr val="FFFFFF"/>
                </a:highlight>
                <a:latin typeface="Arial" panose="020B0604020202020204" pitchFamily="34" charset="0"/>
                <a:ea typeface="Calibri"/>
                <a:cs typeface="Arial" panose="020B0604020202020204" pitchFamily="34" charset="0"/>
                <a:sym typeface="Calibri"/>
              </a:rPr>
              <a:t> this morning; I would like Ella to sit next to me because she always smiles at me when I come in)</a:t>
            </a:r>
            <a:r>
              <a:rPr lang="en-US" sz="1200" i="0" dirty="0">
                <a:solidFill>
                  <a:schemeClr val="dk1"/>
                </a:solidFill>
                <a:highlight>
                  <a:srgbClr val="FFFFFF"/>
                </a:highlight>
                <a:latin typeface="Arial" panose="020B0604020202020204" pitchFamily="34" charset="0"/>
                <a:ea typeface="Calibri"/>
                <a:cs typeface="Arial" panose="020B0604020202020204" pitchFamily="34" charset="0"/>
                <a:sym typeface="Calibri"/>
              </a:rPr>
              <a:t>.</a:t>
            </a:r>
            <a:r>
              <a:rPr lang="en-US" sz="1200" i="1" dirty="0">
                <a:solidFill>
                  <a:schemeClr val="dk1"/>
                </a:solidFill>
                <a:highlight>
                  <a:srgbClr val="FFFFFF"/>
                </a:highlight>
                <a:latin typeface="Arial" panose="020B0604020202020204" pitchFamily="34" charset="0"/>
                <a:ea typeface="Calibri"/>
                <a:cs typeface="Arial" panose="020B0604020202020204" pitchFamily="34" charset="0"/>
                <a:sym typeface="Calibri"/>
              </a:rPr>
              <a:t> </a:t>
            </a:r>
            <a:endParaRPr lang="en-US" sz="1200" dirty="0">
              <a:highlight>
                <a:srgbClr val="FFFFFF"/>
              </a:highlight>
              <a:latin typeface="Arial" panose="020B0604020202020204" pitchFamily="34" charset="0"/>
              <a:cs typeface="Arial" panose="020B0604020202020204" pitchFamily="34" charset="0"/>
            </a:endParaRPr>
          </a:p>
          <a:p>
            <a:pPr marL="628650" marR="0" lvl="1" indent="-171450" algn="l" rtl="0">
              <a:lnSpc>
                <a:spcPct val="100000"/>
              </a:lnSpc>
              <a:spcBef>
                <a:spcPts val="0"/>
              </a:spcBef>
              <a:spcAft>
                <a:spcPts val="0"/>
              </a:spcAft>
              <a:buClr>
                <a:schemeClr val="dk1"/>
              </a:buClr>
              <a:buSzPts val="1200"/>
              <a:buFont typeface="Arial"/>
              <a:buChar char="•"/>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The whole class sits in a circle, and has an object to pass around (e.g. a juggling ball, a soft toy). When they have the object, a pupil completes a given sentence about kindness </a:t>
            </a:r>
            <a:r>
              <a:rPr lang="en-US" sz="1200" i="1" dirty="0">
                <a:solidFill>
                  <a:schemeClr val="dk1"/>
                </a:solidFill>
                <a:highlight>
                  <a:srgbClr val="FFFFFF"/>
                </a:highlight>
                <a:latin typeface="Arial" panose="020B0604020202020204" pitchFamily="34" charset="0"/>
                <a:ea typeface="Calibri"/>
                <a:cs typeface="Arial" panose="020B0604020202020204" pitchFamily="34" charset="0"/>
                <a:sym typeface="Calibri"/>
              </a:rPr>
              <a:t>(e.g. Something kind I did today was…; Something kind X did this week was…; Something kind I am going to do this week is….; When someone is kind to me I feel…)</a:t>
            </a:r>
            <a:r>
              <a:rPr lang="en-US" sz="1200" i="0" dirty="0">
                <a:solidFill>
                  <a:schemeClr val="dk1"/>
                </a:solidFill>
                <a:highlight>
                  <a:srgbClr val="FFFFFF"/>
                </a:highlight>
                <a:latin typeface="Arial" panose="020B0604020202020204" pitchFamily="34" charset="0"/>
                <a:ea typeface="Calibri"/>
                <a:cs typeface="Arial" panose="020B0604020202020204" pitchFamily="34" charset="0"/>
                <a:sym typeface="Calibri"/>
              </a:rPr>
              <a:t>.</a:t>
            </a:r>
            <a:endParaRPr lang="en-US" sz="1200" i="0" dirty="0">
              <a:highlight>
                <a:srgbClr val="FFFFFF"/>
              </a:highlight>
              <a:latin typeface="Arial" panose="020B0604020202020204" pitchFamily="34" charset="0"/>
              <a:cs typeface="Arial" panose="020B0604020202020204" pitchFamily="34" charset="0"/>
            </a:endParaRPr>
          </a:p>
          <a:p>
            <a:pPr marL="628650" marR="0" lvl="1" indent="-171450" algn="l" rtl="0">
              <a:lnSpc>
                <a:spcPct val="100000"/>
              </a:lnSpc>
              <a:spcBef>
                <a:spcPts val="0"/>
              </a:spcBef>
              <a:spcAft>
                <a:spcPts val="0"/>
              </a:spcAft>
              <a:buClr>
                <a:schemeClr val="dk1"/>
              </a:buClr>
              <a:buSzPts val="1200"/>
              <a:buFont typeface="Arial"/>
              <a:buChar char="•"/>
            </a:pP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Pass a small gift-wrapped box around the circle and tell pupils that there is something very special inside. When they are holding the box pupils should say what is inside it, and who they are going to give it to </a:t>
            </a:r>
            <a:r>
              <a:rPr lang="en-US" sz="1200" i="1" dirty="0">
                <a:solidFill>
                  <a:schemeClr val="dk1"/>
                </a:solidFill>
                <a:highlight>
                  <a:srgbClr val="FFFFFF"/>
                </a:highlight>
                <a:latin typeface="Arial" panose="020B0604020202020204" pitchFamily="34" charset="0"/>
                <a:ea typeface="Calibri"/>
                <a:cs typeface="Arial" panose="020B0604020202020204" pitchFamily="34" charset="0"/>
                <a:sym typeface="Calibri"/>
              </a:rPr>
              <a:t>(e.g. In this box there is a beautiful sparkling ring. I am going to give it to Ava)</a:t>
            </a:r>
            <a:r>
              <a:rPr lang="en-US" sz="1200" dirty="0">
                <a:solidFill>
                  <a:schemeClr val="dk1"/>
                </a:solidFill>
                <a:highlight>
                  <a:srgbClr val="FFFFFF"/>
                </a:highlight>
                <a:latin typeface="Arial" panose="020B0604020202020204" pitchFamily="34" charset="0"/>
                <a:ea typeface="Calibri"/>
                <a:cs typeface="Arial" panose="020B0604020202020204" pitchFamily="34" charset="0"/>
                <a:sym typeface="Calibri"/>
              </a:rPr>
              <a:t>. They should pass the box to that person with a smile, and the other person should thank them, then imagine a different object inside to give to someone else.</a:t>
            </a:r>
          </a:p>
          <a:p>
            <a:pPr marL="0" lvl="0" indent="0" algn="l" rtl="0">
              <a:spcBef>
                <a:spcPts val="0"/>
              </a:spcBef>
              <a:spcAft>
                <a:spcPts val="0"/>
              </a:spcAft>
              <a:buNone/>
            </a:pPr>
            <a:endParaRPr lang="en-US" dirty="0">
              <a:highlight>
                <a:srgbClr val="FFFFFF"/>
              </a:highlight>
            </a:endParaRPr>
          </a:p>
        </p:txBody>
      </p:sp>
      <p:sp>
        <p:nvSpPr>
          <p:cNvPr id="4" name="Slide Number Placeholder 3"/>
          <p:cNvSpPr>
            <a:spLocks noGrp="1"/>
          </p:cNvSpPr>
          <p:nvPr>
            <p:ph type="sldNum" sz="quarter" idx="5"/>
          </p:nvPr>
        </p:nvSpPr>
        <p:spPr/>
        <p:txBody>
          <a:bodyPr/>
          <a:lstStyle/>
          <a:p>
            <a:fld id="{E6F6AA10-C973-3F44-AE42-4CC907109B9D}" type="slidenum">
              <a:rPr lang="en-US" smtClean="0"/>
              <a:t>4</a:t>
            </a:fld>
            <a:endParaRPr lang="en-US"/>
          </a:p>
        </p:txBody>
      </p:sp>
    </p:spTree>
    <p:extLst>
      <p:ext uri="{BB962C8B-B14F-4D97-AF65-F5344CB8AC3E}">
        <p14:creationId xmlns:p14="http://schemas.microsoft.com/office/powerpoint/2010/main" val="3459982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Arial" panose="020B0604020202020204" pitchFamily="34" charset="0"/>
                <a:cs typeface="Arial" panose="020B0604020202020204" pitchFamily="34" charset="0"/>
              </a:rPr>
              <a:t>Teacher notes</a:t>
            </a:r>
          </a:p>
          <a:p>
            <a:pPr marL="628650" marR="0" lvl="1" indent="-171450" algn="l" rtl="0">
              <a:lnSpc>
                <a:spcPct val="100000"/>
              </a:lnSpc>
              <a:spcBef>
                <a:spcPts val="0"/>
              </a:spcBef>
              <a:spcAft>
                <a:spcPts val="0"/>
              </a:spcAft>
              <a:buClr>
                <a:schemeClr val="dk1"/>
              </a:buClr>
              <a:buSzPts val="1200"/>
              <a:buFont typeface="Arial"/>
              <a:buChar char="•"/>
            </a:pPr>
            <a:r>
              <a:rPr lang="en-US" sz="1200" dirty="0">
                <a:solidFill>
                  <a:schemeClr val="dk1"/>
                </a:solidFill>
                <a:latin typeface="Arial" panose="020B0604020202020204" pitchFamily="34" charset="0"/>
                <a:ea typeface="Calibri"/>
                <a:cs typeface="Arial" panose="020B0604020202020204" pitchFamily="34" charset="0"/>
                <a:sym typeface="Calibri"/>
              </a:rPr>
              <a:t>Explain to pupils that acts of kindness are not necessarily big gestures and do not have to cost money.</a:t>
            </a:r>
          </a:p>
          <a:p>
            <a:pPr marL="628650" marR="0" lvl="1" indent="-171450" algn="l" rtl="0">
              <a:lnSpc>
                <a:spcPct val="100000"/>
              </a:lnSpc>
              <a:spcBef>
                <a:spcPts val="0"/>
              </a:spcBef>
              <a:spcAft>
                <a:spcPts val="0"/>
              </a:spcAft>
              <a:buClr>
                <a:schemeClr val="dk1"/>
              </a:buClr>
              <a:buSzPts val="1200"/>
              <a:buFont typeface="Arial"/>
              <a:buChar char="•"/>
            </a:pPr>
            <a:r>
              <a:rPr lang="en-US" sz="1200" dirty="0">
                <a:solidFill>
                  <a:schemeClr val="dk1"/>
                </a:solidFill>
                <a:latin typeface="Arial" panose="020B0604020202020204" pitchFamily="34" charset="0"/>
                <a:ea typeface="Calibri"/>
                <a:cs typeface="Arial" panose="020B0604020202020204" pitchFamily="34" charset="0"/>
                <a:sym typeface="Calibri"/>
              </a:rPr>
              <a:t>Read a situation from the Kind Acts worksheet (or create examples of your own) and ask pupils to stand up if it applies to them. They should then change places with someone else who is standing. Ask those changing places to share their experience </a:t>
            </a:r>
            <a:r>
              <a:rPr lang="en-US" sz="1200" i="1" dirty="0">
                <a:solidFill>
                  <a:schemeClr val="dk1"/>
                </a:solidFill>
                <a:latin typeface="Arial" panose="020B0604020202020204" pitchFamily="34" charset="0"/>
                <a:ea typeface="Calibri"/>
                <a:cs typeface="Arial" panose="020B0604020202020204" pitchFamily="34" charset="0"/>
                <a:sym typeface="Calibri"/>
              </a:rPr>
              <a:t>(e.g. I said thank you to my mum for helping me get ready this morning; Shanaz encouraged me when I was trying to spell a word)</a:t>
            </a:r>
            <a:r>
              <a:rPr lang="en-US" sz="1200" i="0" dirty="0">
                <a:solidFill>
                  <a:schemeClr val="dk1"/>
                </a:solidFill>
                <a:latin typeface="Arial" panose="020B0604020202020204" pitchFamily="34" charset="0"/>
                <a:ea typeface="Calibri"/>
                <a:cs typeface="Arial" panose="020B0604020202020204" pitchFamily="34" charset="0"/>
                <a:sym typeface="Calibri"/>
              </a:rPr>
              <a:t>.</a:t>
            </a:r>
          </a:p>
          <a:p>
            <a:pPr marL="628650" marR="0" lvl="1" indent="-171450" algn="l" rtl="0">
              <a:lnSpc>
                <a:spcPct val="100000"/>
              </a:lnSpc>
              <a:spcBef>
                <a:spcPts val="0"/>
              </a:spcBef>
              <a:spcAft>
                <a:spcPts val="0"/>
              </a:spcAft>
              <a:buClr>
                <a:schemeClr val="dk1"/>
              </a:buClr>
              <a:buSzPts val="1200"/>
              <a:buFont typeface="Arial"/>
              <a:buChar char="•"/>
            </a:pPr>
            <a:r>
              <a:rPr lang="en-US" sz="1200" dirty="0">
                <a:solidFill>
                  <a:schemeClr val="dk1"/>
                </a:solidFill>
                <a:latin typeface="Arial" panose="020B0604020202020204" pitchFamily="34" charset="0"/>
                <a:ea typeface="Calibri"/>
                <a:cs typeface="Arial" panose="020B0604020202020204" pitchFamily="34" charset="0"/>
                <a:sym typeface="Calibri"/>
              </a:rPr>
              <a:t>Discuss how pupils felt when someone demonstrated kindness towards them in one of the activities. How did it feel for the person demonstrating kindness, as well the person receiving it? Why do pupils think it is so important to be kind to people, whether they are friends or people they don’t know?</a:t>
            </a:r>
            <a:endParaRPr lang="en-US" sz="1200"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E6F6AA10-C973-3F44-AE42-4CC907109B9D}" type="slidenum">
              <a:rPr lang="en-US" smtClean="0"/>
              <a:t>5</a:t>
            </a:fld>
            <a:endParaRPr lang="en-US"/>
          </a:p>
        </p:txBody>
      </p:sp>
    </p:spTree>
    <p:extLst>
      <p:ext uri="{BB962C8B-B14F-4D97-AF65-F5344CB8AC3E}">
        <p14:creationId xmlns:p14="http://schemas.microsoft.com/office/powerpoint/2010/main" val="1372068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t>Teacher notes</a:t>
            </a:r>
            <a:endParaRPr lang="en-US" dirty="0"/>
          </a:p>
          <a:p>
            <a:pPr marL="0" lvl="0" indent="0" algn="l" rtl="0">
              <a:spcBef>
                <a:spcPts val="0"/>
              </a:spcBef>
              <a:spcAft>
                <a:spcPts val="0"/>
              </a:spcAft>
              <a:buNone/>
            </a:pPr>
            <a:r>
              <a:rPr lang="en-US" b="0" dirty="0"/>
              <a:t>Tell pupils that their challenge for the rest of the term is to demonstrate as many acts of kindness towards people as possible. </a:t>
            </a:r>
            <a:endParaRPr lang="en-US" dirty="0"/>
          </a:p>
          <a:p>
            <a:pPr marL="0" lvl="0" indent="0" algn="l" rtl="0">
              <a:spcBef>
                <a:spcPts val="0"/>
              </a:spcBef>
              <a:spcAft>
                <a:spcPts val="0"/>
              </a:spcAft>
              <a:buNone/>
            </a:pPr>
            <a:endParaRPr lang="en-US" b="0" dirty="0"/>
          </a:p>
          <a:p>
            <a:pPr marL="0" lvl="0" indent="0" algn="l" rtl="0">
              <a:spcBef>
                <a:spcPts val="0"/>
              </a:spcBef>
              <a:spcAft>
                <a:spcPts val="0"/>
              </a:spcAft>
              <a:buNone/>
            </a:pPr>
            <a:r>
              <a:rPr lang="en-US" b="0" dirty="0"/>
              <a:t>Start by discussing everyone towards whom they could show kindness, e.g. family members, friends, classmates, teachers, other staff members etc. Then ask for examples of different things they could say or do (</a:t>
            </a:r>
            <a:r>
              <a:rPr lang="en-US" b="0" i="1" dirty="0"/>
              <a:t>e.g. I could ask someone if they wanted to play with me at lunchtime; I could read my little brother a story before bedtime; I could smile and say hello to the old man who lives on my street)</a:t>
            </a:r>
            <a:r>
              <a:rPr lang="en-US" b="0" i="0" dirty="0"/>
              <a:t>.</a:t>
            </a:r>
            <a:endParaRPr lang="en-US" i="0" dirty="0"/>
          </a:p>
          <a:p>
            <a:pPr marL="0" lvl="0" indent="0" algn="l" rtl="0">
              <a:spcBef>
                <a:spcPts val="0"/>
              </a:spcBef>
              <a:spcAft>
                <a:spcPts val="0"/>
              </a:spcAft>
              <a:buNone/>
            </a:pPr>
            <a:endParaRPr lang="en-US" b="0" i="1" dirty="0"/>
          </a:p>
          <a:p>
            <a:pPr marL="0" lvl="0" indent="0" algn="l" rtl="0">
              <a:spcBef>
                <a:spcPts val="0"/>
              </a:spcBef>
              <a:spcAft>
                <a:spcPts val="0"/>
              </a:spcAft>
              <a:buNone/>
            </a:pPr>
            <a:r>
              <a:rPr lang="en-US" b="0" i="0" dirty="0"/>
              <a:t>Introduce the </a:t>
            </a:r>
            <a:r>
              <a:rPr lang="en-US" b="0" i="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
                  </a:ext>
                </a:extLst>
              </a:rPr>
              <a:t>Kindness Box </a:t>
            </a:r>
            <a:r>
              <a:rPr lang="en-US" b="0" i="0" dirty="0"/>
              <a:t>and tell them that if they witness someone being kind, they should write down their name and what they did and put it into the box. At the end of the week, you will read all the nominations and decide who deserves to receive </a:t>
            </a:r>
            <a:r>
              <a:rPr lang="en-US" b="0" i="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2"/>
                  </a:ext>
                </a:extLst>
              </a:rPr>
              <a:t>Kindness Champion certificates</a:t>
            </a:r>
            <a:r>
              <a:rPr lang="en-US" b="0" i="0" dirty="0"/>
              <a:t> (these could be given out in a class or whole-school assembly or used by the whole school as a focus for the term).</a:t>
            </a:r>
            <a:endParaRPr lang="en-US" dirty="0"/>
          </a:p>
          <a:p>
            <a:pPr marL="0" lvl="0" indent="0" algn="l" rtl="0">
              <a:spcBef>
                <a:spcPts val="0"/>
              </a:spcBef>
              <a:spcAft>
                <a:spcPts val="0"/>
              </a:spcAft>
              <a:buNone/>
            </a:pPr>
            <a:endParaRPr lang="en-US" b="0" i="0" dirty="0"/>
          </a:p>
          <a:p>
            <a:pPr marL="0" lvl="0" indent="0" algn="l" rtl="0">
              <a:spcBef>
                <a:spcPts val="0"/>
              </a:spcBef>
              <a:spcAft>
                <a:spcPts val="0"/>
              </a:spcAft>
              <a:buNone/>
            </a:pPr>
            <a:r>
              <a:rPr lang="en-US" b="0" i="0" dirty="0"/>
              <a:t>You could also create an Acts of Kindness display and encourage pupils to collect examples from their local community or the media – the list below gives some national examples, but there may be charities or </a:t>
            </a:r>
            <a:r>
              <a:rPr lang="en-US" b="0" i="0" dirty="0" err="1"/>
              <a:t>organisations</a:t>
            </a:r>
            <a:r>
              <a:rPr lang="en-US" b="0" i="0" dirty="0"/>
              <a:t>, or individual acts locally that pupils could find out about.</a:t>
            </a:r>
            <a:endParaRPr lang="en-US" dirty="0"/>
          </a:p>
          <a:p>
            <a:pPr lvl="0"/>
            <a:r>
              <a:rPr lang="en-US" dirty="0">
                <a:hlinkClick r:id="rId3"/>
              </a:rPr>
              <a:t>https://www.bbcchildreninneed.co.uk/wp-content/uploads/2020/10/t2-t-1575-ks2-random-acts-of-kindness-display-poster-display-poster-.pdf</a:t>
            </a:r>
            <a:endParaRPr lang="en-US" dirty="0"/>
          </a:p>
          <a:p>
            <a:pPr lvl="0"/>
            <a:r>
              <a:rPr lang="en-US" dirty="0">
                <a:hlinkClick r:id="rId4"/>
              </a:rPr>
              <a:t>https://actionforhappiness.org</a:t>
            </a:r>
            <a:endParaRPr lang="en-US" dirty="0"/>
          </a:p>
          <a:p>
            <a:pPr lvl="0"/>
            <a:r>
              <a:rPr lang="en-US" dirty="0">
                <a:hlinkClick r:id="rId5"/>
              </a:rPr>
              <a:t>https://www.smallactsofkindness.co.uk</a:t>
            </a:r>
            <a:endParaRPr lang="en-US" dirty="0"/>
          </a:p>
          <a:p>
            <a:pPr lvl="0"/>
            <a:r>
              <a:rPr lang="en-US" dirty="0">
                <a:hlinkClick r:id="rId6"/>
              </a:rPr>
              <a:t>https://www.randomactsofkindness.org/kindness-ideas</a:t>
            </a:r>
            <a:endParaRPr lang="en-US" dirty="0"/>
          </a:p>
          <a:p>
            <a:pPr lvl="0"/>
            <a:r>
              <a:rPr lang="en-US" dirty="0">
                <a:hlinkClick r:id="rId7"/>
              </a:rPr>
              <a:t>https://www.kindnessuk.com/world_kindness_day_kindness_day_uk.php</a:t>
            </a:r>
            <a:endParaRPr lang="en-US" dirty="0"/>
          </a:p>
          <a:p>
            <a:pPr lvl="0"/>
            <a:r>
              <a:rPr lang="en-US" dirty="0">
                <a:hlinkClick r:id="rId8"/>
              </a:rPr>
              <a:t>https://timeforkindness.co.uk/about/</a:t>
            </a:r>
            <a:endParaRPr lang="en-US" dirty="0"/>
          </a:p>
          <a:p>
            <a:pPr marL="0" lvl="0" indent="0" algn="l" rtl="0">
              <a:spcBef>
                <a:spcPts val="0"/>
              </a:spcBef>
              <a:spcAft>
                <a:spcPts val="0"/>
              </a:spcAft>
              <a:buNone/>
            </a:pPr>
            <a:endParaRPr lang="en-US" b="0" i="0" dirty="0"/>
          </a:p>
        </p:txBody>
      </p:sp>
      <p:sp>
        <p:nvSpPr>
          <p:cNvPr id="4" name="Slide Number Placeholder 3"/>
          <p:cNvSpPr>
            <a:spLocks noGrp="1"/>
          </p:cNvSpPr>
          <p:nvPr>
            <p:ph type="sldNum" sz="quarter" idx="5"/>
          </p:nvPr>
        </p:nvSpPr>
        <p:spPr/>
        <p:txBody>
          <a:bodyPr/>
          <a:lstStyle/>
          <a:p>
            <a:fld id="{E6F6AA10-C973-3F44-AE42-4CC907109B9D}" type="slidenum">
              <a:rPr lang="en-US" smtClean="0"/>
              <a:t>6</a:t>
            </a:fld>
            <a:endParaRPr lang="en-US"/>
          </a:p>
        </p:txBody>
      </p:sp>
    </p:spTree>
    <p:extLst>
      <p:ext uri="{BB962C8B-B14F-4D97-AF65-F5344CB8AC3E}">
        <p14:creationId xmlns:p14="http://schemas.microsoft.com/office/powerpoint/2010/main" val="58273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026160" y="2459462"/>
            <a:ext cx="50698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Title 1">
            <a:extLst>
              <a:ext uri="{FF2B5EF4-FFF2-40B4-BE49-F238E27FC236}">
                <a16:creationId xmlns:a16="http://schemas.microsoft.com/office/drawing/2014/main" id="{6927807D-ED2F-A74B-9C34-407136C140DC}"/>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954323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33E7-328A-EE46-83D3-2B46558563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4CCFBB1-055C-6447-B976-FAC030005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6" name="Slide Number Placeholder 5">
            <a:extLst>
              <a:ext uri="{FF2B5EF4-FFF2-40B4-BE49-F238E27FC236}">
                <a16:creationId xmlns:a16="http://schemas.microsoft.com/office/drawing/2014/main" id="{789EC4F7-D4F2-864C-84EB-7D561C2C15EE}"/>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213357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487108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909307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527045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85323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090828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647436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973584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170694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291118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532101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4773178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D4CAC3-830A-DD41-B86E-E2CCE6961486}"/>
              </a:ext>
            </a:extLst>
          </p:cNvPr>
          <p:cNvSpPr/>
          <p:nvPr userDrawn="1"/>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Rectangle 21">
            <a:extLst>
              <a:ext uri="{FF2B5EF4-FFF2-40B4-BE49-F238E27FC236}">
                <a16:creationId xmlns:a16="http://schemas.microsoft.com/office/drawing/2014/main" id="{61683209-47B0-6C43-8C02-DF0089486095}"/>
              </a:ext>
            </a:extLst>
          </p:cNvPr>
          <p:cNvSpPr/>
          <p:nvPr userDrawn="1"/>
        </p:nvSpPr>
        <p:spPr>
          <a:xfrm rot="5400000">
            <a:off x="4720906" y="2067416"/>
            <a:ext cx="2750190"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Rectangle 22">
            <a:extLst>
              <a:ext uri="{FF2B5EF4-FFF2-40B4-BE49-F238E27FC236}">
                <a16:creationId xmlns:a16="http://schemas.microsoft.com/office/drawing/2014/main" id="{B7E7BF10-AFE6-D648-9465-7110919B07C8}"/>
              </a:ext>
            </a:extLst>
          </p:cNvPr>
          <p:cNvSpPr/>
          <p:nvPr userDrawn="1"/>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Rectangle 23">
            <a:extLst>
              <a:ext uri="{FF2B5EF4-FFF2-40B4-BE49-F238E27FC236}">
                <a16:creationId xmlns:a16="http://schemas.microsoft.com/office/drawing/2014/main" id="{36F1CD53-6608-744F-B0EB-C2327D1B5D93}"/>
              </a:ext>
            </a:extLst>
          </p:cNvPr>
          <p:cNvSpPr/>
          <p:nvPr userDrawn="1"/>
        </p:nvSpPr>
        <p:spPr>
          <a:xfrm rot="5400000">
            <a:off x="8173768" y="2067418"/>
            <a:ext cx="2750195"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4" name="Rectangle 3">
            <a:extLst>
              <a:ext uri="{FF2B5EF4-FFF2-40B4-BE49-F238E27FC236}">
                <a16:creationId xmlns:a16="http://schemas.microsoft.com/office/drawing/2014/main" id="{FD4FB6BA-3C37-5C4E-907B-D60854A723D5}"/>
              </a:ext>
            </a:extLst>
          </p:cNvPr>
          <p:cNvSpPr/>
          <p:nvPr userDrawn="1"/>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0" name="Rectangle 9">
            <a:extLst>
              <a:ext uri="{FF2B5EF4-FFF2-40B4-BE49-F238E27FC236}">
                <a16:creationId xmlns:a16="http://schemas.microsoft.com/office/drawing/2014/main" id="{20833528-C1A9-174A-93E9-66E873EF519B}"/>
              </a:ext>
            </a:extLst>
          </p:cNvPr>
          <p:cNvSpPr/>
          <p:nvPr userDrawn="1"/>
        </p:nvSpPr>
        <p:spPr>
          <a:xfrm rot="5400000">
            <a:off x="1268040" y="2067415"/>
            <a:ext cx="2750191"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129143" y="2372810"/>
            <a:ext cx="3037503"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35BDF4DA-0E6F-2B40-9E81-ACF69A50C868}"/>
              </a:ext>
            </a:extLst>
          </p:cNvPr>
          <p:cNvSpPr>
            <a:spLocks noGrp="1"/>
          </p:cNvSpPr>
          <p:nvPr>
            <p:ph idx="13"/>
          </p:nvPr>
        </p:nvSpPr>
        <p:spPr>
          <a:xfrm>
            <a:off x="7962106" y="2402765"/>
            <a:ext cx="3029547" cy="2511015"/>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9DECBE4-B068-7846-B047-6138D4346E09}"/>
              </a:ext>
            </a:extLst>
          </p:cNvPr>
          <p:cNvSpPr>
            <a:spLocks noGrp="1"/>
          </p:cNvSpPr>
          <p:nvPr>
            <p:ph idx="14"/>
          </p:nvPr>
        </p:nvSpPr>
        <p:spPr>
          <a:xfrm>
            <a:off x="4552171" y="2372810"/>
            <a:ext cx="3026980"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178615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8534463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2459462"/>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80978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47192"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86736464-13AD-9344-AC01-0F11ADF6C391}"/>
              </a:ext>
            </a:extLst>
          </p:cNvPr>
          <p:cNvSpPr>
            <a:spLocks noGrp="1"/>
          </p:cNvSpPr>
          <p:nvPr>
            <p:ph idx="10"/>
          </p:nvPr>
        </p:nvSpPr>
        <p:spPr>
          <a:xfrm>
            <a:off x="2531706" y="3146113"/>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6" name="Content Placeholder 2">
            <a:extLst>
              <a:ext uri="{FF2B5EF4-FFF2-40B4-BE49-F238E27FC236}">
                <a16:creationId xmlns:a16="http://schemas.microsoft.com/office/drawing/2014/main" id="{745D8926-EAE3-4A4E-92D6-8A6B4C591344}"/>
              </a:ext>
            </a:extLst>
          </p:cNvPr>
          <p:cNvSpPr>
            <a:spLocks noGrp="1"/>
          </p:cNvSpPr>
          <p:nvPr>
            <p:ph idx="11"/>
          </p:nvPr>
        </p:nvSpPr>
        <p:spPr>
          <a:xfrm>
            <a:off x="4393214" y="313168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9" name="Content Placeholder 2">
            <a:extLst>
              <a:ext uri="{FF2B5EF4-FFF2-40B4-BE49-F238E27FC236}">
                <a16:creationId xmlns:a16="http://schemas.microsoft.com/office/drawing/2014/main" id="{D46354EF-D584-104A-8418-A5B9C32A2B37}"/>
              </a:ext>
            </a:extLst>
          </p:cNvPr>
          <p:cNvSpPr>
            <a:spLocks noGrp="1"/>
          </p:cNvSpPr>
          <p:nvPr>
            <p:ph idx="13"/>
          </p:nvPr>
        </p:nvSpPr>
        <p:spPr>
          <a:xfrm>
            <a:off x="9767632" y="315144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0" name="Content Placeholder 2">
            <a:extLst>
              <a:ext uri="{FF2B5EF4-FFF2-40B4-BE49-F238E27FC236}">
                <a16:creationId xmlns:a16="http://schemas.microsoft.com/office/drawing/2014/main" id="{7FF587BC-8E2C-E84C-BA91-269ABA289876}"/>
              </a:ext>
            </a:extLst>
          </p:cNvPr>
          <p:cNvSpPr>
            <a:spLocks noGrp="1"/>
          </p:cNvSpPr>
          <p:nvPr>
            <p:ph idx="14"/>
          </p:nvPr>
        </p:nvSpPr>
        <p:spPr>
          <a:xfrm>
            <a:off x="7939957" y="315145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1" name="Content Placeholder 2">
            <a:extLst>
              <a:ext uri="{FF2B5EF4-FFF2-40B4-BE49-F238E27FC236}">
                <a16:creationId xmlns:a16="http://schemas.microsoft.com/office/drawing/2014/main" id="{8BDFD509-F168-5B41-9EDD-24545E4B6B0D}"/>
              </a:ext>
            </a:extLst>
          </p:cNvPr>
          <p:cNvSpPr>
            <a:spLocks noGrp="1"/>
          </p:cNvSpPr>
          <p:nvPr>
            <p:ph idx="15"/>
          </p:nvPr>
        </p:nvSpPr>
        <p:spPr>
          <a:xfrm>
            <a:off x="6078449"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3" name="Content Placeholder 2">
            <a:extLst>
              <a:ext uri="{FF2B5EF4-FFF2-40B4-BE49-F238E27FC236}">
                <a16:creationId xmlns:a16="http://schemas.microsoft.com/office/drawing/2014/main" id="{B0E317DC-A24A-AD40-B4EF-227FB6656E96}"/>
              </a:ext>
            </a:extLst>
          </p:cNvPr>
          <p:cNvSpPr>
            <a:spLocks noGrp="1"/>
          </p:cNvSpPr>
          <p:nvPr>
            <p:ph idx="17"/>
          </p:nvPr>
        </p:nvSpPr>
        <p:spPr>
          <a:xfrm>
            <a:off x="853329" y="5121102"/>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4" name="Content Placeholder 2">
            <a:extLst>
              <a:ext uri="{FF2B5EF4-FFF2-40B4-BE49-F238E27FC236}">
                <a16:creationId xmlns:a16="http://schemas.microsoft.com/office/drawing/2014/main" id="{EA128208-06E3-D64E-8DAB-C32F72C9D7A8}"/>
              </a:ext>
            </a:extLst>
          </p:cNvPr>
          <p:cNvSpPr>
            <a:spLocks noGrp="1"/>
          </p:cNvSpPr>
          <p:nvPr>
            <p:ph idx="18"/>
          </p:nvPr>
        </p:nvSpPr>
        <p:spPr>
          <a:xfrm>
            <a:off x="2536654" y="5106208"/>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5" name="Content Placeholder 2">
            <a:extLst>
              <a:ext uri="{FF2B5EF4-FFF2-40B4-BE49-F238E27FC236}">
                <a16:creationId xmlns:a16="http://schemas.microsoft.com/office/drawing/2014/main" id="{67B9B261-ABEE-9C49-9F88-FC3E5CF38E51}"/>
              </a:ext>
            </a:extLst>
          </p:cNvPr>
          <p:cNvSpPr>
            <a:spLocks noGrp="1"/>
          </p:cNvSpPr>
          <p:nvPr>
            <p:ph idx="19"/>
          </p:nvPr>
        </p:nvSpPr>
        <p:spPr>
          <a:xfrm>
            <a:off x="4300859" y="510371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7" name="Content Placeholder 2">
            <a:extLst>
              <a:ext uri="{FF2B5EF4-FFF2-40B4-BE49-F238E27FC236}">
                <a16:creationId xmlns:a16="http://schemas.microsoft.com/office/drawing/2014/main" id="{A0EFD5CB-235D-5742-9F1E-ED709815404E}"/>
              </a:ext>
            </a:extLst>
          </p:cNvPr>
          <p:cNvSpPr>
            <a:spLocks noGrp="1"/>
          </p:cNvSpPr>
          <p:nvPr>
            <p:ph idx="21"/>
          </p:nvPr>
        </p:nvSpPr>
        <p:spPr>
          <a:xfrm>
            <a:off x="6096000" y="510370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9" name="Content Placeholder 2">
            <a:extLst>
              <a:ext uri="{FF2B5EF4-FFF2-40B4-BE49-F238E27FC236}">
                <a16:creationId xmlns:a16="http://schemas.microsoft.com/office/drawing/2014/main" id="{81483D11-B0BE-304F-90A3-BC516DDA664A}"/>
              </a:ext>
            </a:extLst>
          </p:cNvPr>
          <p:cNvSpPr>
            <a:spLocks noGrp="1"/>
          </p:cNvSpPr>
          <p:nvPr>
            <p:ph idx="23"/>
          </p:nvPr>
        </p:nvSpPr>
        <p:spPr>
          <a:xfrm>
            <a:off x="7939957" y="5133735"/>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32" name="Content Placeholder 2">
            <a:extLst>
              <a:ext uri="{FF2B5EF4-FFF2-40B4-BE49-F238E27FC236}">
                <a16:creationId xmlns:a16="http://schemas.microsoft.com/office/drawing/2014/main" id="{7C37AA0E-BE5D-E449-83D0-CE7A9AB473ED}"/>
              </a:ext>
            </a:extLst>
          </p:cNvPr>
          <p:cNvSpPr>
            <a:spLocks noGrp="1"/>
          </p:cNvSpPr>
          <p:nvPr>
            <p:ph idx="24"/>
          </p:nvPr>
        </p:nvSpPr>
        <p:spPr>
          <a:xfrm>
            <a:off x="932180" y="208311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Tree>
    <p:extLst>
      <p:ext uri="{BB962C8B-B14F-4D97-AF65-F5344CB8AC3E}">
        <p14:creationId xmlns:p14="http://schemas.microsoft.com/office/powerpoint/2010/main" val="37097848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A370775-108B-8343-9740-27D0E7BA19B8}"/>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4B06A4DD-81CC-1D4F-8ED4-5E736A906337}"/>
              </a:ext>
            </a:extLst>
          </p:cNvPr>
          <p:cNvSpPr>
            <a:spLocks noGrp="1"/>
          </p:cNvSpPr>
          <p:nvPr>
            <p:ph idx="14"/>
          </p:nvPr>
        </p:nvSpPr>
        <p:spPr>
          <a:xfrm>
            <a:off x="617220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 name="Title 1">
            <a:extLst>
              <a:ext uri="{FF2B5EF4-FFF2-40B4-BE49-F238E27FC236}">
                <a16:creationId xmlns:a16="http://schemas.microsoft.com/office/drawing/2014/main" id="{C54C18BE-FE59-A44B-890A-CF61D4BF351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27444148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5178849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hasCustomPrompt="1"/>
          </p:nvPr>
        </p:nvSpPr>
        <p:spPr/>
        <p:txBody>
          <a:bodyPr>
            <a:normAutofit/>
          </a:bodyPr>
          <a:lstStyle>
            <a:lvl1pPr>
              <a:defRPr sz="4000" b="0" i="0">
                <a:latin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3892569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hasCustomPrompt="1"/>
          </p:nvPr>
        </p:nvSpPr>
        <p:spPr>
          <a:xfrm>
            <a:off x="839788" y="365125"/>
            <a:ext cx="10515600" cy="1325563"/>
          </a:xfrm>
        </p:spPr>
        <p:txBody>
          <a:bodyPr>
            <a:normAutofit/>
          </a:bodyPr>
          <a:lstStyle>
            <a:lvl1pPr>
              <a:defRPr sz="4000" b="0" i="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146369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1780724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6721809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305910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8335876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9210952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773705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FD4CAC3-830A-DD41-B86E-E2CCE6961486}"/>
              </a:ext>
            </a:extLst>
          </p:cNvPr>
          <p:cNvSpPr/>
          <p:nvPr userDrawn="1"/>
        </p:nvSpPr>
        <p:spPr>
          <a:xfrm rot="5280000">
            <a:off x="4644072"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2" name="Rectangle 21">
            <a:extLst>
              <a:ext uri="{FF2B5EF4-FFF2-40B4-BE49-F238E27FC236}">
                <a16:creationId xmlns:a16="http://schemas.microsoft.com/office/drawing/2014/main" id="{61683209-47B0-6C43-8C02-DF0089486095}"/>
              </a:ext>
            </a:extLst>
          </p:cNvPr>
          <p:cNvSpPr/>
          <p:nvPr userDrawn="1"/>
        </p:nvSpPr>
        <p:spPr>
          <a:xfrm rot="5400000">
            <a:off x="4720906" y="2067416"/>
            <a:ext cx="2750190"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3" name="Rectangle 22">
            <a:extLst>
              <a:ext uri="{FF2B5EF4-FFF2-40B4-BE49-F238E27FC236}">
                <a16:creationId xmlns:a16="http://schemas.microsoft.com/office/drawing/2014/main" id="{B7E7BF10-AFE6-D648-9465-7110919B07C8}"/>
              </a:ext>
            </a:extLst>
          </p:cNvPr>
          <p:cNvSpPr/>
          <p:nvPr userDrawn="1"/>
        </p:nvSpPr>
        <p:spPr>
          <a:xfrm rot="5280000">
            <a:off x="8092389" y="2121662"/>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4" name="Rectangle 23">
            <a:extLst>
              <a:ext uri="{FF2B5EF4-FFF2-40B4-BE49-F238E27FC236}">
                <a16:creationId xmlns:a16="http://schemas.microsoft.com/office/drawing/2014/main" id="{36F1CD53-6608-744F-B0EB-C2327D1B5D93}"/>
              </a:ext>
            </a:extLst>
          </p:cNvPr>
          <p:cNvSpPr/>
          <p:nvPr userDrawn="1"/>
        </p:nvSpPr>
        <p:spPr>
          <a:xfrm rot="5400000">
            <a:off x="8173768" y="2067418"/>
            <a:ext cx="2750195"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4" name="Rectangle 3">
            <a:extLst>
              <a:ext uri="{FF2B5EF4-FFF2-40B4-BE49-F238E27FC236}">
                <a16:creationId xmlns:a16="http://schemas.microsoft.com/office/drawing/2014/main" id="{FD4FB6BA-3C37-5C4E-907B-D60854A723D5}"/>
              </a:ext>
            </a:extLst>
          </p:cNvPr>
          <p:cNvSpPr/>
          <p:nvPr userDrawn="1"/>
        </p:nvSpPr>
        <p:spPr>
          <a:xfrm rot="5280000">
            <a:off x="1191209" y="2121661"/>
            <a:ext cx="2750193" cy="3214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0" name="Rectangle 9">
            <a:extLst>
              <a:ext uri="{FF2B5EF4-FFF2-40B4-BE49-F238E27FC236}">
                <a16:creationId xmlns:a16="http://schemas.microsoft.com/office/drawing/2014/main" id="{20833528-C1A9-174A-93E9-66E873EF519B}"/>
              </a:ext>
            </a:extLst>
          </p:cNvPr>
          <p:cNvSpPr/>
          <p:nvPr userDrawn="1"/>
        </p:nvSpPr>
        <p:spPr>
          <a:xfrm rot="5400000">
            <a:off x="1268040" y="2067415"/>
            <a:ext cx="2750191" cy="321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129143" y="2372810"/>
            <a:ext cx="3037503"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7" name="Content Placeholder 2">
            <a:extLst>
              <a:ext uri="{FF2B5EF4-FFF2-40B4-BE49-F238E27FC236}">
                <a16:creationId xmlns:a16="http://schemas.microsoft.com/office/drawing/2014/main" id="{35BDF4DA-0E6F-2B40-9E81-ACF69A50C868}"/>
              </a:ext>
            </a:extLst>
          </p:cNvPr>
          <p:cNvSpPr>
            <a:spLocks noGrp="1"/>
          </p:cNvSpPr>
          <p:nvPr>
            <p:ph idx="13"/>
          </p:nvPr>
        </p:nvSpPr>
        <p:spPr>
          <a:xfrm>
            <a:off x="7962106" y="2402765"/>
            <a:ext cx="3029547" cy="2511015"/>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Content Placeholder 2">
            <a:extLst>
              <a:ext uri="{FF2B5EF4-FFF2-40B4-BE49-F238E27FC236}">
                <a16:creationId xmlns:a16="http://schemas.microsoft.com/office/drawing/2014/main" id="{C9DECBE4-B068-7846-B047-6138D4346E09}"/>
              </a:ext>
            </a:extLst>
          </p:cNvPr>
          <p:cNvSpPr>
            <a:spLocks noGrp="1"/>
          </p:cNvSpPr>
          <p:nvPr>
            <p:ph idx="14"/>
          </p:nvPr>
        </p:nvSpPr>
        <p:spPr>
          <a:xfrm>
            <a:off x="4552171" y="2372810"/>
            <a:ext cx="3026980" cy="2547047"/>
          </a:xfrm>
        </p:spPr>
        <p:txBody>
          <a:bodyPr>
            <a:normAutofit/>
          </a:bodyPr>
          <a:lstStyle>
            <a:lvl1pPr marL="0" indent="0">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25278361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784147"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7741284" y="3405297"/>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3728D633-9D68-444D-A51E-1BF1ECE0D914}"/>
              </a:ext>
            </a:extLst>
          </p:cNvPr>
          <p:cNvSpPr>
            <a:spLocks noGrp="1"/>
          </p:cNvSpPr>
          <p:nvPr>
            <p:ph idx="15"/>
          </p:nvPr>
        </p:nvSpPr>
        <p:spPr>
          <a:xfrm>
            <a:off x="7741284" y="4351131"/>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4500644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932180" y="2459463"/>
            <a:ext cx="4993640" cy="569488"/>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7EF380AD-A9D3-D34F-A2CB-5720788F9C88}"/>
              </a:ext>
            </a:extLst>
          </p:cNvPr>
          <p:cNvSpPr>
            <a:spLocks noGrp="1"/>
          </p:cNvSpPr>
          <p:nvPr>
            <p:ph idx="14"/>
          </p:nvPr>
        </p:nvSpPr>
        <p:spPr>
          <a:xfrm>
            <a:off x="6266180" y="2459462"/>
            <a:ext cx="4993640" cy="56948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5994830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23AEB8B2-73EA-C846-B7DA-0D7C2F7CB604}"/>
              </a:ext>
            </a:extLst>
          </p:cNvPr>
          <p:cNvSpPr>
            <a:spLocks noGrp="1"/>
          </p:cNvSpPr>
          <p:nvPr>
            <p:ph idx="1"/>
          </p:nvPr>
        </p:nvSpPr>
        <p:spPr>
          <a:xfrm>
            <a:off x="747192"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22" name="Title 1">
            <a:extLst>
              <a:ext uri="{FF2B5EF4-FFF2-40B4-BE49-F238E27FC236}">
                <a16:creationId xmlns:a16="http://schemas.microsoft.com/office/drawing/2014/main" id="{E4E6E2B6-0DE3-1348-8A2A-4ADBB3BD6D0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86736464-13AD-9344-AC01-0F11ADF6C391}"/>
              </a:ext>
            </a:extLst>
          </p:cNvPr>
          <p:cNvSpPr>
            <a:spLocks noGrp="1"/>
          </p:cNvSpPr>
          <p:nvPr>
            <p:ph idx="10"/>
          </p:nvPr>
        </p:nvSpPr>
        <p:spPr>
          <a:xfrm>
            <a:off x="2531706" y="3146113"/>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6" name="Content Placeholder 2">
            <a:extLst>
              <a:ext uri="{FF2B5EF4-FFF2-40B4-BE49-F238E27FC236}">
                <a16:creationId xmlns:a16="http://schemas.microsoft.com/office/drawing/2014/main" id="{745D8926-EAE3-4A4E-92D6-8A6B4C591344}"/>
              </a:ext>
            </a:extLst>
          </p:cNvPr>
          <p:cNvSpPr>
            <a:spLocks noGrp="1"/>
          </p:cNvSpPr>
          <p:nvPr>
            <p:ph idx="11"/>
          </p:nvPr>
        </p:nvSpPr>
        <p:spPr>
          <a:xfrm>
            <a:off x="4393214" y="313168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9" name="Content Placeholder 2">
            <a:extLst>
              <a:ext uri="{FF2B5EF4-FFF2-40B4-BE49-F238E27FC236}">
                <a16:creationId xmlns:a16="http://schemas.microsoft.com/office/drawing/2014/main" id="{D46354EF-D584-104A-8418-A5B9C32A2B37}"/>
              </a:ext>
            </a:extLst>
          </p:cNvPr>
          <p:cNvSpPr>
            <a:spLocks noGrp="1"/>
          </p:cNvSpPr>
          <p:nvPr>
            <p:ph idx="13"/>
          </p:nvPr>
        </p:nvSpPr>
        <p:spPr>
          <a:xfrm>
            <a:off x="9767632" y="315144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0" name="Content Placeholder 2">
            <a:extLst>
              <a:ext uri="{FF2B5EF4-FFF2-40B4-BE49-F238E27FC236}">
                <a16:creationId xmlns:a16="http://schemas.microsoft.com/office/drawing/2014/main" id="{7FF587BC-8E2C-E84C-BA91-269ABA289876}"/>
              </a:ext>
            </a:extLst>
          </p:cNvPr>
          <p:cNvSpPr>
            <a:spLocks noGrp="1"/>
          </p:cNvSpPr>
          <p:nvPr>
            <p:ph idx="14"/>
          </p:nvPr>
        </p:nvSpPr>
        <p:spPr>
          <a:xfrm>
            <a:off x="7939957" y="315145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1" name="Content Placeholder 2">
            <a:extLst>
              <a:ext uri="{FF2B5EF4-FFF2-40B4-BE49-F238E27FC236}">
                <a16:creationId xmlns:a16="http://schemas.microsoft.com/office/drawing/2014/main" id="{8BDFD509-F168-5B41-9EDD-24545E4B6B0D}"/>
              </a:ext>
            </a:extLst>
          </p:cNvPr>
          <p:cNvSpPr>
            <a:spLocks noGrp="1"/>
          </p:cNvSpPr>
          <p:nvPr>
            <p:ph idx="15"/>
          </p:nvPr>
        </p:nvSpPr>
        <p:spPr>
          <a:xfrm>
            <a:off x="6078449" y="314085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3" name="Content Placeholder 2">
            <a:extLst>
              <a:ext uri="{FF2B5EF4-FFF2-40B4-BE49-F238E27FC236}">
                <a16:creationId xmlns:a16="http://schemas.microsoft.com/office/drawing/2014/main" id="{B0E317DC-A24A-AD40-B4EF-227FB6656E96}"/>
              </a:ext>
            </a:extLst>
          </p:cNvPr>
          <p:cNvSpPr>
            <a:spLocks noGrp="1"/>
          </p:cNvSpPr>
          <p:nvPr>
            <p:ph idx="17"/>
          </p:nvPr>
        </p:nvSpPr>
        <p:spPr>
          <a:xfrm>
            <a:off x="853329" y="5121102"/>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4" name="Content Placeholder 2">
            <a:extLst>
              <a:ext uri="{FF2B5EF4-FFF2-40B4-BE49-F238E27FC236}">
                <a16:creationId xmlns:a16="http://schemas.microsoft.com/office/drawing/2014/main" id="{EA128208-06E3-D64E-8DAB-C32F72C9D7A8}"/>
              </a:ext>
            </a:extLst>
          </p:cNvPr>
          <p:cNvSpPr>
            <a:spLocks noGrp="1"/>
          </p:cNvSpPr>
          <p:nvPr>
            <p:ph idx="18"/>
          </p:nvPr>
        </p:nvSpPr>
        <p:spPr>
          <a:xfrm>
            <a:off x="2536654" y="5106208"/>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5" name="Content Placeholder 2">
            <a:extLst>
              <a:ext uri="{FF2B5EF4-FFF2-40B4-BE49-F238E27FC236}">
                <a16:creationId xmlns:a16="http://schemas.microsoft.com/office/drawing/2014/main" id="{67B9B261-ABEE-9C49-9F88-FC3E5CF38E51}"/>
              </a:ext>
            </a:extLst>
          </p:cNvPr>
          <p:cNvSpPr>
            <a:spLocks noGrp="1"/>
          </p:cNvSpPr>
          <p:nvPr>
            <p:ph idx="19"/>
          </p:nvPr>
        </p:nvSpPr>
        <p:spPr>
          <a:xfrm>
            <a:off x="4300859" y="5103710"/>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7" name="Content Placeholder 2">
            <a:extLst>
              <a:ext uri="{FF2B5EF4-FFF2-40B4-BE49-F238E27FC236}">
                <a16:creationId xmlns:a16="http://schemas.microsoft.com/office/drawing/2014/main" id="{A0EFD5CB-235D-5742-9F1E-ED709815404E}"/>
              </a:ext>
            </a:extLst>
          </p:cNvPr>
          <p:cNvSpPr>
            <a:spLocks noGrp="1"/>
          </p:cNvSpPr>
          <p:nvPr>
            <p:ph idx="21"/>
          </p:nvPr>
        </p:nvSpPr>
        <p:spPr>
          <a:xfrm>
            <a:off x="6096000" y="5103709"/>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19" name="Content Placeholder 2">
            <a:extLst>
              <a:ext uri="{FF2B5EF4-FFF2-40B4-BE49-F238E27FC236}">
                <a16:creationId xmlns:a16="http://schemas.microsoft.com/office/drawing/2014/main" id="{81483D11-B0BE-304F-90A3-BC516DDA664A}"/>
              </a:ext>
            </a:extLst>
          </p:cNvPr>
          <p:cNvSpPr>
            <a:spLocks noGrp="1"/>
          </p:cNvSpPr>
          <p:nvPr>
            <p:ph idx="23"/>
          </p:nvPr>
        </p:nvSpPr>
        <p:spPr>
          <a:xfrm>
            <a:off x="7939957" y="5133735"/>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
        <p:nvSpPr>
          <p:cNvPr id="32" name="Content Placeholder 2">
            <a:extLst>
              <a:ext uri="{FF2B5EF4-FFF2-40B4-BE49-F238E27FC236}">
                <a16:creationId xmlns:a16="http://schemas.microsoft.com/office/drawing/2014/main" id="{7C37AA0E-BE5D-E449-83D0-CE7A9AB473ED}"/>
              </a:ext>
            </a:extLst>
          </p:cNvPr>
          <p:cNvSpPr>
            <a:spLocks noGrp="1"/>
          </p:cNvSpPr>
          <p:nvPr>
            <p:ph idx="24"/>
          </p:nvPr>
        </p:nvSpPr>
        <p:spPr>
          <a:xfrm>
            <a:off x="932180" y="2083117"/>
            <a:ext cx="1492188" cy="373679"/>
          </a:xfrm>
        </p:spPr>
        <p:txBody>
          <a:bodyPr>
            <a:normAutofit/>
          </a:bodyPr>
          <a:lstStyle>
            <a:lvl1pPr marL="0" indent="0" algn="ctr">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a:t>
            </a:r>
          </a:p>
        </p:txBody>
      </p:sp>
    </p:spTree>
    <p:extLst>
      <p:ext uri="{BB962C8B-B14F-4D97-AF65-F5344CB8AC3E}">
        <p14:creationId xmlns:p14="http://schemas.microsoft.com/office/powerpoint/2010/main" val="12605668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A370775-108B-8343-9740-27D0E7BA19B8}"/>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4B06A4DD-81CC-1D4F-8ED4-5E736A906337}"/>
              </a:ext>
            </a:extLst>
          </p:cNvPr>
          <p:cNvSpPr>
            <a:spLocks noGrp="1"/>
          </p:cNvSpPr>
          <p:nvPr>
            <p:ph idx="14"/>
          </p:nvPr>
        </p:nvSpPr>
        <p:spPr>
          <a:xfrm>
            <a:off x="617220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 name="Title 1">
            <a:extLst>
              <a:ext uri="{FF2B5EF4-FFF2-40B4-BE49-F238E27FC236}">
                <a16:creationId xmlns:a16="http://schemas.microsoft.com/office/drawing/2014/main" id="{C54C18BE-FE59-A44B-890A-CF61D4BF3519}"/>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7357164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48634197-AEE4-424A-9B03-C1056989AA4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1562571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hasCustomPrompt="1"/>
          </p:nvPr>
        </p:nvSpPr>
        <p:spPr/>
        <p:txBody>
          <a:bodyPr>
            <a:normAutofit/>
          </a:bodyPr>
          <a:lstStyle>
            <a:lvl1pPr>
              <a:defRPr sz="4000" b="0" i="0">
                <a:latin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16514089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hasCustomPrompt="1"/>
          </p:nvPr>
        </p:nvSpPr>
        <p:spPr>
          <a:xfrm>
            <a:off x="839788" y="365125"/>
            <a:ext cx="10515600" cy="1325563"/>
          </a:xfrm>
        </p:spPr>
        <p:txBody>
          <a:bodyPr>
            <a:normAutofit/>
          </a:bodyPr>
          <a:lstStyle>
            <a:lvl1pPr>
              <a:defRPr sz="4000" b="0" i="0">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0" i="0">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defRPr>
            </a:lvl1pPr>
            <a:lvl2pPr>
              <a:defRPr b="0" i="0">
                <a:latin typeface="Arial" panose="020B0604020202020204" pitchFamily="34" charset="0"/>
              </a:defRPr>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p:txBody>
          <a:bodyPr/>
          <a:lstStyle/>
          <a:p>
            <a:r>
              <a:rPr lang="en-GB"/>
              <a:t>WWW.BIRMINGHAM2022.COM</a:t>
            </a:r>
            <a:endParaRPr lang="en-US"/>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3714512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5013945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p:txBody>
          <a:bodyPr/>
          <a:lstStyle/>
          <a:p>
            <a:r>
              <a:rPr lang="en-GB"/>
              <a:t>WWW.BIRMINGHAM2022.COM</a:t>
            </a:r>
            <a:endParaRPr lang="en-US"/>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38167061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234338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p:txBody>
          <a:bodyPr/>
          <a:lstStyle/>
          <a:p>
            <a:r>
              <a:rPr lang="en-GB"/>
              <a:t>WWW.BIRMINGHAM2022.COM</a:t>
            </a:r>
            <a:endParaRPr lang="en-US"/>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6932593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p:txBody>
          <a:bodyPr/>
          <a:lstStyle/>
          <a:p>
            <a:r>
              <a:rPr lang="en-GB"/>
              <a:t>WWW.BIRMINGHAM2022.COM</a:t>
            </a:r>
            <a:endParaRPr lang="en-US"/>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p:txBody>
          <a:bodyPr/>
          <a:lstStyle/>
          <a:p>
            <a:fld id="{53C3BFFC-9E14-F246-BEA8-BEAEFAAC7F69}" type="slidenum">
              <a:rPr lang="en-US" smtClean="0"/>
              <a:t>‹#›</a:t>
            </a:fld>
            <a:endParaRPr lang="en-US"/>
          </a:p>
        </p:txBody>
      </p:sp>
    </p:spTree>
    <p:extLst>
      <p:ext uri="{BB962C8B-B14F-4D97-AF65-F5344CB8AC3E}">
        <p14:creationId xmlns:p14="http://schemas.microsoft.com/office/powerpoint/2010/main" val="9637484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731660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41600282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7134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6104502" y="36363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8" name="Content Placeholder 2">
            <a:extLst>
              <a:ext uri="{FF2B5EF4-FFF2-40B4-BE49-F238E27FC236}">
                <a16:creationId xmlns:a16="http://schemas.microsoft.com/office/drawing/2014/main" id="{01AC6196-5902-F847-8077-0EF6C3D08A65}"/>
              </a:ext>
            </a:extLst>
          </p:cNvPr>
          <p:cNvSpPr>
            <a:spLocks noGrp="1"/>
          </p:cNvSpPr>
          <p:nvPr>
            <p:ph idx="18"/>
          </p:nvPr>
        </p:nvSpPr>
        <p:spPr>
          <a:xfrm>
            <a:off x="1371541" y="35924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9" name="Content Placeholder 2">
            <a:extLst>
              <a:ext uri="{FF2B5EF4-FFF2-40B4-BE49-F238E27FC236}">
                <a16:creationId xmlns:a16="http://schemas.microsoft.com/office/drawing/2014/main" id="{5269BFCA-9888-814B-BB48-B2518B91B743}"/>
              </a:ext>
            </a:extLst>
          </p:cNvPr>
          <p:cNvSpPr>
            <a:spLocks noGrp="1"/>
          </p:cNvSpPr>
          <p:nvPr>
            <p:ph idx="19"/>
          </p:nvPr>
        </p:nvSpPr>
        <p:spPr>
          <a:xfrm>
            <a:off x="3726973" y="22531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1" name="Content Placeholder 2">
            <a:extLst>
              <a:ext uri="{FF2B5EF4-FFF2-40B4-BE49-F238E27FC236}">
                <a16:creationId xmlns:a16="http://schemas.microsoft.com/office/drawing/2014/main" id="{6FDE19DF-661F-6744-A4DC-BE8CAF8A6E4C}"/>
              </a:ext>
            </a:extLst>
          </p:cNvPr>
          <p:cNvSpPr>
            <a:spLocks noGrp="1"/>
          </p:cNvSpPr>
          <p:nvPr>
            <p:ph idx="21"/>
          </p:nvPr>
        </p:nvSpPr>
        <p:spPr>
          <a:xfrm>
            <a:off x="3723530" y="36211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42" name="Content Placeholder 2">
            <a:extLst>
              <a:ext uri="{FF2B5EF4-FFF2-40B4-BE49-F238E27FC236}">
                <a16:creationId xmlns:a16="http://schemas.microsoft.com/office/drawing/2014/main" id="{2B0EA068-6D40-3640-9050-3E560D8C58F8}"/>
              </a:ext>
            </a:extLst>
          </p:cNvPr>
          <p:cNvSpPr>
            <a:spLocks noGrp="1"/>
          </p:cNvSpPr>
          <p:nvPr>
            <p:ph idx="22"/>
          </p:nvPr>
        </p:nvSpPr>
        <p:spPr>
          <a:xfrm>
            <a:off x="6107945" y="22477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 name="Content Placeholder 2">
            <a:extLst>
              <a:ext uri="{FF2B5EF4-FFF2-40B4-BE49-F238E27FC236}">
                <a16:creationId xmlns:a16="http://schemas.microsoft.com/office/drawing/2014/main" id="{F4DAA9AF-65F5-7E42-AAF4-99B0FE0C4554}"/>
              </a:ext>
            </a:extLst>
          </p:cNvPr>
          <p:cNvSpPr>
            <a:spLocks noGrp="1"/>
          </p:cNvSpPr>
          <p:nvPr>
            <p:ph idx="1"/>
          </p:nvPr>
        </p:nvSpPr>
        <p:spPr>
          <a:xfrm>
            <a:off x="1371541" y="22586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12" name="Content Placeholder 2">
            <a:extLst>
              <a:ext uri="{FF2B5EF4-FFF2-40B4-BE49-F238E27FC236}">
                <a16:creationId xmlns:a16="http://schemas.microsoft.com/office/drawing/2014/main" id="{F9760EC5-EA21-5A4F-B5F2-B9B59A294B76}"/>
              </a:ext>
            </a:extLst>
          </p:cNvPr>
          <p:cNvSpPr>
            <a:spLocks noGrp="1"/>
          </p:cNvSpPr>
          <p:nvPr>
            <p:ph idx="23"/>
          </p:nvPr>
        </p:nvSpPr>
        <p:spPr>
          <a:xfrm>
            <a:off x="8615777" y="24110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5B1FF3AA-FBF1-D140-A9E9-4FE87F8FC106}"/>
              </a:ext>
            </a:extLst>
          </p:cNvPr>
          <p:cNvSpPr>
            <a:spLocks noGrp="1"/>
          </p:cNvSpPr>
          <p:nvPr>
            <p:ph idx="24"/>
          </p:nvPr>
        </p:nvSpPr>
        <p:spPr>
          <a:xfrm>
            <a:off x="8615777" y="386580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4" name="Content Placeholder 2">
            <a:extLst>
              <a:ext uri="{FF2B5EF4-FFF2-40B4-BE49-F238E27FC236}">
                <a16:creationId xmlns:a16="http://schemas.microsoft.com/office/drawing/2014/main" id="{A52C3291-58A3-E841-9AEC-B757904839F0}"/>
              </a:ext>
            </a:extLst>
          </p:cNvPr>
          <p:cNvSpPr>
            <a:spLocks noGrp="1"/>
          </p:cNvSpPr>
          <p:nvPr>
            <p:ph idx="25"/>
          </p:nvPr>
        </p:nvSpPr>
        <p:spPr>
          <a:xfrm>
            <a:off x="6256902" y="378873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5" name="Content Placeholder 2">
            <a:extLst>
              <a:ext uri="{FF2B5EF4-FFF2-40B4-BE49-F238E27FC236}">
                <a16:creationId xmlns:a16="http://schemas.microsoft.com/office/drawing/2014/main" id="{853D869B-67B7-CC4C-96A8-6ABA74794B2A}"/>
              </a:ext>
            </a:extLst>
          </p:cNvPr>
          <p:cNvSpPr>
            <a:spLocks noGrp="1"/>
          </p:cNvSpPr>
          <p:nvPr>
            <p:ph idx="26"/>
          </p:nvPr>
        </p:nvSpPr>
        <p:spPr>
          <a:xfrm>
            <a:off x="1523941" y="3744861"/>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6" name="Content Placeholder 2">
            <a:extLst>
              <a:ext uri="{FF2B5EF4-FFF2-40B4-BE49-F238E27FC236}">
                <a16:creationId xmlns:a16="http://schemas.microsoft.com/office/drawing/2014/main" id="{285EE681-21D7-9140-A145-41ACA3F58E49}"/>
              </a:ext>
            </a:extLst>
          </p:cNvPr>
          <p:cNvSpPr>
            <a:spLocks noGrp="1"/>
          </p:cNvSpPr>
          <p:nvPr>
            <p:ph idx="27"/>
          </p:nvPr>
        </p:nvSpPr>
        <p:spPr>
          <a:xfrm>
            <a:off x="3879373" y="2405599"/>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8" name="Content Placeholder 2">
            <a:extLst>
              <a:ext uri="{FF2B5EF4-FFF2-40B4-BE49-F238E27FC236}">
                <a16:creationId xmlns:a16="http://schemas.microsoft.com/office/drawing/2014/main" id="{BECF503E-BFE9-4743-AC1C-04612FD5FFE8}"/>
              </a:ext>
            </a:extLst>
          </p:cNvPr>
          <p:cNvSpPr>
            <a:spLocks noGrp="1"/>
          </p:cNvSpPr>
          <p:nvPr>
            <p:ph idx="28"/>
          </p:nvPr>
        </p:nvSpPr>
        <p:spPr>
          <a:xfrm>
            <a:off x="3875930" y="3773536"/>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9" name="Content Placeholder 2">
            <a:extLst>
              <a:ext uri="{FF2B5EF4-FFF2-40B4-BE49-F238E27FC236}">
                <a16:creationId xmlns:a16="http://schemas.microsoft.com/office/drawing/2014/main" id="{02E8E2EA-8661-1E40-9C8C-EF2C9D64A9B1}"/>
              </a:ext>
            </a:extLst>
          </p:cNvPr>
          <p:cNvSpPr>
            <a:spLocks noGrp="1"/>
          </p:cNvSpPr>
          <p:nvPr>
            <p:ph idx="29"/>
          </p:nvPr>
        </p:nvSpPr>
        <p:spPr>
          <a:xfrm>
            <a:off x="6260345" y="240019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21" name="Content Placeholder 2">
            <a:extLst>
              <a:ext uri="{FF2B5EF4-FFF2-40B4-BE49-F238E27FC236}">
                <a16:creationId xmlns:a16="http://schemas.microsoft.com/office/drawing/2014/main" id="{87C6C64D-7922-CD49-9562-593B11B83E94}"/>
              </a:ext>
            </a:extLst>
          </p:cNvPr>
          <p:cNvSpPr>
            <a:spLocks noGrp="1"/>
          </p:cNvSpPr>
          <p:nvPr>
            <p:ph idx="30"/>
          </p:nvPr>
        </p:nvSpPr>
        <p:spPr>
          <a:xfrm>
            <a:off x="1523941" y="2411010"/>
            <a:ext cx="1832614" cy="900507"/>
          </a:xfrm>
        </p:spPr>
        <p:txBody>
          <a:bodyPr>
            <a:normAutofit/>
          </a:bodyPr>
          <a:lstStyle>
            <a:lvl1pPr marL="0" indent="0" algn="ctr">
              <a:buNone/>
              <a:defRPr sz="16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8224681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Content Placeholder 2">
            <a:extLst>
              <a:ext uri="{FF2B5EF4-FFF2-40B4-BE49-F238E27FC236}">
                <a16:creationId xmlns:a16="http://schemas.microsoft.com/office/drawing/2014/main" id="{1747EFD5-2542-5B42-9633-A3C2EBA29AB5}"/>
              </a:ext>
            </a:extLst>
          </p:cNvPr>
          <p:cNvSpPr>
            <a:spLocks noGrp="1"/>
          </p:cNvSpPr>
          <p:nvPr>
            <p:ph idx="15"/>
          </p:nvPr>
        </p:nvSpPr>
        <p:spPr>
          <a:xfrm>
            <a:off x="8463377" y="2258609"/>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6" name="Content Placeholder 2">
            <a:extLst>
              <a:ext uri="{FF2B5EF4-FFF2-40B4-BE49-F238E27FC236}">
                <a16:creationId xmlns:a16="http://schemas.microsoft.com/office/drawing/2014/main" id="{1532817B-6091-CF4E-AC3A-AA1E9DD37B1B}"/>
              </a:ext>
            </a:extLst>
          </p:cNvPr>
          <p:cNvSpPr>
            <a:spLocks noGrp="1"/>
          </p:cNvSpPr>
          <p:nvPr>
            <p:ph idx="16"/>
          </p:nvPr>
        </p:nvSpPr>
        <p:spPr>
          <a:xfrm>
            <a:off x="8463377" y="337963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37" name="Content Placeholder 2">
            <a:extLst>
              <a:ext uri="{FF2B5EF4-FFF2-40B4-BE49-F238E27FC236}">
                <a16:creationId xmlns:a16="http://schemas.microsoft.com/office/drawing/2014/main" id="{BCEFA05A-B398-6641-909B-98AC96F6E438}"/>
              </a:ext>
            </a:extLst>
          </p:cNvPr>
          <p:cNvSpPr>
            <a:spLocks noGrp="1"/>
          </p:cNvSpPr>
          <p:nvPr>
            <p:ph idx="17"/>
          </p:nvPr>
        </p:nvSpPr>
        <p:spPr>
          <a:xfrm>
            <a:off x="8463377" y="4555285"/>
            <a:ext cx="1832614" cy="900507"/>
          </a:xfrm>
          <a:solidFill>
            <a:schemeClr val="tx1"/>
          </a:solidFill>
        </p:spPr>
        <p:txBody>
          <a:bodyPr>
            <a:normAutofit/>
          </a:bodyPr>
          <a:lstStyle>
            <a:lvl1pPr marL="0" indent="0" algn="ctr">
              <a:buNone/>
              <a:defRPr sz="1800" b="0" i="0">
                <a:solidFill>
                  <a:schemeClr val="bg1"/>
                </a:solidFill>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904240" y="462655"/>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38484338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2459462"/>
            <a:ext cx="4993640" cy="3479229"/>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28477432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2459463"/>
            <a:ext cx="4993640" cy="402610"/>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07682"/>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5" name="Content Placeholder 2">
            <a:extLst>
              <a:ext uri="{FF2B5EF4-FFF2-40B4-BE49-F238E27FC236}">
                <a16:creationId xmlns:a16="http://schemas.microsoft.com/office/drawing/2014/main" id="{C9B791AA-E2EC-5148-B2F3-44BDEF533E02}"/>
              </a:ext>
            </a:extLst>
          </p:cNvPr>
          <p:cNvSpPr>
            <a:spLocks noGrp="1"/>
          </p:cNvSpPr>
          <p:nvPr>
            <p:ph idx="15"/>
          </p:nvPr>
        </p:nvSpPr>
        <p:spPr>
          <a:xfrm>
            <a:off x="352298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6" name="Content Placeholder 2">
            <a:extLst>
              <a:ext uri="{FF2B5EF4-FFF2-40B4-BE49-F238E27FC236}">
                <a16:creationId xmlns:a16="http://schemas.microsoft.com/office/drawing/2014/main" id="{7143EF54-1EEB-BD4F-A2A3-AF025D30AAB6}"/>
              </a:ext>
            </a:extLst>
          </p:cNvPr>
          <p:cNvSpPr>
            <a:spLocks noGrp="1"/>
          </p:cNvSpPr>
          <p:nvPr>
            <p:ph idx="16"/>
          </p:nvPr>
        </p:nvSpPr>
        <p:spPr>
          <a:xfrm>
            <a:off x="609600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0" name="Content Placeholder 2">
            <a:extLst>
              <a:ext uri="{FF2B5EF4-FFF2-40B4-BE49-F238E27FC236}">
                <a16:creationId xmlns:a16="http://schemas.microsoft.com/office/drawing/2014/main" id="{108C75BE-E28C-094D-9FE1-8525AFF9E696}"/>
              </a:ext>
            </a:extLst>
          </p:cNvPr>
          <p:cNvSpPr>
            <a:spLocks noGrp="1"/>
          </p:cNvSpPr>
          <p:nvPr>
            <p:ph idx="17"/>
          </p:nvPr>
        </p:nvSpPr>
        <p:spPr>
          <a:xfrm>
            <a:off x="102616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1" name="Content Placeholder 2">
            <a:extLst>
              <a:ext uri="{FF2B5EF4-FFF2-40B4-BE49-F238E27FC236}">
                <a16:creationId xmlns:a16="http://schemas.microsoft.com/office/drawing/2014/main" id="{37CBBF68-6D99-4244-A2FA-CBF5744EB12B}"/>
              </a:ext>
            </a:extLst>
          </p:cNvPr>
          <p:cNvSpPr>
            <a:spLocks noGrp="1"/>
          </p:cNvSpPr>
          <p:nvPr>
            <p:ph idx="18"/>
          </p:nvPr>
        </p:nvSpPr>
        <p:spPr>
          <a:xfrm>
            <a:off x="8669020" y="3502016"/>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2" name="Content Placeholder 2">
            <a:extLst>
              <a:ext uri="{FF2B5EF4-FFF2-40B4-BE49-F238E27FC236}">
                <a16:creationId xmlns:a16="http://schemas.microsoft.com/office/drawing/2014/main" id="{126B3C09-9A01-824A-A6E6-D1732E00818B}"/>
              </a:ext>
            </a:extLst>
          </p:cNvPr>
          <p:cNvSpPr>
            <a:spLocks noGrp="1"/>
          </p:cNvSpPr>
          <p:nvPr>
            <p:ph idx="19"/>
          </p:nvPr>
        </p:nvSpPr>
        <p:spPr>
          <a:xfrm>
            <a:off x="2294636"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13" name="Content Placeholder 2">
            <a:extLst>
              <a:ext uri="{FF2B5EF4-FFF2-40B4-BE49-F238E27FC236}">
                <a16:creationId xmlns:a16="http://schemas.microsoft.com/office/drawing/2014/main" id="{D42713CD-35E1-C940-BA8F-2CCD962AC208}"/>
              </a:ext>
            </a:extLst>
          </p:cNvPr>
          <p:cNvSpPr>
            <a:spLocks noGrp="1"/>
          </p:cNvSpPr>
          <p:nvPr>
            <p:ph idx="20"/>
          </p:nvPr>
        </p:nvSpPr>
        <p:spPr>
          <a:xfrm>
            <a:off x="4916424" y="4855465"/>
            <a:ext cx="1664714" cy="713506"/>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16161429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EFC6C76-128B-8E40-B799-AB491F37D54A}"/>
              </a:ext>
            </a:extLst>
          </p:cNvPr>
          <p:cNvSpPr>
            <a:spLocks noGrp="1"/>
          </p:cNvSpPr>
          <p:nvPr>
            <p:ph idx="1"/>
          </p:nvPr>
        </p:nvSpPr>
        <p:spPr>
          <a:xfrm>
            <a:off x="1026160"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
        <p:nvSpPr>
          <p:cNvPr id="8" name="Title 1">
            <a:extLst>
              <a:ext uri="{FF2B5EF4-FFF2-40B4-BE49-F238E27FC236}">
                <a16:creationId xmlns:a16="http://schemas.microsoft.com/office/drawing/2014/main" id="{7C87F362-5B6B-4F48-B95A-02E8AACD16EF}"/>
              </a:ext>
            </a:extLst>
          </p:cNvPr>
          <p:cNvSpPr>
            <a:spLocks noGrp="1"/>
          </p:cNvSpPr>
          <p:nvPr>
            <p:ph type="title" hasCustomPrompt="1"/>
          </p:nvPr>
        </p:nvSpPr>
        <p:spPr>
          <a:xfrm>
            <a:off x="932180" y="517040"/>
            <a:ext cx="10327640" cy="1575435"/>
          </a:xfrm>
        </p:spPr>
        <p:txBody>
          <a:bodyPr>
            <a:normAutofit/>
          </a:bodyPr>
          <a:lstStyle>
            <a:lvl1pPr>
              <a:lnSpc>
                <a:spcPct val="70000"/>
              </a:lnSpc>
              <a:defRPr sz="4000" b="0" i="0">
                <a:latin typeface="Arial" panose="020B0604020202020204" pitchFamily="34" charset="0"/>
              </a:defRPr>
            </a:lvl1pPr>
          </a:lstStyle>
          <a:p>
            <a:r>
              <a:rPr lang="en-GB" dirty="0"/>
              <a:t>CLICK TO EDIT MASTER</a:t>
            </a:r>
            <a:br>
              <a:rPr lang="en-GB" dirty="0"/>
            </a:br>
            <a:endParaRPr lang="en-US" dirty="0"/>
          </a:p>
        </p:txBody>
      </p:sp>
      <p:sp>
        <p:nvSpPr>
          <p:cNvPr id="9" name="Content Placeholder 2">
            <a:extLst>
              <a:ext uri="{FF2B5EF4-FFF2-40B4-BE49-F238E27FC236}">
                <a16:creationId xmlns:a16="http://schemas.microsoft.com/office/drawing/2014/main" id="{5D39CACE-45D3-804C-990E-86DBD8A7C34D}"/>
              </a:ext>
            </a:extLst>
          </p:cNvPr>
          <p:cNvSpPr>
            <a:spLocks noGrp="1"/>
          </p:cNvSpPr>
          <p:nvPr>
            <p:ph idx="14"/>
          </p:nvPr>
        </p:nvSpPr>
        <p:spPr>
          <a:xfrm>
            <a:off x="6172202" y="1595425"/>
            <a:ext cx="4993640" cy="3925733"/>
          </a:xfrm>
        </p:spPr>
        <p:txBody>
          <a:bodyPr>
            <a:normAutofit/>
          </a:bodyPr>
          <a:lstStyle>
            <a:lvl1pPr marL="0" indent="0">
              <a:buNone/>
              <a:defRPr sz="1800" b="0" i="0">
                <a:latin typeface="Arial" panose="020B0604020202020204" pitchFamily="34" charset="0"/>
              </a:defRPr>
            </a:lvl1pPr>
            <a:lvl2pPr>
              <a:defRPr>
                <a:latin typeface="Arial Nova" panose="020F0502020204030204" pitchFamily="34" charset="0"/>
              </a:defRPr>
            </a:lvl2pPr>
            <a:lvl3pPr>
              <a:defRPr>
                <a:latin typeface="Arial Nova" panose="020F0502020204030204" pitchFamily="34" charset="0"/>
              </a:defRPr>
            </a:lvl3pPr>
            <a:lvl4pPr>
              <a:defRPr>
                <a:latin typeface="Arial Nova" panose="020F0502020204030204" pitchFamily="34" charset="0"/>
              </a:defRPr>
            </a:lvl4pPr>
            <a:lvl5pPr>
              <a:defRPr>
                <a:latin typeface="Arial Nova" panose="020F0502020204030204" pitchFamily="34" charset="0"/>
              </a:defRPr>
            </a:lvl5pPr>
          </a:lstStyle>
          <a:p>
            <a:pPr lvl="0"/>
            <a:r>
              <a:rPr lang="en-GB" dirty="0"/>
              <a:t>Click to edit Master text styles</a:t>
            </a:r>
          </a:p>
        </p:txBody>
      </p:sp>
    </p:spTree>
    <p:extLst>
      <p:ext uri="{BB962C8B-B14F-4D97-AF65-F5344CB8AC3E}">
        <p14:creationId xmlns:p14="http://schemas.microsoft.com/office/powerpoint/2010/main" val="38153148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D29B-D9F5-D641-9199-F3A4875E64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E90CC0-D89E-C547-8CC8-437BD88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1737032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01C-4568-1D4A-B146-9F7C9E25C1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F921C1-D811-7A41-87BA-B90D5E68E0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FAF7EE1-6C04-BC4F-AE35-B0EC68C542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D480F5-EE08-9E40-A088-80D6D58C26D9}"/>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7020861E-3235-BF4D-B04D-87EEED20F289}"/>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EC8E8713-1829-3149-A3BF-125814F22B43}"/>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4787131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80AC-1D40-7142-87FE-9BC73D92231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95699E-9C1F-DE46-8398-A0A6D29F93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5008D-6BC4-AB4A-9F49-D946FB1A606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AC90DC4-747C-8149-AFEF-9AF27202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9104E-7F73-B34E-B156-E343DBDBEC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4D3E63A-3DA2-084F-9766-9C1B7D573B45}"/>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8" name="Footer Placeholder 7">
            <a:extLst>
              <a:ext uri="{FF2B5EF4-FFF2-40B4-BE49-F238E27FC236}">
                <a16:creationId xmlns:a16="http://schemas.microsoft.com/office/drawing/2014/main" id="{9891736E-086D-7046-B5F2-DECD5CC81D8A}"/>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9" name="Slide Number Placeholder 8">
            <a:extLst>
              <a:ext uri="{FF2B5EF4-FFF2-40B4-BE49-F238E27FC236}">
                <a16:creationId xmlns:a16="http://schemas.microsoft.com/office/drawing/2014/main" id="{CDD3BE21-0A10-1545-9187-035874066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23546711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F6C2-C19E-A148-8570-503701FC48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5EC4E2-EC48-B247-BCB4-6035CEEACF83}"/>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4" name="Footer Placeholder 3">
            <a:extLst>
              <a:ext uri="{FF2B5EF4-FFF2-40B4-BE49-F238E27FC236}">
                <a16:creationId xmlns:a16="http://schemas.microsoft.com/office/drawing/2014/main" id="{86F46A8A-5FCB-A14E-9505-FCFED38EF5FB}"/>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5" name="Slide Number Placeholder 4">
            <a:extLst>
              <a:ext uri="{FF2B5EF4-FFF2-40B4-BE49-F238E27FC236}">
                <a16:creationId xmlns:a16="http://schemas.microsoft.com/office/drawing/2014/main" id="{4E831F17-1137-7D4E-AFA8-38D2793C1AC4}"/>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15065047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F87CE-A0FE-1E4F-BCF1-2D61FD9E1CA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3" name="Footer Placeholder 2">
            <a:extLst>
              <a:ext uri="{FF2B5EF4-FFF2-40B4-BE49-F238E27FC236}">
                <a16:creationId xmlns:a16="http://schemas.microsoft.com/office/drawing/2014/main" id="{7877BAB8-E94F-C44C-A6B6-E6A64A621F23}"/>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4" name="Slide Number Placeholder 3">
            <a:extLst>
              <a:ext uri="{FF2B5EF4-FFF2-40B4-BE49-F238E27FC236}">
                <a16:creationId xmlns:a16="http://schemas.microsoft.com/office/drawing/2014/main" id="{E4488977-97B5-D140-85AD-341CD6AA91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41908523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1B3D-2E31-5644-80ED-54C2976A0A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BD9AA39-BCA3-2D47-ADB7-8C66A90B0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CC28FF8-9B78-3840-8A0E-6AF1AF3E7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8D28B7-7307-B749-9D42-59C47769C7A7}"/>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52BC72-306C-1643-9801-6B34F237C71E}"/>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163FA9EA-023F-5149-97EB-45FF3C174DE9}"/>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7021811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308A-E3E8-4444-90BB-DB3B36BA9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0A2D4D-A08F-EC44-BFC1-26503C0609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9914C-2751-FA46-82A3-45DB3EEFB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9B4E3A-31A4-4940-835A-A2C8D6FF3628}"/>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6" name="Footer Placeholder 5">
            <a:extLst>
              <a:ext uri="{FF2B5EF4-FFF2-40B4-BE49-F238E27FC236}">
                <a16:creationId xmlns:a16="http://schemas.microsoft.com/office/drawing/2014/main" id="{4CD23BA4-6F1C-B847-B2FC-CDEE8E997664}"/>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7" name="Slide Number Placeholder 6">
            <a:extLst>
              <a:ext uri="{FF2B5EF4-FFF2-40B4-BE49-F238E27FC236}">
                <a16:creationId xmlns:a16="http://schemas.microsoft.com/office/drawing/2014/main" id="{04E85B04-EF07-5E49-9452-4FD1146360D7}"/>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8581988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551B-0B32-0E4E-9B16-3F0B52AD8E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EC84B-E8E5-A14A-8535-21733F2B8BA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74496A-BB82-9246-B63B-631ECAF8C09F}"/>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97717525-8091-A24C-85C5-88A52ED43D0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358B1488-5BF7-EA40-AEFC-C14D37B22BA0}"/>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7814772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687E5-C662-834B-86CD-366ABE9E98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1972D0-4F6F-D743-BAD2-32B74AB7DF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3B5BAB-BCC2-3A49-B453-BB31F835400A}"/>
              </a:ext>
            </a:extLst>
          </p:cNvPr>
          <p:cNvSpPr>
            <a:spLocks noGrp="1"/>
          </p:cNvSpPr>
          <p:nvPr>
            <p:ph type="dt" sz="half" idx="10"/>
          </p:nvPr>
        </p:nvSpPr>
        <p:spPr>
          <a:xfrm>
            <a:off x="838200" y="6356350"/>
            <a:ext cx="2743200" cy="365125"/>
          </a:xfrm>
          <a:prstGeom prst="rect">
            <a:avLst/>
          </a:prstGeom>
        </p:spPr>
        <p:txBody>
          <a:bodyPr/>
          <a:lstStyle>
            <a:lvl1pPr>
              <a:defRPr b="0" i="0">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C74B1F21-47E9-F34D-80FE-4E3BB7F2A7AD}"/>
              </a:ext>
            </a:extLst>
          </p:cNvPr>
          <p:cNvSpPr>
            <a:spLocks noGrp="1"/>
          </p:cNvSpPr>
          <p:nvPr>
            <p:ph type="ftr" sz="quarter" idx="11"/>
          </p:nvPr>
        </p:nvSpPr>
        <p:spPr>
          <a:xfrm>
            <a:off x="4038600" y="6356350"/>
            <a:ext cx="4114800" cy="365125"/>
          </a:xfrm>
          <a:prstGeom prst="rect">
            <a:avLst/>
          </a:prstGeom>
        </p:spPr>
        <p:txBody>
          <a:body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E34DB6D9-867A-354C-BCA5-42CF9CA78A3F}"/>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53C3BFFC-9E14-F246-BEA8-BEAEFAAC7F69}" type="slidenum">
              <a:rPr lang="en-US" smtClean="0"/>
              <a:pPr/>
              <a:t>‹#›</a:t>
            </a:fld>
            <a:endParaRPr lang="en-US" dirty="0"/>
          </a:p>
        </p:txBody>
      </p:sp>
    </p:spTree>
    <p:extLst>
      <p:ext uri="{BB962C8B-B14F-4D97-AF65-F5344CB8AC3E}">
        <p14:creationId xmlns:p14="http://schemas.microsoft.com/office/powerpoint/2010/main" val="39401754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2553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2.png"/><Relationship Id="rId2" Type="http://schemas.openxmlformats.org/officeDocument/2006/relationships/slideLayout" Target="../slideLayouts/slideLayout15.xml"/><Relationship Id="rId16"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image" Target="../media/image2.png"/><Relationship Id="rId2" Type="http://schemas.openxmlformats.org/officeDocument/2006/relationships/slideLayout" Target="../slideLayouts/slideLayout29.xml"/><Relationship Id="rId16" Type="http://schemas.openxmlformats.org/officeDocument/2006/relationships/image" Target="../media/image3.pn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3.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image" Target="../media/image2.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image" Target="../media/image4.png"/><Relationship Id="rId2" Type="http://schemas.openxmlformats.org/officeDocument/2006/relationships/slideLayout" Target="../slideLayouts/slideLayout43.xml"/><Relationship Id="rId16" Type="http://schemas.openxmlformats.org/officeDocument/2006/relationships/theme" Target="../theme/theme4.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57.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5"/>
          <a:src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sp>
        <p:nvSpPr>
          <p:cNvPr id="7" name="Slide Number Placeholder 5">
            <a:extLst>
              <a:ext uri="{FF2B5EF4-FFF2-40B4-BE49-F238E27FC236}">
                <a16:creationId xmlns:a16="http://schemas.microsoft.com/office/drawing/2014/main" id="{A06C2B99-DBEC-924A-A3BF-A5249DB4720C}"/>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9" name="TextBox 8">
            <a:extLst>
              <a:ext uri="{FF2B5EF4-FFF2-40B4-BE49-F238E27FC236}">
                <a16:creationId xmlns:a16="http://schemas.microsoft.com/office/drawing/2014/main" id="{655CD44E-752D-CE41-BBF5-6751B8417341}"/>
              </a:ext>
            </a:extLst>
          </p:cNvPr>
          <p:cNvSpPr txBox="1"/>
          <p:nvPr userDrawn="1"/>
        </p:nvSpPr>
        <p:spPr>
          <a:xfrm>
            <a:off x="599440" y="6385023"/>
            <a:ext cx="6687882"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pic>
        <p:nvPicPr>
          <p:cNvPr id="11" name="Picture 10">
            <a:extLst>
              <a:ext uri="{FF2B5EF4-FFF2-40B4-BE49-F238E27FC236}">
                <a16:creationId xmlns:a16="http://schemas.microsoft.com/office/drawing/2014/main" id="{A6D6BB5D-3157-8C4F-B4FF-BB84D390E10D}"/>
              </a:ext>
              <a:ext uri="{C183D7F6-B498-43B3-948B-1728B52AA6E4}">
                <adec:decorative xmlns:adec="http://schemas.microsoft.com/office/drawing/2017/decorative" val="1"/>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
        <p:nvSpPr>
          <p:cNvPr id="10" name="TextBox 9">
            <a:extLst>
              <a:ext uri="{FF2B5EF4-FFF2-40B4-BE49-F238E27FC236}">
                <a16:creationId xmlns:a16="http://schemas.microsoft.com/office/drawing/2014/main" id="{FE16C7F6-BDF9-8613-3740-F40570D45582}"/>
              </a:ext>
            </a:extLst>
          </p:cNvPr>
          <p:cNvSpPr txBox="1"/>
          <p:nvPr userDrawn="1">
            <p:extLst>
              <p:ext uri="{1162E1C5-73C7-4A58-AE30-91384D911F3F}">
                <p184:classification xmlns:p184="http://schemas.microsoft.com/office/powerpoint/2018/4/main" val="hdr"/>
              </p:ext>
            </p:extLst>
          </p:nvPr>
        </p:nvSpPr>
        <p:spPr>
          <a:xfrm>
            <a:off x="5915787" y="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
        <p:nvSpPr>
          <p:cNvPr id="12" name="TextBox 11">
            <a:extLst>
              <a:ext uri="{FF2B5EF4-FFF2-40B4-BE49-F238E27FC236}">
                <a16:creationId xmlns:a16="http://schemas.microsoft.com/office/drawing/2014/main" id="{8673D908-4BEC-3888-1F3E-CDE9BB6C1ACC}"/>
              </a:ext>
            </a:extLst>
          </p:cNvPr>
          <p:cNvSpPr txBox="1"/>
          <p:nvPr userDrawn="1">
            <p:extLst>
              <p:ext uri="{1162E1C5-73C7-4A58-AE30-91384D911F3F}">
                <p184:classification xmlns:p184="http://schemas.microsoft.com/office/powerpoint/2018/4/main" val="ftr"/>
              </p:ext>
            </p:extLst>
          </p:nvPr>
        </p:nvSpPr>
        <p:spPr>
          <a:xfrm>
            <a:off x="5915787" y="670560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57471743"/>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27" r:id="rId12"/>
    <p:sldLayoutId id="2147483728" r:id="rId13"/>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F55864CF-F8C1-E24F-8D25-ED8C3D27629B}"/>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10" name="TextBox 9">
            <a:extLst>
              <a:ext uri="{FF2B5EF4-FFF2-40B4-BE49-F238E27FC236}">
                <a16:creationId xmlns:a16="http://schemas.microsoft.com/office/drawing/2014/main" id="{D4216693-7C7E-4347-A843-5DDE23161DEC}"/>
              </a:ext>
            </a:extLst>
          </p:cNvPr>
          <p:cNvSpPr txBox="1"/>
          <p:nvPr userDrawn="1"/>
        </p:nvSpPr>
        <p:spPr>
          <a:xfrm>
            <a:off x="599439" y="6385023"/>
            <a:ext cx="6581945"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pic>
        <p:nvPicPr>
          <p:cNvPr id="12" name="Picture 11">
            <a:extLst>
              <a:ext uri="{FF2B5EF4-FFF2-40B4-BE49-F238E27FC236}">
                <a16:creationId xmlns:a16="http://schemas.microsoft.com/office/drawing/2014/main" id="{34E14889-B0C8-DB47-A086-7856AD677D25}"/>
              </a:ext>
              <a:ext uri="{C183D7F6-B498-43B3-948B-1728B52AA6E4}">
                <adec:decorative xmlns:adec="http://schemas.microsoft.com/office/drawing/2017/decorative" val="1"/>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
        <p:nvSpPr>
          <p:cNvPr id="13" name="TextBox 12">
            <a:extLst>
              <a:ext uri="{FF2B5EF4-FFF2-40B4-BE49-F238E27FC236}">
                <a16:creationId xmlns:a16="http://schemas.microsoft.com/office/drawing/2014/main" id="{0BEA73A5-CDA2-040C-2B54-FB9DF52C9519}"/>
              </a:ext>
            </a:extLst>
          </p:cNvPr>
          <p:cNvSpPr txBox="1"/>
          <p:nvPr userDrawn="1">
            <p:extLst>
              <p:ext uri="{1162E1C5-73C7-4A58-AE30-91384D911F3F}">
                <p184:classification xmlns:p184="http://schemas.microsoft.com/office/powerpoint/2018/4/main" val="hdr"/>
              </p:ext>
            </p:extLst>
          </p:nvPr>
        </p:nvSpPr>
        <p:spPr>
          <a:xfrm>
            <a:off x="5915787" y="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
        <p:nvSpPr>
          <p:cNvPr id="14" name="TextBox 13">
            <a:extLst>
              <a:ext uri="{FF2B5EF4-FFF2-40B4-BE49-F238E27FC236}">
                <a16:creationId xmlns:a16="http://schemas.microsoft.com/office/drawing/2014/main" id="{F1704554-DE12-7037-4345-91CCEAB9D454}"/>
              </a:ext>
            </a:extLst>
          </p:cNvPr>
          <p:cNvSpPr txBox="1"/>
          <p:nvPr userDrawn="1">
            <p:extLst>
              <p:ext uri="{1162E1C5-73C7-4A58-AE30-91384D911F3F}">
                <p184:classification xmlns:p184="http://schemas.microsoft.com/office/powerpoint/2018/4/main" val="ftr"/>
              </p:ext>
            </p:extLst>
          </p:nvPr>
        </p:nvSpPr>
        <p:spPr>
          <a:xfrm>
            <a:off x="5915787" y="670560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1150849858"/>
      </p:ext>
    </p:extLst>
  </p:cSld>
  <p:clrMap bg1="lt1" tx1="dk1" bg2="lt2" tx2="dk2" accent1="accent1" accent2="accent2" accent3="accent3" accent4="accent4" accent5="accent5" accent6="accent6" hlink="hlink" folHlink="folHlink"/>
  <p:sldLayoutIdLst>
    <p:sldLayoutId id="2147483673" r:id="rId1"/>
    <p:sldLayoutId id="2147483721" r:id="rId2"/>
    <p:sldLayoutId id="2147483725" r:id="rId3"/>
    <p:sldLayoutId id="2147483722"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r>
              <a:rPr lang="en-GB" dirty="0"/>
              <a:t>WWW.BIRMINGHAM2022.COM</a:t>
            </a:r>
            <a:endParaRPr lang="en-US" dirty="0"/>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latin typeface="Arial" panose="020B0604020202020204" pitchFamily="34" charset="0"/>
              </a:rPr>
              <a:t>WWW.BIRMINGHAM2022.COM</a:t>
            </a:r>
          </a:p>
          <a:p>
            <a:r>
              <a:rPr lang="en-US" dirty="0">
                <a:latin typeface="Arial" panose="020B0604020202020204" pitchFamily="34" charset="0"/>
              </a:rPr>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53C3BFFC-9E14-F246-BEA8-BEAEFAAC7F69}" type="slidenum">
              <a:rPr lang="en-US" smtClean="0"/>
              <a:pPr/>
              <a:t>‹#›</a:t>
            </a:fld>
            <a:endParaRPr lang="en-US" dirty="0"/>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F55864CF-F8C1-E24F-8D25-ED8C3D27629B}"/>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10" name="TextBox 9">
            <a:extLst>
              <a:ext uri="{FF2B5EF4-FFF2-40B4-BE49-F238E27FC236}">
                <a16:creationId xmlns:a16="http://schemas.microsoft.com/office/drawing/2014/main" id="{D4216693-7C7E-4347-A843-5DDE23161DEC}"/>
              </a:ext>
            </a:extLst>
          </p:cNvPr>
          <p:cNvSpPr txBox="1"/>
          <p:nvPr userDrawn="1"/>
        </p:nvSpPr>
        <p:spPr>
          <a:xfrm>
            <a:off x="599439" y="6385023"/>
            <a:ext cx="6581945"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sp>
        <p:nvSpPr>
          <p:cNvPr id="12" name="Freeform 11">
            <a:extLst>
              <a:ext uri="{FF2B5EF4-FFF2-40B4-BE49-F238E27FC236}">
                <a16:creationId xmlns:a16="http://schemas.microsoft.com/office/drawing/2014/main" id="{29F5963E-BEDF-0D4E-9762-BEF37C3BCEF7}"/>
              </a:ext>
              <a:ext uri="{C183D7F6-B498-43B3-948B-1728B52AA6E4}">
                <adec:decorative xmlns:adec="http://schemas.microsoft.com/office/drawing/2017/decorative" val="1"/>
              </a:ext>
            </a:extLst>
          </p:cNvPr>
          <p:cNvSpPr/>
          <p:nvPr userDrawn="1"/>
        </p:nvSpPr>
        <p:spPr>
          <a:xfrm>
            <a:off x="4854924" y="509787"/>
            <a:ext cx="6703767" cy="5543710"/>
          </a:xfrm>
          <a:custGeom>
            <a:avLst/>
            <a:gdLst>
              <a:gd name="connsiteX0" fmla="*/ 8037871 w 8037871"/>
              <a:gd name="connsiteY0" fmla="*/ 4483510 h 6681019"/>
              <a:gd name="connsiteX1" fmla="*/ 8037871 w 8037871"/>
              <a:gd name="connsiteY1" fmla="*/ 0 h 6681019"/>
              <a:gd name="connsiteX2" fmla="*/ 6039464 w 8037871"/>
              <a:gd name="connsiteY2" fmla="*/ 0 h 6681019"/>
              <a:gd name="connsiteX3" fmla="*/ 0 w 8037871"/>
              <a:gd name="connsiteY3" fmla="*/ 6681019 h 6681019"/>
              <a:gd name="connsiteX4" fmla="*/ 929148 w 8037871"/>
              <a:gd name="connsiteY4" fmla="*/ 6681019 h 6681019"/>
              <a:gd name="connsiteX5" fmla="*/ 8037871 w 8037871"/>
              <a:gd name="connsiteY5" fmla="*/ 4483510 h 6681019"/>
              <a:gd name="connsiteX0" fmla="*/ 8114308 w 8114308"/>
              <a:gd name="connsiteY0" fmla="*/ 4458089 h 6681019"/>
              <a:gd name="connsiteX1" fmla="*/ 8037871 w 8114308"/>
              <a:gd name="connsiteY1" fmla="*/ 0 h 6681019"/>
              <a:gd name="connsiteX2" fmla="*/ 6039464 w 8114308"/>
              <a:gd name="connsiteY2" fmla="*/ 0 h 6681019"/>
              <a:gd name="connsiteX3" fmla="*/ 0 w 8114308"/>
              <a:gd name="connsiteY3" fmla="*/ 6681019 h 6681019"/>
              <a:gd name="connsiteX4" fmla="*/ 929148 w 8114308"/>
              <a:gd name="connsiteY4" fmla="*/ 6681019 h 6681019"/>
              <a:gd name="connsiteX5" fmla="*/ 8114308 w 8114308"/>
              <a:gd name="connsiteY5" fmla="*/ 4458089 h 6681019"/>
              <a:gd name="connsiteX0" fmla="*/ 8114308 w 8114308"/>
              <a:gd name="connsiteY0" fmla="*/ 4496219 h 6719149"/>
              <a:gd name="connsiteX1" fmla="*/ 8037871 w 8114308"/>
              <a:gd name="connsiteY1" fmla="*/ 0 h 6719149"/>
              <a:gd name="connsiteX2" fmla="*/ 6039464 w 8114308"/>
              <a:gd name="connsiteY2" fmla="*/ 38130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496219 h 6719149"/>
              <a:gd name="connsiteX1" fmla="*/ 8037871 w 8114308"/>
              <a:gd name="connsiteY1" fmla="*/ 0 h 6719149"/>
              <a:gd name="connsiteX2" fmla="*/ 6166860 w 8114308"/>
              <a:gd name="connsiteY2" fmla="*/ 296574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517405 h 6740335"/>
              <a:gd name="connsiteX1" fmla="*/ 8037871 w 8114308"/>
              <a:gd name="connsiteY1" fmla="*/ 21186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3625 w 8114308"/>
              <a:gd name="connsiteY1" fmla="*/ 33897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7978419 w 8114308"/>
              <a:gd name="connsiteY1" fmla="*/ 114395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7871 w 8114308"/>
              <a:gd name="connsiteY1" fmla="*/ 25422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063350 w 8063350"/>
              <a:gd name="connsiteY0" fmla="*/ 4517405 h 6740335"/>
              <a:gd name="connsiteX1" fmla="*/ 7986913 w 8063350"/>
              <a:gd name="connsiteY1" fmla="*/ 25422 h 6740335"/>
              <a:gd name="connsiteX2" fmla="*/ 6026727 w 8063350"/>
              <a:gd name="connsiteY2" fmla="*/ 0 h 6740335"/>
              <a:gd name="connsiteX3" fmla="*/ 0 w 8063350"/>
              <a:gd name="connsiteY3" fmla="*/ 6659837 h 6740335"/>
              <a:gd name="connsiteX4" fmla="*/ 878190 w 8063350"/>
              <a:gd name="connsiteY4" fmla="*/ 6740335 h 6740335"/>
              <a:gd name="connsiteX5" fmla="*/ 8063350 w 8063350"/>
              <a:gd name="connsiteY5" fmla="*/ 4517405 h 6740335"/>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171200 w 8063350"/>
              <a:gd name="connsiteY4" fmla="*/ 6651362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22573 w 8063350"/>
              <a:gd name="connsiteY4" fmla="*/ 6621705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73531 w 8063350"/>
              <a:gd name="connsiteY4" fmla="*/ 6642889 h 6659837"/>
              <a:gd name="connsiteX5" fmla="*/ 8063350 w 8063350"/>
              <a:gd name="connsiteY5" fmla="*/ 4517405 h 665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3350" h="6659837">
                <a:moveTo>
                  <a:pt x="8063350" y="4517405"/>
                </a:moveTo>
                <a:lnTo>
                  <a:pt x="7986913" y="25422"/>
                </a:lnTo>
                <a:lnTo>
                  <a:pt x="6026727" y="0"/>
                </a:lnTo>
                <a:lnTo>
                  <a:pt x="0" y="6659837"/>
                </a:lnTo>
                <a:lnTo>
                  <a:pt x="1073531" y="6642889"/>
                </a:lnTo>
                <a:lnTo>
                  <a:pt x="8063350" y="45174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3" name="Picture 12">
            <a:extLst>
              <a:ext uri="{FF2B5EF4-FFF2-40B4-BE49-F238E27FC236}">
                <a16:creationId xmlns:a16="http://schemas.microsoft.com/office/drawing/2014/main" id="{6FA04596-6DC8-0143-9894-C9716CBEF7E7}"/>
              </a:ext>
              <a:ext uri="{C183D7F6-B498-43B3-948B-1728B52AA6E4}">
                <adec:decorative xmlns:adec="http://schemas.microsoft.com/office/drawing/2017/decorative" val="1"/>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
        <p:nvSpPr>
          <p:cNvPr id="14" name="TextBox 13">
            <a:extLst>
              <a:ext uri="{FF2B5EF4-FFF2-40B4-BE49-F238E27FC236}">
                <a16:creationId xmlns:a16="http://schemas.microsoft.com/office/drawing/2014/main" id="{19D9855F-5CFB-CE63-F8D8-9875B3791D75}"/>
              </a:ext>
            </a:extLst>
          </p:cNvPr>
          <p:cNvSpPr txBox="1"/>
          <p:nvPr userDrawn="1">
            <p:extLst>
              <p:ext uri="{1162E1C5-73C7-4A58-AE30-91384D911F3F}">
                <p184:classification xmlns:p184="http://schemas.microsoft.com/office/powerpoint/2018/4/main" val="hdr"/>
              </p:ext>
            </p:extLst>
          </p:nvPr>
        </p:nvSpPr>
        <p:spPr>
          <a:xfrm>
            <a:off x="5915787" y="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
        <p:nvSpPr>
          <p:cNvPr id="15" name="TextBox 14">
            <a:extLst>
              <a:ext uri="{FF2B5EF4-FFF2-40B4-BE49-F238E27FC236}">
                <a16:creationId xmlns:a16="http://schemas.microsoft.com/office/drawing/2014/main" id="{510F8BF9-3D3A-8AF9-3AB1-565A7D924707}"/>
              </a:ext>
            </a:extLst>
          </p:cNvPr>
          <p:cNvSpPr txBox="1"/>
          <p:nvPr userDrawn="1">
            <p:extLst>
              <p:ext uri="{1162E1C5-73C7-4A58-AE30-91384D911F3F}">
                <p184:classification xmlns:p184="http://schemas.microsoft.com/office/powerpoint/2018/4/main" val="ftr"/>
              </p:ext>
            </p:extLst>
          </p:nvPr>
        </p:nvSpPr>
        <p:spPr>
          <a:xfrm>
            <a:off x="5915787" y="670560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1081832097"/>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002C2223-6388-064E-83FA-9CD3E2220699}"/>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Slide Number Placeholder 5">
            <a:extLst>
              <a:ext uri="{FF2B5EF4-FFF2-40B4-BE49-F238E27FC236}">
                <a16:creationId xmlns:a16="http://schemas.microsoft.com/office/drawing/2014/main" id="{3E2527B9-3F7C-7145-8BE6-42AD63345E88}"/>
              </a:ext>
            </a:extLst>
          </p:cNvPr>
          <p:cNvSpPr txBox="1">
            <a:spLocks/>
          </p:cNvSpPr>
          <p:nvPr userDrawn="1"/>
        </p:nvSpPr>
        <p:spPr>
          <a:xfrm>
            <a:off x="142240" y="6356350"/>
            <a:ext cx="2743200" cy="365125"/>
          </a:xfrm>
          <a:prstGeom prst="rect">
            <a:avLst/>
          </a:prstGeom>
        </p:spPr>
        <p:txBody>
          <a:bodyP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b="1" i="0" smtClean="0">
                <a:latin typeface="Arial" panose="020B0604020202020204" pitchFamily="34" charset="0"/>
              </a:rPr>
              <a:pPr/>
              <a:t>‹#›</a:t>
            </a:fld>
            <a:endParaRPr lang="en-US" b="1" i="0" dirty="0">
              <a:latin typeface="Arial" panose="020B0604020202020204" pitchFamily="34" charset="0"/>
            </a:endParaRPr>
          </a:p>
        </p:txBody>
      </p:sp>
      <p:sp>
        <p:nvSpPr>
          <p:cNvPr id="13" name="TextBox 12">
            <a:extLst>
              <a:ext uri="{FF2B5EF4-FFF2-40B4-BE49-F238E27FC236}">
                <a16:creationId xmlns:a16="http://schemas.microsoft.com/office/drawing/2014/main" id="{DD7315CC-174D-F446-A67D-FDF3F33733C7}"/>
              </a:ext>
            </a:extLst>
          </p:cNvPr>
          <p:cNvSpPr txBox="1"/>
          <p:nvPr userDrawn="1"/>
        </p:nvSpPr>
        <p:spPr>
          <a:xfrm>
            <a:off x="599440" y="6385023"/>
            <a:ext cx="6660004" cy="307777"/>
          </a:xfrm>
          <a:prstGeom prst="rect">
            <a:avLst/>
          </a:prstGeom>
          <a:noFill/>
        </p:spPr>
        <p:txBody>
          <a:bodyPr wrap="square" rtlCol="0">
            <a:spAutoFit/>
          </a:bodyPr>
          <a:lstStyle/>
          <a:p>
            <a:r>
              <a:rPr lang="en-US" sz="1400" b="1" i="0" dirty="0">
                <a:latin typeface="Arial" panose="020B0604020202020204" pitchFamily="34" charset="0"/>
              </a:rPr>
              <a:t>BIRMINGHAM2022.COM/POWER       #BRINGTHEPOWER</a:t>
            </a:r>
          </a:p>
        </p:txBody>
      </p:sp>
      <p:sp>
        <p:nvSpPr>
          <p:cNvPr id="8" name="Freeform 7">
            <a:extLst>
              <a:ext uri="{FF2B5EF4-FFF2-40B4-BE49-F238E27FC236}">
                <a16:creationId xmlns:a16="http://schemas.microsoft.com/office/drawing/2014/main" id="{52A9F151-927D-3B4B-A426-3D38E4579BB3}"/>
              </a:ext>
              <a:ext uri="{C183D7F6-B498-43B3-948B-1728B52AA6E4}">
                <adec:decorative xmlns:adec="http://schemas.microsoft.com/office/drawing/2017/decorative" val="1"/>
              </a:ext>
            </a:extLst>
          </p:cNvPr>
          <p:cNvSpPr/>
          <p:nvPr userDrawn="1"/>
        </p:nvSpPr>
        <p:spPr>
          <a:xfrm>
            <a:off x="4854924" y="509787"/>
            <a:ext cx="6703767" cy="5543710"/>
          </a:xfrm>
          <a:custGeom>
            <a:avLst/>
            <a:gdLst>
              <a:gd name="connsiteX0" fmla="*/ 8037871 w 8037871"/>
              <a:gd name="connsiteY0" fmla="*/ 4483510 h 6681019"/>
              <a:gd name="connsiteX1" fmla="*/ 8037871 w 8037871"/>
              <a:gd name="connsiteY1" fmla="*/ 0 h 6681019"/>
              <a:gd name="connsiteX2" fmla="*/ 6039464 w 8037871"/>
              <a:gd name="connsiteY2" fmla="*/ 0 h 6681019"/>
              <a:gd name="connsiteX3" fmla="*/ 0 w 8037871"/>
              <a:gd name="connsiteY3" fmla="*/ 6681019 h 6681019"/>
              <a:gd name="connsiteX4" fmla="*/ 929148 w 8037871"/>
              <a:gd name="connsiteY4" fmla="*/ 6681019 h 6681019"/>
              <a:gd name="connsiteX5" fmla="*/ 8037871 w 8037871"/>
              <a:gd name="connsiteY5" fmla="*/ 4483510 h 6681019"/>
              <a:gd name="connsiteX0" fmla="*/ 8114308 w 8114308"/>
              <a:gd name="connsiteY0" fmla="*/ 4458089 h 6681019"/>
              <a:gd name="connsiteX1" fmla="*/ 8037871 w 8114308"/>
              <a:gd name="connsiteY1" fmla="*/ 0 h 6681019"/>
              <a:gd name="connsiteX2" fmla="*/ 6039464 w 8114308"/>
              <a:gd name="connsiteY2" fmla="*/ 0 h 6681019"/>
              <a:gd name="connsiteX3" fmla="*/ 0 w 8114308"/>
              <a:gd name="connsiteY3" fmla="*/ 6681019 h 6681019"/>
              <a:gd name="connsiteX4" fmla="*/ 929148 w 8114308"/>
              <a:gd name="connsiteY4" fmla="*/ 6681019 h 6681019"/>
              <a:gd name="connsiteX5" fmla="*/ 8114308 w 8114308"/>
              <a:gd name="connsiteY5" fmla="*/ 4458089 h 6681019"/>
              <a:gd name="connsiteX0" fmla="*/ 8114308 w 8114308"/>
              <a:gd name="connsiteY0" fmla="*/ 4496219 h 6719149"/>
              <a:gd name="connsiteX1" fmla="*/ 8037871 w 8114308"/>
              <a:gd name="connsiteY1" fmla="*/ 0 h 6719149"/>
              <a:gd name="connsiteX2" fmla="*/ 6039464 w 8114308"/>
              <a:gd name="connsiteY2" fmla="*/ 38130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496219 h 6719149"/>
              <a:gd name="connsiteX1" fmla="*/ 8037871 w 8114308"/>
              <a:gd name="connsiteY1" fmla="*/ 0 h 6719149"/>
              <a:gd name="connsiteX2" fmla="*/ 6166860 w 8114308"/>
              <a:gd name="connsiteY2" fmla="*/ 296574 h 6719149"/>
              <a:gd name="connsiteX3" fmla="*/ 0 w 8114308"/>
              <a:gd name="connsiteY3" fmla="*/ 6719149 h 6719149"/>
              <a:gd name="connsiteX4" fmla="*/ 929148 w 8114308"/>
              <a:gd name="connsiteY4" fmla="*/ 6719149 h 6719149"/>
              <a:gd name="connsiteX5" fmla="*/ 8114308 w 8114308"/>
              <a:gd name="connsiteY5" fmla="*/ 4496219 h 6719149"/>
              <a:gd name="connsiteX0" fmla="*/ 8114308 w 8114308"/>
              <a:gd name="connsiteY0" fmla="*/ 4517405 h 6740335"/>
              <a:gd name="connsiteX1" fmla="*/ 8037871 w 8114308"/>
              <a:gd name="connsiteY1" fmla="*/ 21186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3625 w 8114308"/>
              <a:gd name="connsiteY1" fmla="*/ 33897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7978419 w 8114308"/>
              <a:gd name="connsiteY1" fmla="*/ 114395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114308 w 8114308"/>
              <a:gd name="connsiteY0" fmla="*/ 4517405 h 6740335"/>
              <a:gd name="connsiteX1" fmla="*/ 8037871 w 8114308"/>
              <a:gd name="connsiteY1" fmla="*/ 25422 h 6740335"/>
              <a:gd name="connsiteX2" fmla="*/ 6077685 w 8114308"/>
              <a:gd name="connsiteY2" fmla="*/ 0 h 6740335"/>
              <a:gd name="connsiteX3" fmla="*/ 0 w 8114308"/>
              <a:gd name="connsiteY3" fmla="*/ 6740335 h 6740335"/>
              <a:gd name="connsiteX4" fmla="*/ 929148 w 8114308"/>
              <a:gd name="connsiteY4" fmla="*/ 6740335 h 6740335"/>
              <a:gd name="connsiteX5" fmla="*/ 8114308 w 8114308"/>
              <a:gd name="connsiteY5" fmla="*/ 4517405 h 6740335"/>
              <a:gd name="connsiteX0" fmla="*/ 8063350 w 8063350"/>
              <a:gd name="connsiteY0" fmla="*/ 4517405 h 6740335"/>
              <a:gd name="connsiteX1" fmla="*/ 7986913 w 8063350"/>
              <a:gd name="connsiteY1" fmla="*/ 25422 h 6740335"/>
              <a:gd name="connsiteX2" fmla="*/ 6026727 w 8063350"/>
              <a:gd name="connsiteY2" fmla="*/ 0 h 6740335"/>
              <a:gd name="connsiteX3" fmla="*/ 0 w 8063350"/>
              <a:gd name="connsiteY3" fmla="*/ 6659837 h 6740335"/>
              <a:gd name="connsiteX4" fmla="*/ 878190 w 8063350"/>
              <a:gd name="connsiteY4" fmla="*/ 6740335 h 6740335"/>
              <a:gd name="connsiteX5" fmla="*/ 8063350 w 8063350"/>
              <a:gd name="connsiteY5" fmla="*/ 4517405 h 6740335"/>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171200 w 8063350"/>
              <a:gd name="connsiteY4" fmla="*/ 6651362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22573 w 8063350"/>
              <a:gd name="connsiteY4" fmla="*/ 6621705 h 6659837"/>
              <a:gd name="connsiteX5" fmla="*/ 8063350 w 8063350"/>
              <a:gd name="connsiteY5" fmla="*/ 4517405 h 6659837"/>
              <a:gd name="connsiteX0" fmla="*/ 8063350 w 8063350"/>
              <a:gd name="connsiteY0" fmla="*/ 4517405 h 6659837"/>
              <a:gd name="connsiteX1" fmla="*/ 7986913 w 8063350"/>
              <a:gd name="connsiteY1" fmla="*/ 25422 h 6659837"/>
              <a:gd name="connsiteX2" fmla="*/ 6026727 w 8063350"/>
              <a:gd name="connsiteY2" fmla="*/ 0 h 6659837"/>
              <a:gd name="connsiteX3" fmla="*/ 0 w 8063350"/>
              <a:gd name="connsiteY3" fmla="*/ 6659837 h 6659837"/>
              <a:gd name="connsiteX4" fmla="*/ 1073531 w 8063350"/>
              <a:gd name="connsiteY4" fmla="*/ 6642889 h 6659837"/>
              <a:gd name="connsiteX5" fmla="*/ 8063350 w 8063350"/>
              <a:gd name="connsiteY5" fmla="*/ 4517405 h 665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3350" h="6659837">
                <a:moveTo>
                  <a:pt x="8063350" y="4517405"/>
                </a:moveTo>
                <a:lnTo>
                  <a:pt x="7986913" y="25422"/>
                </a:lnTo>
                <a:lnTo>
                  <a:pt x="6026727" y="0"/>
                </a:lnTo>
                <a:lnTo>
                  <a:pt x="0" y="6659837"/>
                </a:lnTo>
                <a:lnTo>
                  <a:pt x="1073531" y="6642889"/>
                </a:lnTo>
                <a:lnTo>
                  <a:pt x="8063350" y="4517405"/>
                </a:lnTo>
                <a:close/>
              </a:path>
            </a:pathLst>
          </a:custGeom>
          <a:solidFill>
            <a:srgbClr val="FEE4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0" name="Picture 9">
            <a:extLst>
              <a:ext uri="{FF2B5EF4-FFF2-40B4-BE49-F238E27FC236}">
                <a16:creationId xmlns:a16="http://schemas.microsoft.com/office/drawing/2014/main" id="{31DE47BF-804D-CA4A-BFC4-10EA66E5CF5A}"/>
              </a:ext>
              <a:ext uri="{C183D7F6-B498-43B3-948B-1728B52AA6E4}">
                <adec:decorative xmlns:adec="http://schemas.microsoft.com/office/drawing/2017/decorative" val="1"/>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
        <p:nvSpPr>
          <p:cNvPr id="6" name="TextBox 5">
            <a:extLst>
              <a:ext uri="{FF2B5EF4-FFF2-40B4-BE49-F238E27FC236}">
                <a16:creationId xmlns:a16="http://schemas.microsoft.com/office/drawing/2014/main" id="{7B1F2D63-6723-F11D-B508-476194F64218}"/>
              </a:ext>
            </a:extLst>
          </p:cNvPr>
          <p:cNvSpPr txBox="1"/>
          <p:nvPr userDrawn="1">
            <p:extLst>
              <p:ext uri="{1162E1C5-73C7-4A58-AE30-91384D911F3F}">
                <p184:classification xmlns:p184="http://schemas.microsoft.com/office/powerpoint/2018/4/main" val="hdr"/>
              </p:ext>
            </p:extLst>
          </p:nvPr>
        </p:nvSpPr>
        <p:spPr>
          <a:xfrm>
            <a:off x="5915787" y="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
        <p:nvSpPr>
          <p:cNvPr id="7" name="TextBox 6">
            <a:extLst>
              <a:ext uri="{FF2B5EF4-FFF2-40B4-BE49-F238E27FC236}">
                <a16:creationId xmlns:a16="http://schemas.microsoft.com/office/drawing/2014/main" id="{54D6CB3F-547C-B3FB-FBDF-57ED0C10FE8E}"/>
              </a:ext>
            </a:extLst>
          </p:cNvPr>
          <p:cNvSpPr txBox="1"/>
          <p:nvPr userDrawn="1">
            <p:extLst>
              <p:ext uri="{1162E1C5-73C7-4A58-AE30-91384D911F3F}">
                <p184:classification xmlns:p184="http://schemas.microsoft.com/office/powerpoint/2018/4/main" val="ftr"/>
              </p:ext>
            </p:extLst>
          </p:nvPr>
        </p:nvSpPr>
        <p:spPr>
          <a:xfrm>
            <a:off x="5915787" y="670560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434351075"/>
      </p:ext>
    </p:extLst>
  </p:cSld>
  <p:clrMap bg1="lt1" tx1="dk1" bg2="lt2" tx2="dk2" accent1="accent1" accent2="accent2" accent3="accent3" accent4="accent4" accent5="accent5" accent6="accent6" hlink="hlink" folHlink="folHlink"/>
  <p:sldLayoutIdLst>
    <p:sldLayoutId id="2147483685" r:id="rId1"/>
    <p:sldLayoutId id="2147483726" r:id="rId2"/>
    <p:sldLayoutId id="2147483723" r:id="rId3"/>
    <p:sldLayoutId id="2147483686" r:id="rId4"/>
    <p:sldLayoutId id="2147483724" r:id="rId5"/>
    <p:sldLayoutId id="2147483720"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EE406"/>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BEC8CDC-35A8-9943-8683-270088D35E8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000" y="-3375"/>
            <a:ext cx="12204000" cy="6864750"/>
          </a:xfrm>
          <a:prstGeom prst="rect">
            <a:avLst/>
          </a:prstGeom>
        </p:spPr>
      </p:pic>
      <p:sp>
        <p:nvSpPr>
          <p:cNvPr id="14" name="Rectangle 13">
            <a:extLst>
              <a:ext uri="{FF2B5EF4-FFF2-40B4-BE49-F238E27FC236}">
                <a16:creationId xmlns:a16="http://schemas.microsoft.com/office/drawing/2014/main" id="{F876332F-DF9B-DE4E-BEF7-608973553045}"/>
              </a:ext>
            </a:extLst>
          </p:cNvPr>
          <p:cNvSpPr/>
          <p:nvPr userDrawn="1"/>
        </p:nvSpPr>
        <p:spPr>
          <a:xfrm>
            <a:off x="9438198" y="2003729"/>
            <a:ext cx="2242268" cy="25762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897AE4A-A920-8845-A21C-ACF032CC796F}"/>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98460" y="975360"/>
            <a:ext cx="6064912" cy="5882640"/>
          </a:xfrm>
          <a:prstGeom prst="rect">
            <a:avLst/>
          </a:prstGeom>
        </p:spPr>
      </p:pic>
      <p:pic>
        <p:nvPicPr>
          <p:cNvPr id="21" name="Picture 20">
            <a:extLst>
              <a:ext uri="{FF2B5EF4-FFF2-40B4-BE49-F238E27FC236}">
                <a16:creationId xmlns:a16="http://schemas.microsoft.com/office/drawing/2014/main" id="{FA8E9FED-8145-EC41-BDD8-23F3EA42617F}"/>
              </a:ext>
              <a:ext uri="{C183D7F6-B498-43B3-948B-1728B52AA6E4}">
                <adec:decorative xmlns:adec="http://schemas.microsoft.com/office/drawing/2017/decorative" val="1"/>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17477245">
            <a:off x="5912923" y="510062"/>
            <a:ext cx="1930400" cy="2209800"/>
          </a:xfrm>
          <a:prstGeom prst="rect">
            <a:avLst/>
          </a:prstGeom>
        </p:spPr>
      </p:pic>
      <p:pic>
        <p:nvPicPr>
          <p:cNvPr id="7" name="Picture 6">
            <a:extLst>
              <a:ext uri="{FF2B5EF4-FFF2-40B4-BE49-F238E27FC236}">
                <a16:creationId xmlns:a16="http://schemas.microsoft.com/office/drawing/2014/main" id="{A150176A-19F8-5940-8005-90F96D24370D}"/>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9175144" y="228600"/>
            <a:ext cx="2800956" cy="650874"/>
          </a:xfrm>
          <a:prstGeom prst="rect">
            <a:avLst/>
          </a:prstGeom>
        </p:spPr>
      </p:pic>
      <p:sp>
        <p:nvSpPr>
          <p:cNvPr id="5" name="TextBox 4">
            <a:extLst>
              <a:ext uri="{FF2B5EF4-FFF2-40B4-BE49-F238E27FC236}">
                <a16:creationId xmlns:a16="http://schemas.microsoft.com/office/drawing/2014/main" id="{D0989BA2-48E1-B6A2-F217-86E6EE30A130}"/>
              </a:ext>
            </a:extLst>
          </p:cNvPr>
          <p:cNvSpPr txBox="1"/>
          <p:nvPr userDrawn="1">
            <p:extLst>
              <p:ext uri="{1162E1C5-73C7-4A58-AE30-91384D911F3F}">
                <p184:classification xmlns:p184="http://schemas.microsoft.com/office/powerpoint/2018/4/main" val="hdr"/>
              </p:ext>
            </p:extLst>
          </p:nvPr>
        </p:nvSpPr>
        <p:spPr>
          <a:xfrm>
            <a:off x="5915787" y="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
        <p:nvSpPr>
          <p:cNvPr id="6" name="TextBox 5">
            <a:extLst>
              <a:ext uri="{FF2B5EF4-FFF2-40B4-BE49-F238E27FC236}">
                <a16:creationId xmlns:a16="http://schemas.microsoft.com/office/drawing/2014/main" id="{CB5B4B31-F6D1-90E4-47B2-B5F0D69692DA}"/>
              </a:ext>
            </a:extLst>
          </p:cNvPr>
          <p:cNvSpPr txBox="1"/>
          <p:nvPr userDrawn="1">
            <p:extLst>
              <p:ext uri="{1162E1C5-73C7-4A58-AE30-91384D911F3F}">
                <p184:classification xmlns:p184="http://schemas.microsoft.com/office/powerpoint/2018/4/main" val="ftr"/>
              </p:ext>
            </p:extLst>
          </p:nvPr>
        </p:nvSpPr>
        <p:spPr>
          <a:xfrm>
            <a:off x="5915787" y="6705600"/>
            <a:ext cx="388938" cy="152400"/>
          </a:xfrm>
          <a:prstGeom prst="rect">
            <a:avLst/>
          </a:prstGeom>
        </p:spPr>
        <p:txBody>
          <a:bodyPr horzOverflow="overflow" lIns="0" tIns="0" rIns="0" bIns="0">
            <a:spAutoFit/>
          </a:bodyPr>
          <a:lstStyle/>
          <a:p>
            <a:pPr algn="ctr"/>
            <a:r>
              <a:rPr lang="en-GB" sz="100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2651556818"/>
      </p:ext>
    </p:extLst>
  </p:cSld>
  <p:clrMap bg1="lt1" tx1="dk1" bg2="lt2" tx2="dk2" accent1="accent1" accent2="accent2" accent3="accent3" accent4="accent4" accent5="accent5" accent6="accent6" hlink="hlink" folHlink="folHlink"/>
  <p:sldLayoutIdLst>
    <p:sldLayoutId id="2147483697" r:id="rId1"/>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5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18.png"/><Relationship Id="rId5" Type="http://schemas.openxmlformats.org/officeDocument/2006/relationships/hyperlink" Target="https://vimeo.com/726933154" TargetMode="Externa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23.png"/><Relationship Id="rId5" Type="http://schemas.openxmlformats.org/officeDocument/2006/relationships/image" Target="../media/image16.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3BB9D-86D0-8A4E-AB70-7F2A827679BE}"/>
              </a:ext>
            </a:extLst>
          </p:cNvPr>
          <p:cNvSpPr>
            <a:spLocks noGrp="1"/>
          </p:cNvSpPr>
          <p:nvPr>
            <p:ph type="title" idx="4294967295"/>
          </p:nvPr>
        </p:nvSpPr>
        <p:spPr>
          <a:xfrm>
            <a:off x="736461" y="5235069"/>
            <a:ext cx="3118567" cy="867930"/>
          </a:xfrm>
          <a:prstGeom prst="rect">
            <a:avLst/>
          </a:prstGeom>
        </p:spPr>
        <p:txBody>
          <a:bodyPr wrap="square">
            <a:spAutoFit/>
          </a:bodyPr>
          <a:lstStyle/>
          <a:p>
            <a:pPr lvl="0" algn="ctr"/>
            <a:r>
              <a:rPr lang="en-GB" sz="2800" b="1" dirty="0">
                <a:latin typeface="Arial" charset="0"/>
                <a:ea typeface="Arial" charset="0"/>
                <a:cs typeface="Arial" charset="0"/>
              </a:rPr>
              <a:t>BE A KINDNESS </a:t>
            </a:r>
            <a:br>
              <a:rPr lang="en-GB" sz="2800" b="1" dirty="0">
                <a:latin typeface="Arial" charset="0"/>
                <a:ea typeface="Arial" charset="0"/>
                <a:cs typeface="Arial" charset="0"/>
              </a:rPr>
            </a:br>
            <a:r>
              <a:rPr lang="en-GB" sz="2800" b="1" dirty="0">
                <a:latin typeface="Arial" charset="0"/>
                <a:ea typeface="Arial" charset="0"/>
                <a:cs typeface="Arial" charset="0"/>
              </a:rPr>
              <a:t>CHAMPION </a:t>
            </a:r>
            <a:endParaRPr lang="en-US" sz="2800" b="1" dirty="0">
              <a:latin typeface="Arial" charset="0"/>
              <a:ea typeface="Arial" charset="0"/>
              <a:cs typeface="Arial" charset="0"/>
            </a:endParaRPr>
          </a:p>
        </p:txBody>
      </p:sp>
      <p:pic>
        <p:nvPicPr>
          <p:cNvPr id="4" name="Picture 3">
            <a:extLst>
              <a:ext uri="{FF2B5EF4-FFF2-40B4-BE49-F238E27FC236}">
                <a16:creationId xmlns:a16="http://schemas.microsoft.com/office/drawing/2014/main" id="{FDE8C1A6-4966-5740-AFBE-4FA32BE6FFA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8644" y="0"/>
            <a:ext cx="4001794" cy="5024945"/>
          </a:xfrm>
          <a:prstGeom prst="rect">
            <a:avLst/>
          </a:prstGeom>
        </p:spPr>
      </p:pic>
    </p:spTree>
    <p:extLst>
      <p:ext uri="{BB962C8B-B14F-4D97-AF65-F5344CB8AC3E}">
        <p14:creationId xmlns:p14="http://schemas.microsoft.com/office/powerpoint/2010/main" val="412550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838200" y="677041"/>
            <a:ext cx="10515600" cy="701731"/>
          </a:xfrm>
        </p:spPr>
        <p:txBody>
          <a:bodyPr>
            <a:spAutoFit/>
          </a:bodyPr>
          <a:lstStyle/>
          <a:p>
            <a:r>
              <a:rPr lang="en-US" b="1" dirty="0"/>
              <a:t>BE A KINDNESS CHAMPION</a:t>
            </a:r>
          </a:p>
        </p:txBody>
      </p:sp>
      <p:sp>
        <p:nvSpPr>
          <p:cNvPr id="7" name="Content Placeholder 16">
            <a:extLst>
              <a:ext uri="{FF2B5EF4-FFF2-40B4-BE49-F238E27FC236}">
                <a16:creationId xmlns:a16="http://schemas.microsoft.com/office/drawing/2014/main" id="{D2AD1E37-129F-804F-B31E-FDCAA93D3CFD}"/>
              </a:ext>
            </a:extLst>
          </p:cNvPr>
          <p:cNvSpPr>
            <a:spLocks noGrp="1"/>
          </p:cNvSpPr>
          <p:nvPr>
            <p:ph sz="half" idx="1"/>
          </p:nvPr>
        </p:nvSpPr>
        <p:spPr>
          <a:xfrm>
            <a:off x="1026000" y="1572565"/>
            <a:ext cx="5069999" cy="4351338"/>
          </a:xfrm>
        </p:spPr>
        <p:txBody>
          <a:bodyPr>
            <a:noAutofit/>
          </a:bodyPr>
          <a:lstStyle/>
          <a:p>
            <a:pPr marL="0" indent="0">
              <a:spcAft>
                <a:spcPts val="600"/>
              </a:spcAft>
              <a:buNone/>
            </a:pPr>
            <a:r>
              <a:rPr lang="en-GB" sz="1800" b="1" dirty="0">
                <a:solidFill>
                  <a:prstClr val="black"/>
                </a:solidFill>
              </a:rPr>
              <a:t>Overview: </a:t>
            </a:r>
            <a:r>
              <a:rPr lang="en-GB" sz="1800" dirty="0"/>
              <a:t>The Commonwealth Games are known as the ‘Friendly Games’. Pupils watch a film showing Commonwealth Games athletes, para-athletes and teammates supporting each other. They discuss acts of kindness towards others, what these look like and how they make others feel. They carry out acts of kindness in the run-up to the Birmingham 2022 Games.</a:t>
            </a:r>
          </a:p>
        </p:txBody>
      </p:sp>
      <p:sp>
        <p:nvSpPr>
          <p:cNvPr id="8" name="Content Placeholder 17">
            <a:extLst>
              <a:ext uri="{FF2B5EF4-FFF2-40B4-BE49-F238E27FC236}">
                <a16:creationId xmlns:a16="http://schemas.microsoft.com/office/drawing/2014/main" id="{C31BDDD4-916D-014A-8747-B18E81D52275}"/>
              </a:ext>
            </a:extLst>
          </p:cNvPr>
          <p:cNvSpPr>
            <a:spLocks noGrp="1"/>
          </p:cNvSpPr>
          <p:nvPr>
            <p:ph sz="half" idx="2"/>
          </p:nvPr>
        </p:nvSpPr>
        <p:spPr>
          <a:xfrm>
            <a:off x="6096000" y="1572565"/>
            <a:ext cx="5161280" cy="4351338"/>
          </a:xfrm>
        </p:spPr>
        <p:txBody>
          <a:bodyPr>
            <a:noAutofit/>
          </a:bodyPr>
          <a:lstStyle/>
          <a:p>
            <a:pPr marL="0" lvl="0" indent="0">
              <a:spcBef>
                <a:spcPts val="0"/>
              </a:spcBef>
              <a:spcAft>
                <a:spcPts val="600"/>
              </a:spcAft>
              <a:buNone/>
            </a:pPr>
            <a:r>
              <a:rPr lang="en-GB" sz="1800" b="1" dirty="0">
                <a:solidFill>
                  <a:prstClr val="black"/>
                </a:solidFill>
              </a:rPr>
              <a:t>Learning objective</a:t>
            </a:r>
            <a:endParaRPr lang="en-GB" sz="1800" dirty="0">
              <a:solidFill>
                <a:prstClr val="black"/>
              </a:solidFill>
            </a:endParaRPr>
          </a:p>
          <a:p>
            <a:pPr marL="12700" lvl="0" indent="0">
              <a:spcAft>
                <a:spcPts val="600"/>
              </a:spcAft>
              <a:buClr>
                <a:prstClr val="black"/>
              </a:buClr>
              <a:buSzPts val="1800"/>
              <a:buNone/>
            </a:pPr>
            <a:r>
              <a:rPr lang="en-GB" sz="1800" dirty="0">
                <a:solidFill>
                  <a:prstClr val="black"/>
                </a:solidFill>
              </a:rPr>
              <a:t>Pupils will:</a:t>
            </a:r>
          </a:p>
          <a:p>
            <a:pPr marL="285750" lvl="0" indent="-273050">
              <a:spcAft>
                <a:spcPts val="600"/>
              </a:spcAft>
              <a:buClr>
                <a:prstClr val="black"/>
              </a:buClr>
              <a:buSzPts val="1800"/>
            </a:pPr>
            <a:r>
              <a:rPr lang="en-GB" sz="1800" dirty="0">
                <a:solidFill>
                  <a:prstClr val="black"/>
                </a:solidFill>
              </a:rPr>
              <a:t>understand what kindness looks like, and how it makes people feel</a:t>
            </a:r>
          </a:p>
          <a:p>
            <a:pPr marL="0" lvl="0" indent="0">
              <a:spcBef>
                <a:spcPts val="0"/>
              </a:spcBef>
              <a:spcAft>
                <a:spcPts val="600"/>
              </a:spcAft>
              <a:buNone/>
            </a:pPr>
            <a:endParaRPr lang="en-GB" sz="1800" b="1" dirty="0">
              <a:solidFill>
                <a:prstClr val="black"/>
              </a:solidFill>
            </a:endParaRPr>
          </a:p>
          <a:p>
            <a:pPr marL="0" lvl="0" indent="0">
              <a:spcBef>
                <a:spcPts val="0"/>
              </a:spcBef>
              <a:spcAft>
                <a:spcPts val="600"/>
              </a:spcAft>
              <a:buNone/>
            </a:pPr>
            <a:r>
              <a:rPr lang="en-GB" sz="1800" b="1" dirty="0">
                <a:solidFill>
                  <a:prstClr val="black"/>
                </a:solidFill>
              </a:rPr>
              <a:t>Learning outcomes</a:t>
            </a:r>
            <a:endParaRPr lang="en-GB" sz="1800" dirty="0">
              <a:solidFill>
                <a:prstClr val="black"/>
              </a:solidFill>
            </a:endParaRPr>
          </a:p>
          <a:p>
            <a:pPr marL="12700" lvl="0" indent="0">
              <a:spcAft>
                <a:spcPts val="600"/>
              </a:spcAft>
              <a:buClr>
                <a:prstClr val="black"/>
              </a:buClr>
              <a:buSzPts val="1800"/>
              <a:buNone/>
            </a:pPr>
            <a:r>
              <a:rPr lang="en-GB" sz="1800" dirty="0">
                <a:solidFill>
                  <a:prstClr val="black"/>
                </a:solidFill>
              </a:rPr>
              <a:t>I can:</a:t>
            </a:r>
          </a:p>
          <a:p>
            <a:pPr marL="285750" lvl="0" indent="-273050">
              <a:spcAft>
                <a:spcPts val="600"/>
              </a:spcAft>
              <a:buClr>
                <a:prstClr val="black"/>
              </a:buClr>
              <a:buSzPts val="1800"/>
            </a:pPr>
            <a:r>
              <a:rPr lang="en-GB" sz="1800" dirty="0">
                <a:solidFill>
                  <a:prstClr val="black"/>
                </a:solidFill>
              </a:rPr>
              <a:t>identify acts of kindness</a:t>
            </a:r>
          </a:p>
          <a:p>
            <a:pPr marL="285750" lvl="0" indent="-273050">
              <a:spcAft>
                <a:spcPts val="600"/>
              </a:spcAft>
              <a:buClr>
                <a:prstClr val="black"/>
              </a:buClr>
              <a:buSzPts val="1800"/>
            </a:pPr>
            <a:r>
              <a:rPr lang="en-GB" sz="1800" dirty="0">
                <a:solidFill>
                  <a:prstClr val="black"/>
                </a:solidFill>
              </a:rPr>
              <a:t>describe how being kind makes people feel</a:t>
            </a:r>
          </a:p>
          <a:p>
            <a:pPr marL="285750" lvl="0" indent="-273050">
              <a:spcAft>
                <a:spcPts val="600"/>
              </a:spcAft>
              <a:buClr>
                <a:prstClr val="black"/>
              </a:buClr>
              <a:buSzPts val="1800"/>
            </a:pPr>
            <a:r>
              <a:rPr lang="en-GB" sz="1800" dirty="0">
                <a:solidFill>
                  <a:prstClr val="black"/>
                </a:solidFill>
              </a:rPr>
              <a:t>show kindness towards </a:t>
            </a:r>
            <a:br>
              <a:rPr lang="en-GB" sz="1800" dirty="0">
                <a:solidFill>
                  <a:prstClr val="black"/>
                </a:solidFill>
              </a:rPr>
            </a:br>
            <a:r>
              <a:rPr lang="en-GB" sz="1800" dirty="0">
                <a:solidFill>
                  <a:prstClr val="black"/>
                </a:solidFill>
              </a:rPr>
              <a:t>other people</a:t>
            </a:r>
          </a:p>
          <a:p>
            <a:pPr marL="0" indent="0">
              <a:spcBef>
                <a:spcPts val="0"/>
              </a:spcBef>
              <a:spcAft>
                <a:spcPts val="1800"/>
              </a:spcAft>
              <a:buNone/>
            </a:pPr>
            <a:endParaRPr lang="en-GB" sz="1800" dirty="0">
              <a:solidFill>
                <a:prstClr val="black"/>
              </a:solidFill>
            </a:endParaRPr>
          </a:p>
        </p:txBody>
      </p:sp>
    </p:spTree>
    <p:extLst>
      <p:ext uri="{BB962C8B-B14F-4D97-AF65-F5344CB8AC3E}">
        <p14:creationId xmlns:p14="http://schemas.microsoft.com/office/powerpoint/2010/main" val="2866294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3E83B0-729D-224D-B940-B616165F4784}"/>
              </a:ext>
            </a:extLst>
          </p:cNvPr>
          <p:cNvSpPr>
            <a:spLocks noGrp="1"/>
          </p:cNvSpPr>
          <p:nvPr>
            <p:ph type="title"/>
          </p:nvPr>
        </p:nvSpPr>
        <p:spPr>
          <a:xfrm>
            <a:off x="838200" y="677041"/>
            <a:ext cx="10515600" cy="701731"/>
          </a:xfrm>
        </p:spPr>
        <p:txBody>
          <a:bodyPr>
            <a:spAutoFit/>
          </a:bodyPr>
          <a:lstStyle/>
          <a:p>
            <a:r>
              <a:rPr lang="en-US" b="1" dirty="0"/>
              <a:t>BE A KINDNESS CHAMPION</a:t>
            </a:r>
          </a:p>
        </p:txBody>
      </p:sp>
      <p:sp>
        <p:nvSpPr>
          <p:cNvPr id="7" name="Content Placeholder 16">
            <a:extLst>
              <a:ext uri="{FF2B5EF4-FFF2-40B4-BE49-F238E27FC236}">
                <a16:creationId xmlns:a16="http://schemas.microsoft.com/office/drawing/2014/main" id="{D2AD1E37-129F-804F-B31E-FDCAA93D3CFD}"/>
              </a:ext>
            </a:extLst>
          </p:cNvPr>
          <p:cNvSpPr>
            <a:spLocks noGrp="1"/>
          </p:cNvSpPr>
          <p:nvPr>
            <p:ph sz="half" idx="1"/>
          </p:nvPr>
        </p:nvSpPr>
        <p:spPr>
          <a:xfrm>
            <a:off x="1026000" y="1572565"/>
            <a:ext cx="5069999" cy="4351338"/>
          </a:xfrm>
        </p:spPr>
        <p:txBody>
          <a:bodyPr>
            <a:noAutofit/>
          </a:bodyPr>
          <a:lstStyle/>
          <a:p>
            <a:pPr marL="12700" indent="0">
              <a:spcBef>
                <a:spcPts val="0"/>
              </a:spcBef>
              <a:spcAft>
                <a:spcPts val="2400"/>
              </a:spcAft>
              <a:buClr>
                <a:prstClr val="black"/>
              </a:buClr>
              <a:buSzPts val="1800"/>
              <a:buNone/>
            </a:pPr>
            <a:r>
              <a:rPr lang="en-GB" sz="1800" b="1" dirty="0">
                <a:solidFill>
                  <a:prstClr val="black"/>
                </a:solidFill>
              </a:rPr>
              <a:t>Key words</a:t>
            </a:r>
            <a:br>
              <a:rPr lang="en-GB" sz="1800" b="1" dirty="0">
                <a:solidFill>
                  <a:prstClr val="black"/>
                </a:solidFill>
              </a:rPr>
            </a:br>
            <a:r>
              <a:rPr lang="en-GB" sz="1800" dirty="0">
                <a:solidFill>
                  <a:prstClr val="black"/>
                </a:solidFill>
              </a:rPr>
              <a:t>kindness; support; emotions; feelings</a:t>
            </a:r>
          </a:p>
          <a:p>
            <a:pPr marL="0" indent="0">
              <a:spcBef>
                <a:spcPts val="0"/>
              </a:spcBef>
              <a:spcAft>
                <a:spcPts val="1800"/>
              </a:spcAft>
              <a:buNone/>
            </a:pPr>
            <a:r>
              <a:rPr lang="en-GB" sz="1800" b="1" dirty="0">
                <a:solidFill>
                  <a:prstClr val="black"/>
                </a:solidFill>
              </a:rPr>
              <a:t>Time required</a:t>
            </a:r>
            <a:br>
              <a:rPr lang="en-GB" sz="1800" b="1" dirty="0">
                <a:solidFill>
                  <a:prstClr val="black"/>
                </a:solidFill>
              </a:rPr>
            </a:br>
            <a:r>
              <a:rPr lang="en-GB" sz="1800" dirty="0">
                <a:solidFill>
                  <a:prstClr val="black"/>
                </a:solidFill>
              </a:rPr>
              <a:t>30–45 minutes initially, with varying times when carrying out and recording acts of kindness</a:t>
            </a:r>
            <a:endParaRPr lang="en-GB" sz="1800" b="1" dirty="0">
              <a:solidFill>
                <a:prstClr val="black"/>
              </a:solidFill>
            </a:endParaRPr>
          </a:p>
          <a:p>
            <a:pPr marL="0" lvl="0" indent="0">
              <a:spcBef>
                <a:spcPts val="0"/>
              </a:spcBef>
              <a:spcAft>
                <a:spcPts val="600"/>
              </a:spcAft>
              <a:buNone/>
            </a:pPr>
            <a:r>
              <a:rPr lang="en-GB" sz="1800" b="1" dirty="0">
                <a:solidFill>
                  <a:prstClr val="black"/>
                </a:solidFill>
              </a:rPr>
              <a:t>Resources </a:t>
            </a:r>
          </a:p>
          <a:p>
            <a:pPr marL="0" lvl="0" indent="0">
              <a:spcBef>
                <a:spcPts val="0"/>
              </a:spcBef>
              <a:spcAft>
                <a:spcPts val="1800"/>
              </a:spcAft>
              <a:buNone/>
            </a:pPr>
            <a:r>
              <a:rPr lang="en-GB" sz="1800" b="1" dirty="0">
                <a:solidFill>
                  <a:prstClr val="black"/>
                </a:solidFill>
              </a:rPr>
              <a:t>Kind Acts worksheet</a:t>
            </a:r>
            <a:r>
              <a:rPr lang="en-GB" sz="1800" dirty="0">
                <a:solidFill>
                  <a:prstClr val="black"/>
                </a:solidFill>
              </a:rPr>
              <a:t>; a small gift-wrapped box; </a:t>
            </a:r>
            <a:br>
              <a:rPr lang="en-GB" sz="1800" dirty="0">
                <a:solidFill>
                  <a:prstClr val="black"/>
                </a:solidFill>
              </a:rPr>
            </a:br>
            <a:r>
              <a:rPr lang="en-GB" sz="1800" dirty="0">
                <a:solidFill>
                  <a:prstClr val="black"/>
                </a:solidFill>
              </a:rPr>
              <a:t>a Kindness box made out of found materials (available </a:t>
            </a:r>
            <a:br>
              <a:rPr lang="en-GB" sz="1800" dirty="0">
                <a:solidFill>
                  <a:prstClr val="black"/>
                </a:solidFill>
              </a:rPr>
            </a:br>
            <a:r>
              <a:rPr lang="en-GB" sz="1800" dirty="0">
                <a:solidFill>
                  <a:prstClr val="black"/>
                </a:solidFill>
              </a:rPr>
              <a:t>in the classroom at all times for nominations); Kindness Champion certificate </a:t>
            </a:r>
            <a:endParaRPr lang="en-GB" sz="1800" b="1" dirty="0">
              <a:solidFill>
                <a:prstClr val="black"/>
              </a:solidFill>
            </a:endParaRPr>
          </a:p>
          <a:p>
            <a:pPr marL="12700" indent="0">
              <a:spcBef>
                <a:spcPts val="0"/>
              </a:spcBef>
              <a:spcAft>
                <a:spcPts val="2400"/>
              </a:spcAft>
              <a:buClr>
                <a:prstClr val="black"/>
              </a:buClr>
              <a:buSzPts val="1800"/>
              <a:buNone/>
            </a:pPr>
            <a:endParaRPr lang="en-GB" sz="1800" dirty="0">
              <a:solidFill>
                <a:prstClr val="black"/>
              </a:solidFill>
            </a:endParaRPr>
          </a:p>
        </p:txBody>
      </p:sp>
      <p:sp>
        <p:nvSpPr>
          <p:cNvPr id="8" name="Content Placeholder 17">
            <a:extLst>
              <a:ext uri="{FF2B5EF4-FFF2-40B4-BE49-F238E27FC236}">
                <a16:creationId xmlns:a16="http://schemas.microsoft.com/office/drawing/2014/main" id="{C31BDDD4-916D-014A-8747-B18E81D52275}"/>
              </a:ext>
            </a:extLst>
          </p:cNvPr>
          <p:cNvSpPr>
            <a:spLocks noGrp="1"/>
          </p:cNvSpPr>
          <p:nvPr>
            <p:ph sz="half" idx="2"/>
          </p:nvPr>
        </p:nvSpPr>
        <p:spPr>
          <a:xfrm>
            <a:off x="6096000" y="1572565"/>
            <a:ext cx="5161280" cy="4351338"/>
          </a:xfrm>
        </p:spPr>
        <p:txBody>
          <a:bodyPr>
            <a:noAutofit/>
          </a:bodyPr>
          <a:lstStyle/>
          <a:p>
            <a:pPr marL="0" lvl="0" indent="0">
              <a:spcBef>
                <a:spcPts val="0"/>
              </a:spcBef>
              <a:spcAft>
                <a:spcPts val="600"/>
              </a:spcAft>
              <a:buNone/>
            </a:pPr>
            <a:r>
              <a:rPr lang="en-GB" sz="1800" b="1" dirty="0">
                <a:solidFill>
                  <a:prstClr val="black"/>
                </a:solidFill>
              </a:rPr>
              <a:t>Curriculum links </a:t>
            </a:r>
          </a:p>
          <a:p>
            <a:pPr marL="0" lvl="0" indent="0">
              <a:spcBef>
                <a:spcPts val="0"/>
              </a:spcBef>
              <a:spcAft>
                <a:spcPts val="600"/>
              </a:spcAft>
              <a:buNone/>
            </a:pPr>
            <a:r>
              <a:rPr lang="en-GB" sz="1800" dirty="0">
                <a:solidFill>
                  <a:prstClr val="black"/>
                </a:solidFill>
              </a:rPr>
              <a:t>PSHE/RHE: identifying and naming feelings and emotions; understanding the effects of behaviour on others; personal health and mental wellbeing </a:t>
            </a:r>
          </a:p>
          <a:p>
            <a:pPr marL="0" lvl="0" indent="0">
              <a:spcBef>
                <a:spcPts val="0"/>
              </a:spcBef>
              <a:spcAft>
                <a:spcPts val="1800"/>
              </a:spcAft>
              <a:buNone/>
            </a:pPr>
            <a:endParaRPr lang="en-GB" sz="1800" dirty="0">
              <a:solidFill>
                <a:prstClr val="black"/>
              </a:solidFill>
            </a:endParaRPr>
          </a:p>
        </p:txBody>
      </p:sp>
    </p:spTree>
    <p:extLst>
      <p:ext uri="{BB962C8B-B14F-4D97-AF65-F5344CB8AC3E}">
        <p14:creationId xmlns:p14="http://schemas.microsoft.com/office/powerpoint/2010/main" val="4072088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C4FE053-4692-E84D-9378-722F268EA1FB}"/>
              </a:ext>
              <a:ext uri="{C183D7F6-B498-43B3-948B-1728B52AA6E4}">
                <adec:decorative xmlns:adec="http://schemas.microsoft.com/office/drawing/2017/decorative" val="1"/>
              </a:ext>
            </a:extLst>
          </p:cNvPr>
          <p:cNvGrpSpPr/>
          <p:nvPr/>
        </p:nvGrpSpPr>
        <p:grpSpPr>
          <a:xfrm rot="238379">
            <a:off x="-154273" y="-552061"/>
            <a:ext cx="5594589" cy="5594589"/>
            <a:chOff x="2373766" y="1345463"/>
            <a:chExt cx="4710653" cy="4710653"/>
          </a:xfrm>
        </p:grpSpPr>
        <p:pic>
          <p:nvPicPr>
            <p:cNvPr id="7" name="Graphic 6" descr="Thought bubble with solid fill">
              <a:extLst>
                <a:ext uri="{FF2B5EF4-FFF2-40B4-BE49-F238E27FC236}">
                  <a16:creationId xmlns:a16="http://schemas.microsoft.com/office/drawing/2014/main" id="{212529A6-146A-1443-BF67-15A9F86EB7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20000" flipH="1">
              <a:off x="2373766" y="1424867"/>
              <a:ext cx="4631249" cy="4631249"/>
            </a:xfrm>
            <a:prstGeom prst="rect">
              <a:avLst/>
            </a:prstGeom>
          </p:spPr>
        </p:pic>
        <p:pic>
          <p:nvPicPr>
            <p:cNvPr id="8" name="Graphic 7" descr="Thought bubble with solid fill">
              <a:extLst>
                <a:ext uri="{FF2B5EF4-FFF2-40B4-BE49-F238E27FC236}">
                  <a16:creationId xmlns:a16="http://schemas.microsoft.com/office/drawing/2014/main" id="{5A29E4A7-8643-284A-937E-1FFE64DF326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2453170" y="1345463"/>
              <a:ext cx="4631249" cy="4631249"/>
            </a:xfrm>
            <a:prstGeom prst="rect">
              <a:avLst/>
            </a:prstGeom>
          </p:spPr>
        </p:pic>
      </p:grpSp>
      <p:pic>
        <p:nvPicPr>
          <p:cNvPr id="14" name="Picture 13">
            <a:extLst>
              <a:ext uri="{FF2B5EF4-FFF2-40B4-BE49-F238E27FC236}">
                <a16:creationId xmlns:a16="http://schemas.microsoft.com/office/drawing/2014/main" id="{08559278-F9DC-194F-8B9C-FE6624FB11B3}"/>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31659" y="1825259"/>
            <a:ext cx="3555780" cy="213735"/>
          </a:xfrm>
          <a:prstGeom prst="rect">
            <a:avLst/>
          </a:prstGeom>
        </p:spPr>
      </p:pic>
      <p:sp>
        <p:nvSpPr>
          <p:cNvPr id="5" name="Title 4">
            <a:extLst>
              <a:ext uri="{FF2B5EF4-FFF2-40B4-BE49-F238E27FC236}">
                <a16:creationId xmlns:a16="http://schemas.microsoft.com/office/drawing/2014/main" id="{20E2A273-DC4E-7B47-B1C2-4A1B4FEB9F85}"/>
              </a:ext>
            </a:extLst>
          </p:cNvPr>
          <p:cNvSpPr>
            <a:spLocks noGrp="1"/>
          </p:cNvSpPr>
          <p:nvPr>
            <p:ph type="title"/>
          </p:nvPr>
        </p:nvSpPr>
        <p:spPr>
          <a:xfrm>
            <a:off x="1055027" y="1126512"/>
            <a:ext cx="3276600" cy="742421"/>
          </a:xfrm>
        </p:spPr>
        <p:txBody>
          <a:bodyPr/>
          <a:lstStyle/>
          <a:p>
            <a:r>
              <a:rPr lang="en-US" b="1" dirty="0"/>
              <a:t>KINDNESS</a:t>
            </a:r>
          </a:p>
        </p:txBody>
      </p:sp>
      <p:pic>
        <p:nvPicPr>
          <p:cNvPr id="9" name="Picture 8">
            <a:extLst>
              <a:ext uri="{FF2B5EF4-FFF2-40B4-BE49-F238E27FC236}">
                <a16:creationId xmlns:a16="http://schemas.microsoft.com/office/drawing/2014/main" id="{AA4CA4FD-D7F6-1846-963D-EE48E668FA47}"/>
              </a:ext>
              <a:ext uri="{C183D7F6-B498-43B3-948B-1728B52AA6E4}">
                <adec:decorative xmlns:adec="http://schemas.microsoft.com/office/drawing/2017/decorative" val="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958255" y="178141"/>
            <a:ext cx="5552250" cy="5897271"/>
          </a:xfrm>
          <a:prstGeom prst="rect">
            <a:avLst/>
          </a:prstGeom>
        </p:spPr>
      </p:pic>
      <p:sp>
        <p:nvSpPr>
          <p:cNvPr id="10" name="Content Placeholder 12">
            <a:extLst>
              <a:ext uri="{FF2B5EF4-FFF2-40B4-BE49-F238E27FC236}">
                <a16:creationId xmlns:a16="http://schemas.microsoft.com/office/drawing/2014/main" id="{D44CFDF2-E889-CA40-BDFD-59D6DAF3BB32}"/>
              </a:ext>
            </a:extLst>
          </p:cNvPr>
          <p:cNvSpPr txBox="1">
            <a:spLocks/>
          </p:cNvSpPr>
          <p:nvPr/>
        </p:nvSpPr>
        <p:spPr>
          <a:xfrm>
            <a:off x="4704005" y="2842297"/>
            <a:ext cx="1713805" cy="86793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dirty="0">
                <a:solidFill>
                  <a:schemeClr val="dk1"/>
                </a:solidFill>
                <a:latin typeface="Arial" charset="0"/>
                <a:ea typeface="Arial" charset="0"/>
                <a:cs typeface="Arial" charset="0"/>
                <a:sym typeface="Aharoni"/>
              </a:rPr>
              <a:t>Why do we do it?</a:t>
            </a:r>
          </a:p>
        </p:txBody>
      </p:sp>
      <p:pic>
        <p:nvPicPr>
          <p:cNvPr id="11" name="Picture 10">
            <a:extLst>
              <a:ext uri="{FF2B5EF4-FFF2-40B4-BE49-F238E27FC236}">
                <a16:creationId xmlns:a16="http://schemas.microsoft.com/office/drawing/2014/main" id="{2E372B73-485A-6346-BE87-1AC129B860D3}"/>
              </a:ext>
              <a:ext uri="{C183D7F6-B498-43B3-948B-1728B52AA6E4}">
                <adec:decorative xmlns:adec="http://schemas.microsoft.com/office/drawing/2017/decorative" val="1"/>
              </a:ext>
            </a:extLst>
          </p:cNvPr>
          <p:cNvPicPr>
            <a:picLocks noChangeAspect="1"/>
          </p:cNvPicPr>
          <p:nvPr/>
        </p:nvPicPr>
        <p:blipFill>
          <a:blip r:embed="rId9"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rot="2120335">
            <a:off x="8933703" y="2748711"/>
            <a:ext cx="1498026" cy="1714846"/>
          </a:xfrm>
          <a:prstGeom prst="rect">
            <a:avLst/>
          </a:prstGeom>
        </p:spPr>
      </p:pic>
      <p:sp>
        <p:nvSpPr>
          <p:cNvPr id="12" name="Content Placeholder 12">
            <a:extLst>
              <a:ext uri="{FF2B5EF4-FFF2-40B4-BE49-F238E27FC236}">
                <a16:creationId xmlns:a16="http://schemas.microsoft.com/office/drawing/2014/main" id="{F3C535BC-2320-1742-83E3-13179BFA85DB}"/>
              </a:ext>
            </a:extLst>
          </p:cNvPr>
          <p:cNvSpPr txBox="1">
            <a:spLocks/>
          </p:cNvSpPr>
          <p:nvPr/>
        </p:nvSpPr>
        <p:spPr>
          <a:xfrm>
            <a:off x="1010183" y="3994707"/>
            <a:ext cx="2079947" cy="867930"/>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GB" sz="2800" dirty="0">
                <a:solidFill>
                  <a:schemeClr val="dk1"/>
                </a:solidFill>
                <a:latin typeface="Arial" charset="0"/>
                <a:ea typeface="Arial" charset="0"/>
                <a:cs typeface="Arial" charset="0"/>
                <a:sym typeface="Aharoni"/>
              </a:rPr>
              <a:t>How do we show it?</a:t>
            </a:r>
          </a:p>
        </p:txBody>
      </p:sp>
      <p:sp>
        <p:nvSpPr>
          <p:cNvPr id="13" name="Content Placeholder 12">
            <a:extLst>
              <a:ext uri="{FF2B5EF4-FFF2-40B4-BE49-F238E27FC236}">
                <a16:creationId xmlns:a16="http://schemas.microsoft.com/office/drawing/2014/main" id="{07C73A13-B4F2-B24B-9EC8-5DB48343B747}"/>
              </a:ext>
            </a:extLst>
          </p:cNvPr>
          <p:cNvSpPr txBox="1">
            <a:spLocks/>
          </p:cNvSpPr>
          <p:nvPr/>
        </p:nvSpPr>
        <p:spPr>
          <a:xfrm>
            <a:off x="3322037" y="4805184"/>
            <a:ext cx="3014261" cy="867930"/>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GB" sz="2800" dirty="0">
                <a:solidFill>
                  <a:schemeClr val="dk1"/>
                </a:solidFill>
                <a:latin typeface="Arial" charset="0"/>
                <a:ea typeface="Arial" charset="0"/>
                <a:cs typeface="Arial" charset="0"/>
                <a:sym typeface="Aharoni"/>
              </a:rPr>
              <a:t>How does it make someone feel?</a:t>
            </a:r>
          </a:p>
        </p:txBody>
      </p:sp>
    </p:spTree>
    <p:extLst>
      <p:ext uri="{BB962C8B-B14F-4D97-AF65-F5344CB8AC3E}">
        <p14:creationId xmlns:p14="http://schemas.microsoft.com/office/powerpoint/2010/main" val="1899707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4">
            <a:extLst>
              <a:ext uri="{FF2B5EF4-FFF2-40B4-BE49-F238E27FC236}">
                <a16:creationId xmlns:a16="http://schemas.microsoft.com/office/drawing/2014/main" id="{10FFDA47-06C6-234C-9AE9-1504AA904C17}"/>
              </a:ext>
            </a:extLst>
          </p:cNvPr>
          <p:cNvSpPr>
            <a:spLocks noGrp="1"/>
          </p:cNvSpPr>
          <p:nvPr>
            <p:ph type="title"/>
          </p:nvPr>
        </p:nvSpPr>
        <p:spPr>
          <a:xfrm>
            <a:off x="932180" y="968400"/>
            <a:ext cx="10327640" cy="532262"/>
          </a:xfrm>
        </p:spPr>
        <p:txBody>
          <a:bodyPr>
            <a:spAutoFit/>
          </a:bodyPr>
          <a:lstStyle/>
          <a:p>
            <a:pPr lvl="0">
              <a:spcBef>
                <a:spcPts val="0"/>
              </a:spcBef>
            </a:pPr>
            <a:r>
              <a:rPr lang="en-GB" b="1" dirty="0">
                <a:solidFill>
                  <a:schemeClr val="dk1"/>
                </a:solidFill>
                <a:latin typeface="Arial" charset="0"/>
                <a:ea typeface="Arial" charset="0"/>
                <a:cs typeface="Arial" charset="0"/>
                <a:sym typeface="Aharoni"/>
              </a:rPr>
              <a:t>THE FRIENDLY GAMES</a:t>
            </a:r>
          </a:p>
        </p:txBody>
      </p:sp>
      <p:pic>
        <p:nvPicPr>
          <p:cNvPr id="20" name="Picture 19">
            <a:extLst>
              <a:ext uri="{FF2B5EF4-FFF2-40B4-BE49-F238E27FC236}">
                <a16:creationId xmlns:a16="http://schemas.microsoft.com/office/drawing/2014/main" id="{F200C316-B00F-0049-A671-C350103215A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68382" y="1437847"/>
            <a:ext cx="3650341" cy="219419"/>
          </a:xfrm>
          <a:prstGeom prst="rect">
            <a:avLst/>
          </a:prstGeom>
        </p:spPr>
      </p:pic>
      <p:grpSp>
        <p:nvGrpSpPr>
          <p:cNvPr id="7" name="Group 6">
            <a:extLst>
              <a:ext uri="{FF2B5EF4-FFF2-40B4-BE49-F238E27FC236}">
                <a16:creationId xmlns:a16="http://schemas.microsoft.com/office/drawing/2014/main" id="{4A956FBF-9198-1F4F-9767-1BEA460431D9}"/>
              </a:ext>
              <a:ext uri="{C183D7F6-B498-43B3-948B-1728B52AA6E4}">
                <adec:decorative xmlns:adec="http://schemas.microsoft.com/office/drawing/2017/decorative" val="1"/>
              </a:ext>
            </a:extLst>
          </p:cNvPr>
          <p:cNvGrpSpPr/>
          <p:nvPr/>
        </p:nvGrpSpPr>
        <p:grpSpPr>
          <a:xfrm>
            <a:off x="2963443" y="1813599"/>
            <a:ext cx="6480000" cy="4049999"/>
            <a:chOff x="2963443" y="1813599"/>
            <a:chExt cx="6480000" cy="4049999"/>
          </a:xfrm>
        </p:grpSpPr>
        <p:pic>
          <p:nvPicPr>
            <p:cNvPr id="6" name="Picture 5" descr="Logo&#10;&#10;Description automatically generated">
              <a:extLst>
                <a:ext uri="{FF2B5EF4-FFF2-40B4-BE49-F238E27FC236}">
                  <a16:creationId xmlns:a16="http://schemas.microsoft.com/office/drawing/2014/main" id="{5AB26D80-EDCE-2042-80C2-57C88E1CE2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63443" y="1813599"/>
              <a:ext cx="6480000" cy="4049999"/>
            </a:xfrm>
            <a:prstGeom prst="rect">
              <a:avLst/>
            </a:prstGeom>
            <a:ln>
              <a:solidFill>
                <a:schemeClr val="tx1"/>
              </a:solidFill>
            </a:ln>
            <a:effectLst>
              <a:outerShdw blurRad="63500" sx="102000" sy="102000" algn="ctr" rotWithShape="0">
                <a:prstClr val="black">
                  <a:alpha val="5000"/>
                </a:prstClr>
              </a:outerShdw>
            </a:effectLst>
          </p:spPr>
        </p:pic>
        <p:grpSp>
          <p:nvGrpSpPr>
            <p:cNvPr id="2" name="Group 1">
              <a:extLst>
                <a:ext uri="{FF2B5EF4-FFF2-40B4-BE49-F238E27FC236}">
                  <a16:creationId xmlns:a16="http://schemas.microsoft.com/office/drawing/2014/main" id="{630D0BE8-D743-5B48-91FB-1B1E1663CE81}"/>
                </a:ext>
              </a:extLst>
            </p:cNvPr>
            <p:cNvGrpSpPr/>
            <p:nvPr/>
          </p:nvGrpSpPr>
          <p:grpSpPr>
            <a:xfrm>
              <a:off x="5478187" y="3113343"/>
              <a:ext cx="1450513" cy="1450511"/>
              <a:chOff x="5659892" y="3000125"/>
              <a:chExt cx="1438570" cy="1438568"/>
            </a:xfrm>
            <a:effectLst>
              <a:outerShdw blurRad="63500" sx="102000" sy="102000" algn="ctr" rotWithShape="0">
                <a:prstClr val="black">
                  <a:alpha val="10000"/>
                </a:prstClr>
              </a:outerShdw>
            </a:effectLst>
          </p:grpSpPr>
          <p:sp>
            <p:nvSpPr>
              <p:cNvPr id="15" name="Oval 14">
                <a:extLst>
                  <a:ext uri="{FF2B5EF4-FFF2-40B4-BE49-F238E27FC236}">
                    <a16:creationId xmlns:a16="http://schemas.microsoft.com/office/drawing/2014/main" id="{5004D78D-D7F3-B34E-99D2-9E96AB9D6C2D}"/>
                  </a:ext>
                  <a:ext uri="{C183D7F6-B498-43B3-948B-1728B52AA6E4}">
                    <adec:decorative xmlns:adec="http://schemas.microsoft.com/office/drawing/2017/decorative" val="1"/>
                  </a:ext>
                </a:extLst>
              </p:cNvPr>
              <p:cNvSpPr/>
              <p:nvPr/>
            </p:nvSpPr>
            <p:spPr>
              <a:xfrm>
                <a:off x="5659892" y="3000125"/>
                <a:ext cx="1438570" cy="14385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6" name="Picture 15">
                <a:hlinkClick r:id="rId5"/>
                <a:extLst>
                  <a:ext uri="{FF2B5EF4-FFF2-40B4-BE49-F238E27FC236}">
                    <a16:creationId xmlns:a16="http://schemas.microsoft.com/office/drawing/2014/main" id="{310F9C6B-324D-6F4B-BB45-5789AE01B723}"/>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76499" y="3274431"/>
                <a:ext cx="787713" cy="869322"/>
              </a:xfrm>
              <a:prstGeom prst="rect">
                <a:avLst/>
              </a:prstGeom>
            </p:spPr>
          </p:pic>
        </p:grpSp>
      </p:grpSp>
      <p:pic>
        <p:nvPicPr>
          <p:cNvPr id="8" name="Picture 7">
            <a:extLst>
              <a:ext uri="{FF2B5EF4-FFF2-40B4-BE49-F238E27FC236}">
                <a16:creationId xmlns:a16="http://schemas.microsoft.com/office/drawing/2014/main" id="{61B8C6DA-5BFD-8349-8FB1-40C1C4149843}"/>
              </a:ext>
              <a:ext uri="{C183D7F6-B498-43B3-948B-1728B52AA6E4}">
                <adec:decorative xmlns:adec="http://schemas.microsoft.com/office/drawing/2017/decorative" val="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0" y="2147559"/>
            <a:ext cx="3213222" cy="4049999"/>
          </a:xfrm>
          <a:prstGeom prst="rect">
            <a:avLst/>
          </a:prstGeom>
        </p:spPr>
      </p:pic>
      <p:pic>
        <p:nvPicPr>
          <p:cNvPr id="19" name="Picture 18">
            <a:extLst>
              <a:ext uri="{FF2B5EF4-FFF2-40B4-BE49-F238E27FC236}">
                <a16:creationId xmlns:a16="http://schemas.microsoft.com/office/drawing/2014/main" id="{87D75BAE-B830-6044-9DD1-6B0F563A9C14}"/>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849506">
            <a:off x="9537066" y="1621776"/>
            <a:ext cx="1911780" cy="2188485"/>
          </a:xfrm>
          <a:prstGeom prst="rect">
            <a:avLst/>
          </a:prstGeom>
        </p:spPr>
      </p:pic>
    </p:spTree>
    <p:extLst>
      <p:ext uri="{BB962C8B-B14F-4D97-AF65-F5344CB8AC3E}">
        <p14:creationId xmlns:p14="http://schemas.microsoft.com/office/powerpoint/2010/main" val="1597720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6F6C3D5-D8C0-B841-A992-3E5F34D9EC93}"/>
              </a:ext>
              <a:ext uri="{C183D7F6-B498-43B3-948B-1728B52AA6E4}">
                <adec:decorative xmlns:adec="http://schemas.microsoft.com/office/drawing/2017/decorative" val="1"/>
              </a:ext>
            </a:extLst>
          </p:cNvPr>
          <p:cNvGrpSpPr/>
          <p:nvPr/>
        </p:nvGrpSpPr>
        <p:grpSpPr>
          <a:xfrm>
            <a:off x="1214784" y="1871396"/>
            <a:ext cx="5234835" cy="3919697"/>
            <a:chOff x="1214784" y="1871396"/>
            <a:chExt cx="5234835" cy="3919697"/>
          </a:xfrm>
        </p:grpSpPr>
        <p:sp>
          <p:nvSpPr>
            <p:cNvPr id="21" name="Rectangle 20">
              <a:extLst>
                <a:ext uri="{FF2B5EF4-FFF2-40B4-BE49-F238E27FC236}">
                  <a16:creationId xmlns:a16="http://schemas.microsoft.com/office/drawing/2014/main" id="{5DDF5046-E4CE-1F43-A0E9-F684E029E054}"/>
                </a:ext>
              </a:extLst>
            </p:cNvPr>
            <p:cNvSpPr/>
            <p:nvPr/>
          </p:nvSpPr>
          <p:spPr>
            <a:xfrm rot="21267203">
              <a:off x="1214784" y="1967893"/>
              <a:ext cx="5040000" cy="382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3" name="Picture 2">
              <a:extLst>
                <a:ext uri="{FF2B5EF4-FFF2-40B4-BE49-F238E27FC236}">
                  <a16:creationId xmlns:a16="http://schemas.microsoft.com/office/drawing/2014/main" id="{0493F872-6823-6B4B-8788-569AFC2820B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91" b="11395"/>
            <a:stretch/>
          </p:blipFill>
          <p:spPr>
            <a:xfrm rot="21439689">
              <a:off x="1409619" y="1871396"/>
              <a:ext cx="5040000" cy="3820482"/>
            </a:xfrm>
            <a:prstGeom prst="rect">
              <a:avLst/>
            </a:prstGeom>
          </p:spPr>
        </p:pic>
      </p:grpSp>
      <p:pic>
        <p:nvPicPr>
          <p:cNvPr id="8" name="Picture 7">
            <a:extLst>
              <a:ext uri="{FF2B5EF4-FFF2-40B4-BE49-F238E27FC236}">
                <a16:creationId xmlns:a16="http://schemas.microsoft.com/office/drawing/2014/main" id="{B097C4D7-B7F3-C340-AA02-2C54C68A82FD}"/>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659120" y="1011093"/>
            <a:ext cx="6197599" cy="5846907"/>
          </a:xfrm>
          <a:prstGeom prst="rect">
            <a:avLst/>
          </a:prstGeom>
        </p:spPr>
      </p:pic>
      <p:sp>
        <p:nvSpPr>
          <p:cNvPr id="11" name="Title 9">
            <a:extLst>
              <a:ext uri="{FF2B5EF4-FFF2-40B4-BE49-F238E27FC236}">
                <a16:creationId xmlns:a16="http://schemas.microsoft.com/office/drawing/2014/main" id="{EA318CA3-842B-9642-8F4F-69E933AECEBF}"/>
              </a:ext>
            </a:extLst>
          </p:cNvPr>
          <p:cNvSpPr>
            <a:spLocks noGrp="1"/>
          </p:cNvSpPr>
          <p:nvPr>
            <p:ph type="title"/>
          </p:nvPr>
        </p:nvSpPr>
        <p:spPr>
          <a:xfrm>
            <a:off x="932180" y="779702"/>
            <a:ext cx="10327640" cy="532262"/>
          </a:xfrm>
        </p:spPr>
        <p:txBody>
          <a:bodyPr>
            <a:spAutoFit/>
          </a:bodyPr>
          <a:lstStyle/>
          <a:p>
            <a:r>
              <a:rPr lang="en-GB" b="1" dirty="0"/>
              <a:t>ACTS OF KINDNESS</a:t>
            </a:r>
            <a:endParaRPr lang="en-US" b="1" dirty="0"/>
          </a:p>
        </p:txBody>
      </p:sp>
      <p:pic>
        <p:nvPicPr>
          <p:cNvPr id="25" name="Picture 24">
            <a:extLst>
              <a:ext uri="{FF2B5EF4-FFF2-40B4-BE49-F238E27FC236}">
                <a16:creationId xmlns:a16="http://schemas.microsoft.com/office/drawing/2014/main" id="{B9D9AF0A-391D-4F4F-84B1-5EBA5E828D33}"/>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93704" y="1275317"/>
            <a:ext cx="3650341" cy="219419"/>
          </a:xfrm>
          <a:prstGeom prst="rect">
            <a:avLst/>
          </a:prstGeom>
        </p:spPr>
      </p:pic>
      <p:pic>
        <p:nvPicPr>
          <p:cNvPr id="17" name="Picture 16">
            <a:extLst>
              <a:ext uri="{FF2B5EF4-FFF2-40B4-BE49-F238E27FC236}">
                <a16:creationId xmlns:a16="http://schemas.microsoft.com/office/drawing/2014/main" id="{DDA2E7F5-E834-E345-A8E3-4D5CC807B55C}"/>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222595">
            <a:off x="9292940" y="2927438"/>
            <a:ext cx="1492392" cy="1708397"/>
          </a:xfrm>
          <a:prstGeom prst="rect">
            <a:avLst/>
          </a:prstGeom>
        </p:spPr>
      </p:pic>
    </p:spTree>
    <p:extLst>
      <p:ext uri="{BB962C8B-B14F-4D97-AF65-F5344CB8AC3E}">
        <p14:creationId xmlns:p14="http://schemas.microsoft.com/office/powerpoint/2010/main" val="2143220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9D6FB4E-D6B0-0743-91DA-40C860030A93}"/>
              </a:ext>
              <a:ext uri="{C183D7F6-B498-43B3-948B-1728B52AA6E4}">
                <adec:decorative xmlns:adec="http://schemas.microsoft.com/office/drawing/2017/decorative" val="1"/>
              </a:ext>
            </a:extLst>
          </p:cNvPr>
          <p:cNvGrpSpPr/>
          <p:nvPr/>
        </p:nvGrpSpPr>
        <p:grpSpPr>
          <a:xfrm>
            <a:off x="807941" y="2111045"/>
            <a:ext cx="6305585" cy="3208052"/>
            <a:chOff x="3486658" y="2968753"/>
            <a:chExt cx="6305585" cy="3208052"/>
          </a:xfrm>
        </p:grpSpPr>
        <p:sp>
          <p:nvSpPr>
            <p:cNvPr id="18" name="Rectangle 17">
              <a:extLst>
                <a:ext uri="{FF2B5EF4-FFF2-40B4-BE49-F238E27FC236}">
                  <a16:creationId xmlns:a16="http://schemas.microsoft.com/office/drawing/2014/main" id="{FD4FB6BA-3C37-5C4E-907B-D60854A723D5}"/>
                </a:ext>
              </a:extLst>
            </p:cNvPr>
            <p:cNvSpPr/>
            <p:nvPr/>
          </p:nvSpPr>
          <p:spPr>
            <a:xfrm rot="21480000">
              <a:off x="3486658" y="3116805"/>
              <a:ext cx="6120000" cy="306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9" name="Rectangle 18"/>
            <p:cNvSpPr/>
            <p:nvPr/>
          </p:nvSpPr>
          <p:spPr>
            <a:xfrm>
              <a:off x="3672243" y="2968753"/>
              <a:ext cx="6120000" cy="3060000"/>
            </a:xfrm>
            <a:prstGeom prst="rect">
              <a:avLst/>
            </a:prstGeom>
            <a:solidFill>
              <a:srgbClr val="FEE4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pic>
        <p:nvPicPr>
          <p:cNvPr id="38" name="Picture 37">
            <a:extLst>
              <a:ext uri="{FF2B5EF4-FFF2-40B4-BE49-F238E27FC236}">
                <a16:creationId xmlns:a16="http://schemas.microsoft.com/office/drawing/2014/main" id="{16527036-9B23-DE47-82A2-9B81C5C8D3B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87621" y="1518583"/>
            <a:ext cx="3760152" cy="226019"/>
          </a:xfrm>
          <a:prstGeom prst="rect">
            <a:avLst/>
          </a:prstGeom>
        </p:spPr>
      </p:pic>
      <p:sp>
        <p:nvSpPr>
          <p:cNvPr id="39" name="Title 15">
            <a:extLst>
              <a:ext uri="{FF2B5EF4-FFF2-40B4-BE49-F238E27FC236}">
                <a16:creationId xmlns:a16="http://schemas.microsoft.com/office/drawing/2014/main" id="{95509E77-7D19-DD4B-8235-472264010374}"/>
              </a:ext>
            </a:extLst>
          </p:cNvPr>
          <p:cNvSpPr>
            <a:spLocks noGrp="1"/>
          </p:cNvSpPr>
          <p:nvPr>
            <p:ph type="title"/>
          </p:nvPr>
        </p:nvSpPr>
        <p:spPr>
          <a:xfrm>
            <a:off x="932180" y="968400"/>
            <a:ext cx="7378700" cy="532262"/>
          </a:xfrm>
        </p:spPr>
        <p:txBody>
          <a:bodyPr wrap="square">
            <a:spAutoFit/>
          </a:bodyPr>
          <a:lstStyle/>
          <a:p>
            <a:r>
              <a:rPr lang="en-GB" b="1" dirty="0"/>
              <a:t>BE A KINDNESS CHAMPION!</a:t>
            </a:r>
            <a:endParaRPr lang="en-US" b="1" dirty="0"/>
          </a:p>
        </p:txBody>
      </p:sp>
      <p:sp>
        <p:nvSpPr>
          <p:cNvPr id="20" name="Content Placeholder 6">
            <a:extLst>
              <a:ext uri="{FF2B5EF4-FFF2-40B4-BE49-F238E27FC236}">
                <a16:creationId xmlns:a16="http://schemas.microsoft.com/office/drawing/2014/main" id="{72A44BD4-ACD6-F442-ADF5-B0BBD3271DE3}"/>
              </a:ext>
            </a:extLst>
          </p:cNvPr>
          <p:cNvSpPr txBox="1">
            <a:spLocks/>
          </p:cNvSpPr>
          <p:nvPr/>
        </p:nvSpPr>
        <p:spPr>
          <a:xfrm>
            <a:off x="1283764" y="2348839"/>
            <a:ext cx="5580023" cy="248281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Font typeface="Arial" panose="020B0604020202020204" pitchFamily="34" charset="0"/>
              <a:buChar char="•"/>
            </a:pPr>
            <a:r>
              <a:rPr lang="en-GB" sz="2200" dirty="0">
                <a:latin typeface="Arial" charset="0"/>
                <a:ea typeface="Arial" charset="0"/>
                <a:cs typeface="Arial" charset="0"/>
                <a:sym typeface="Calibri"/>
              </a:rPr>
              <a:t>Who could you show kindness towards?</a:t>
            </a:r>
          </a:p>
          <a:p>
            <a:pPr marL="342900" lvl="0" indent="-342900">
              <a:buFont typeface="Arial" panose="020B0604020202020204" pitchFamily="34" charset="0"/>
              <a:buChar char="•"/>
            </a:pPr>
            <a:r>
              <a:rPr lang="en-GB" sz="2200" dirty="0">
                <a:latin typeface="Arial" charset="0"/>
                <a:ea typeface="Arial" charset="0"/>
                <a:cs typeface="Arial" charset="0"/>
                <a:sym typeface="Calibri"/>
              </a:rPr>
              <a:t>How many acts of kindness can </a:t>
            </a:r>
            <a:br>
              <a:rPr lang="en-GB" sz="2200" dirty="0">
                <a:latin typeface="Arial" charset="0"/>
                <a:ea typeface="Arial" charset="0"/>
                <a:cs typeface="Arial" charset="0"/>
                <a:sym typeface="Calibri"/>
              </a:rPr>
            </a:br>
            <a:r>
              <a:rPr lang="en-GB" sz="2200" dirty="0">
                <a:latin typeface="Arial" charset="0"/>
                <a:ea typeface="Arial" charset="0"/>
                <a:cs typeface="Arial" charset="0"/>
                <a:sym typeface="Calibri"/>
              </a:rPr>
              <a:t>you do before the end of term?</a:t>
            </a:r>
          </a:p>
          <a:p>
            <a:pPr marL="342900" lvl="0" indent="-342900">
              <a:buFont typeface="Arial" panose="020B0604020202020204" pitchFamily="34" charset="0"/>
              <a:buChar char="•"/>
            </a:pPr>
            <a:r>
              <a:rPr lang="en-GB" sz="2200" dirty="0">
                <a:latin typeface="Arial" charset="0"/>
                <a:ea typeface="Arial" charset="0"/>
                <a:cs typeface="Arial" charset="0"/>
                <a:sym typeface="Calibri"/>
              </a:rPr>
              <a:t>Use the Kindness Box for your </a:t>
            </a:r>
            <a:br>
              <a:rPr lang="en-GB" sz="2200" dirty="0">
                <a:latin typeface="Arial" charset="0"/>
                <a:ea typeface="Arial" charset="0"/>
                <a:cs typeface="Arial" charset="0"/>
                <a:sym typeface="Calibri"/>
              </a:rPr>
            </a:br>
            <a:r>
              <a:rPr lang="en-GB" sz="2200" dirty="0">
                <a:latin typeface="Arial" charset="0"/>
                <a:ea typeface="Arial" charset="0"/>
                <a:cs typeface="Arial" charset="0"/>
                <a:sym typeface="Calibri"/>
              </a:rPr>
              <a:t>Kindness Champion nominations.</a:t>
            </a:r>
          </a:p>
          <a:p>
            <a:pPr marL="342900" lvl="0" indent="-342900">
              <a:buFont typeface="Arial" panose="020B0604020202020204" pitchFamily="34" charset="0"/>
              <a:buChar char="•"/>
            </a:pPr>
            <a:r>
              <a:rPr lang="en-GB" sz="2200" dirty="0">
                <a:latin typeface="Arial" charset="0"/>
                <a:ea typeface="Arial" charset="0"/>
                <a:cs typeface="Arial" charset="0"/>
                <a:sym typeface="Calibri"/>
              </a:rPr>
              <a:t>Can you achieve a Kindness </a:t>
            </a:r>
            <a:br>
              <a:rPr lang="en-GB" sz="2200" dirty="0">
                <a:latin typeface="Arial" charset="0"/>
                <a:ea typeface="Arial" charset="0"/>
                <a:cs typeface="Arial" charset="0"/>
                <a:sym typeface="Calibri"/>
              </a:rPr>
            </a:br>
            <a:r>
              <a:rPr lang="en-GB" sz="2200" dirty="0">
                <a:latin typeface="Arial" charset="0"/>
                <a:ea typeface="Arial" charset="0"/>
                <a:cs typeface="Arial" charset="0"/>
                <a:sym typeface="Calibri"/>
              </a:rPr>
              <a:t>Champion certificate?</a:t>
            </a:r>
          </a:p>
        </p:txBody>
      </p:sp>
      <p:pic>
        <p:nvPicPr>
          <p:cNvPr id="21" name="Picture 20">
            <a:extLst>
              <a:ext uri="{FF2B5EF4-FFF2-40B4-BE49-F238E27FC236}">
                <a16:creationId xmlns:a16="http://schemas.microsoft.com/office/drawing/2014/main" id="{FA6C071D-4134-BD46-831F-6CB24F67E21F}"/>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06720" y="898738"/>
            <a:ext cx="5300664" cy="5959262"/>
          </a:xfrm>
          <a:prstGeom prst="rect">
            <a:avLst/>
          </a:prstGeom>
        </p:spPr>
      </p:pic>
      <p:pic>
        <p:nvPicPr>
          <p:cNvPr id="22" name="Picture 21">
            <a:extLst>
              <a:ext uri="{FF2B5EF4-FFF2-40B4-BE49-F238E27FC236}">
                <a16:creationId xmlns:a16="http://schemas.microsoft.com/office/drawing/2014/main" id="{659F2888-2E05-6048-8D3E-B9E81AE315DF}"/>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0571631">
            <a:off x="9673360" y="3271519"/>
            <a:ext cx="1525114" cy="1745855"/>
          </a:xfrm>
          <a:prstGeom prst="rect">
            <a:avLst/>
          </a:prstGeom>
        </p:spPr>
      </p:pic>
    </p:spTree>
    <p:extLst>
      <p:ext uri="{BB962C8B-B14F-4D97-AF65-F5344CB8AC3E}">
        <p14:creationId xmlns:p14="http://schemas.microsoft.com/office/powerpoint/2010/main" val="9964098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3615</TotalTime>
  <Words>1432</Words>
  <Application>Microsoft Office PowerPoint</Application>
  <PresentationFormat>Widescreen</PresentationFormat>
  <Paragraphs>76</Paragraphs>
  <Slides>7</Slides>
  <Notes>7</Notes>
  <HiddenSlides>2</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7</vt:i4>
      </vt:variant>
    </vt:vector>
  </HeadingPairs>
  <TitlesOfParts>
    <vt:vector size="15" baseType="lpstr">
      <vt:lpstr>Calibri</vt:lpstr>
      <vt:lpstr>Arial Nova</vt:lpstr>
      <vt:lpstr>Arial</vt:lpstr>
      <vt:lpstr>Office Theme</vt:lpstr>
      <vt:lpstr>2_Office Theme</vt:lpstr>
      <vt:lpstr>5_Office Theme</vt:lpstr>
      <vt:lpstr>3_Office Theme</vt:lpstr>
      <vt:lpstr>4_Office Theme</vt:lpstr>
      <vt:lpstr>BE A KINDNESS  CHAMPION </vt:lpstr>
      <vt:lpstr>BE A KINDNESS CHAMPION</vt:lpstr>
      <vt:lpstr>BE A KINDNESS CHAMPION</vt:lpstr>
      <vt:lpstr>KINDNESS</vt:lpstr>
      <vt:lpstr>THE FRIENDLY GAMES</vt:lpstr>
      <vt:lpstr>ACTS OF KINDNESS</vt:lpstr>
      <vt:lpstr>BE A KINDNESS CHAMPION!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Can Change Our World - Be a Kindness Champion presentation</dc:title>
  <dc:subject>A Key Stage two presentation which identifies different ways that pupils can be kind to each other. As well as how athletes show kindness to themselves and their competitors in the Commonwealth Games, otherwise known as the ‘Friendly Games’.</dc:subject>
  <dc:creator>Birmingham 2022 Commonwealth Games Organising Committee </dc:creator>
  <cp:keywords>Birmingham 2022 Commonwealth Games, Bring the Power, key stage two, be a kindness champion, presentation</cp:keywords>
  <dc:description/>
  <cp:lastModifiedBy>Sarah Scarfe</cp:lastModifiedBy>
  <cp:revision>118</cp:revision>
  <dcterms:created xsi:type="dcterms:W3CDTF">2022-03-05T15:08:07Z</dcterms:created>
  <dcterms:modified xsi:type="dcterms:W3CDTF">2022-07-05T08:02:20Z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418fa32-ea8f-47ff-8057-a4c6f24e55b0_Enabled">
    <vt:lpwstr>true</vt:lpwstr>
  </property>
  <property fmtid="{D5CDD505-2E9C-101B-9397-08002B2CF9AE}" pid="3" name="MSIP_Label_3418fa32-ea8f-47ff-8057-a4c6f24e55b0_SetDate">
    <vt:lpwstr>2022-07-05T07:59:00Z</vt:lpwstr>
  </property>
  <property fmtid="{D5CDD505-2E9C-101B-9397-08002B2CF9AE}" pid="4" name="MSIP_Label_3418fa32-ea8f-47ff-8057-a4c6f24e55b0_Method">
    <vt:lpwstr>Privileged</vt:lpwstr>
  </property>
  <property fmtid="{D5CDD505-2E9C-101B-9397-08002B2CF9AE}" pid="5" name="MSIP_Label_3418fa32-ea8f-47ff-8057-a4c6f24e55b0_Name">
    <vt:lpwstr>Official - B2022</vt:lpwstr>
  </property>
  <property fmtid="{D5CDD505-2E9C-101B-9397-08002B2CF9AE}" pid="6" name="MSIP_Label_3418fa32-ea8f-47ff-8057-a4c6f24e55b0_SiteId">
    <vt:lpwstr>96073eca-79ba-43ab-a522-50a25aba167e</vt:lpwstr>
  </property>
  <property fmtid="{D5CDD505-2E9C-101B-9397-08002B2CF9AE}" pid="7" name="MSIP_Label_3418fa32-ea8f-47ff-8057-a4c6f24e55b0_ActionId">
    <vt:lpwstr>a00d18c0-f4ab-4326-846a-b458d42a07d8</vt:lpwstr>
  </property>
  <property fmtid="{D5CDD505-2E9C-101B-9397-08002B2CF9AE}" pid="8" name="MSIP_Label_3418fa32-ea8f-47ff-8057-a4c6f24e55b0_ContentBits">
    <vt:lpwstr>3</vt:lpwstr>
  </property>
  <property fmtid="{D5CDD505-2E9C-101B-9397-08002B2CF9AE}" pid="9" name="ClassificationContentMarkingFooterLocations">
    <vt:lpwstr>Office Theme:12\2_Office Theme:14\5_Office Theme:15\3_Office Theme:7\4_Office Theme:6</vt:lpwstr>
  </property>
  <property fmtid="{D5CDD505-2E9C-101B-9397-08002B2CF9AE}" pid="10" name="ClassificationContentMarkingFooterText">
    <vt:lpwstr>Official</vt:lpwstr>
  </property>
  <property fmtid="{D5CDD505-2E9C-101B-9397-08002B2CF9AE}" pid="11" name="ClassificationContentMarkingHeaderLocations">
    <vt:lpwstr>Office Theme:10\2_Office Theme:13\5_Office Theme:14\3_Office Theme:6\4_Office Theme:5</vt:lpwstr>
  </property>
  <property fmtid="{D5CDD505-2E9C-101B-9397-08002B2CF9AE}" pid="12" name="ClassificationContentMarkingHeaderText">
    <vt:lpwstr>Official</vt:lpwstr>
  </property>
</Properties>
</file>