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slideLayouts/slideLayout5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embedTrueTypeFonts="1" autoCompressPictures="0">
  <p:sldMasterIdLst>
    <p:sldMasterId id="2147483648" r:id="rId1"/>
    <p:sldMasterId id="2147483672" r:id="rId2"/>
    <p:sldMasterId id="2147483729" r:id="rId3"/>
    <p:sldMasterId id="2147483684" r:id="rId4"/>
    <p:sldMasterId id="2147483696" r:id="rId5"/>
  </p:sldMasterIdLst>
  <p:notesMasterIdLst>
    <p:notesMasterId r:id="rId23"/>
  </p:notesMasterIdLst>
  <p:sldIdLst>
    <p:sldId id="288" r:id="rId6"/>
    <p:sldId id="314" r:id="rId7"/>
    <p:sldId id="315" r:id="rId8"/>
    <p:sldId id="306" r:id="rId9"/>
    <p:sldId id="267" r:id="rId10"/>
    <p:sldId id="256" r:id="rId11"/>
    <p:sldId id="290" r:id="rId12"/>
    <p:sldId id="308" r:id="rId13"/>
    <p:sldId id="291" r:id="rId14"/>
    <p:sldId id="309" r:id="rId15"/>
    <p:sldId id="293" r:id="rId16"/>
    <p:sldId id="310" r:id="rId17"/>
    <p:sldId id="311" r:id="rId18"/>
    <p:sldId id="312" r:id="rId19"/>
    <p:sldId id="295" r:id="rId20"/>
    <p:sldId id="313" r:id="rId21"/>
    <p:sldId id="304" r:id="rId22"/>
  </p:sldIdLst>
  <p:sldSz cx="12192000" cy="6858000"/>
  <p:notesSz cx="6858000" cy="9144000"/>
  <p:embeddedFontLst>
    <p:embeddedFont>
      <p:font typeface="Arial Nova" panose="020B0504020202020204" pitchFamily="34" charset="0"/>
      <p:regular r:id="rId24"/>
      <p:bold r:id="rId25"/>
      <p:italic r:id="rId26"/>
      <p:boldItalic r:id="rId27"/>
    </p:embeddedFon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02ABA1F-F0D7-91CD-539A-4E14EAC9ACD4}" name="Lisa Findley" initials="LF" userId="0baafbaf34be891d" providerId="Windows Live"/>
  <p188:author id="{8BC10EFE-19B9-9EC2-5E81-B4434CB59A1A}" name="Hannah McNeill" initials="HM" userId="S::hmcneill@everfi.com::89ced9e9-7713-4929-82ae-14743da5a86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3E3"/>
    <a:srgbClr val="FEE40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348"/>
    <p:restoredTop sz="82424" autoAdjust="0"/>
  </p:normalViewPr>
  <p:slideViewPr>
    <p:cSldViewPr snapToGrid="0" snapToObjects="1">
      <p:cViewPr varScale="1">
        <p:scale>
          <a:sx n="92" d="100"/>
          <a:sy n="92" d="100"/>
        </p:scale>
        <p:origin x="1578" y="84"/>
      </p:cViewPr>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3.fntdata"/><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2.fntdata"/><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1.fntdata"/><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8.fntdata"/><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tableStyles" Target="tableStyles.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9387F7B5-876A-CE45-A4EC-857D7D52FC1D}" type="datetimeFigureOut">
              <a:rPr lang="en-US" smtClean="0"/>
              <a:pPr/>
              <a:t>7/5/2022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E6F6AA10-C973-3F44-AE42-4CC907109B9D}" type="slidenum">
              <a:rPr lang="en-US" smtClean="0"/>
              <a:pPr/>
              <a:t>‹#›</a:t>
            </a:fld>
            <a:endParaRPr lang="en-US" dirty="0"/>
          </a:p>
        </p:txBody>
      </p:sp>
    </p:spTree>
    <p:extLst>
      <p:ext uri="{BB962C8B-B14F-4D97-AF65-F5344CB8AC3E}">
        <p14:creationId xmlns:p14="http://schemas.microsoft.com/office/powerpoint/2010/main" val="1508792450"/>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F6AA10-C973-3F44-AE42-4CC907109B9D}" type="slidenum">
              <a:rPr lang="en-US" smtClean="0"/>
              <a:t>0</a:t>
            </a:fld>
            <a:endParaRPr lang="en-US"/>
          </a:p>
        </p:txBody>
      </p:sp>
    </p:spTree>
    <p:extLst>
      <p:ext uri="{BB962C8B-B14F-4D97-AF65-F5344CB8AC3E}">
        <p14:creationId xmlns:p14="http://schemas.microsoft.com/office/powerpoint/2010/main" val="4650528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6F6AA10-C973-3F44-AE42-4CC907109B9D}" type="slidenum">
              <a:rPr lang="en-US" smtClean="0"/>
              <a:t>1</a:t>
            </a:fld>
            <a:endParaRPr lang="en-US"/>
          </a:p>
        </p:txBody>
      </p:sp>
    </p:spTree>
    <p:extLst>
      <p:ext uri="{BB962C8B-B14F-4D97-AF65-F5344CB8AC3E}">
        <p14:creationId xmlns:p14="http://schemas.microsoft.com/office/powerpoint/2010/main" val="1552651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6F6AA10-C973-3F44-AE42-4CC907109B9D}" type="slidenum">
              <a:rPr lang="en-US" smtClean="0"/>
              <a:t>2</a:t>
            </a:fld>
            <a:endParaRPr lang="en-US"/>
          </a:p>
        </p:txBody>
      </p:sp>
    </p:spTree>
    <p:extLst>
      <p:ext uri="{BB962C8B-B14F-4D97-AF65-F5344CB8AC3E}">
        <p14:creationId xmlns:p14="http://schemas.microsoft.com/office/powerpoint/2010/main" val="1714458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6F6AA10-C973-3F44-AE42-4CC907109B9D}" type="slidenum">
              <a:rPr lang="en-US" smtClean="0"/>
              <a:t>3</a:t>
            </a:fld>
            <a:endParaRPr lang="en-US"/>
          </a:p>
        </p:txBody>
      </p:sp>
    </p:spTree>
    <p:extLst>
      <p:ext uri="{BB962C8B-B14F-4D97-AF65-F5344CB8AC3E}">
        <p14:creationId xmlns:p14="http://schemas.microsoft.com/office/powerpoint/2010/main" val="22614011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sz="1200" b="1" dirty="0">
                <a:solidFill>
                  <a:srgbClr val="222222"/>
                </a:solidFill>
                <a:highlight>
                  <a:srgbClr val="FFFFFF"/>
                </a:highlight>
                <a:latin typeface="Arial" panose="020B0604020202020204" pitchFamily="34" charset="0"/>
                <a:ea typeface="Calibri"/>
                <a:cs typeface="Arial" panose="020B0604020202020204" pitchFamily="34" charset="0"/>
                <a:sym typeface="Calibri"/>
              </a:rPr>
              <a:t>Teacher notes</a:t>
            </a:r>
          </a:p>
          <a:p>
            <a:pPr marL="0" lvl="0" indent="0" algn="l" rtl="0">
              <a:lnSpc>
                <a:spcPct val="100000"/>
              </a:lnSpc>
              <a:spcBef>
                <a:spcPts val="0"/>
              </a:spcBef>
              <a:spcAft>
                <a:spcPts val="0"/>
              </a:spcAft>
              <a:buSzPts val="1100"/>
              <a:buNone/>
            </a:pPr>
            <a:r>
              <a:rPr lang="en-GB" sz="1200" dirty="0">
                <a:solidFill>
                  <a:srgbClr val="222222"/>
                </a:solidFill>
                <a:highlight>
                  <a:srgbClr val="FFFFFF"/>
                </a:highlight>
                <a:latin typeface="Arial" panose="020B0604020202020204" pitchFamily="34" charset="0"/>
                <a:ea typeface="Calibri"/>
                <a:cs typeface="Arial" panose="020B0604020202020204" pitchFamily="34" charset="0"/>
                <a:sym typeface="Calibri"/>
              </a:rPr>
              <a:t>*Key word check </a:t>
            </a:r>
            <a:r>
              <a:rPr lang="en-GB" sz="1200" dirty="0">
                <a:effectLst/>
                <a:latin typeface="Arial" panose="020B0604020202020204" pitchFamily="34" charset="0"/>
                <a:ea typeface="Calibri" panose="020F0502020204030204" pitchFamily="34" charset="0"/>
                <a:cs typeface="Arial" panose="020B0604020202020204" pitchFamily="34" charset="0"/>
              </a:rPr>
              <a:t>–</a:t>
            </a:r>
            <a:r>
              <a:rPr lang="en-GB" sz="1200" dirty="0">
                <a:solidFill>
                  <a:srgbClr val="222222"/>
                </a:solidFill>
                <a:highlight>
                  <a:srgbClr val="FFFFFF"/>
                </a:highlight>
                <a:latin typeface="Arial" panose="020B0604020202020204" pitchFamily="34" charset="0"/>
                <a:ea typeface="Calibri"/>
                <a:cs typeface="Arial" panose="020B0604020202020204" pitchFamily="34" charset="0"/>
                <a:sym typeface="Calibri"/>
              </a:rPr>
              <a:t> question pupils for understanding of the term ‘societal issues’. </a:t>
            </a:r>
            <a:r>
              <a:rPr lang="en-GB" sz="1200" i="1" dirty="0">
                <a:solidFill>
                  <a:srgbClr val="222222"/>
                </a:solidFill>
                <a:highlight>
                  <a:srgbClr val="FFFFFF"/>
                </a:highlight>
                <a:latin typeface="Arial" panose="020B0604020202020204" pitchFamily="34" charset="0"/>
                <a:ea typeface="Calibri"/>
                <a:cs typeface="Arial" panose="020B0604020202020204" pitchFamily="34" charset="0"/>
                <a:sym typeface="Calibri"/>
              </a:rPr>
              <a:t>A societal issues is something that negatively affects people in their day-to-day lives.</a:t>
            </a:r>
          </a:p>
          <a:p>
            <a:pPr marL="0" lvl="0" indent="0" algn="l" rtl="0">
              <a:lnSpc>
                <a:spcPct val="100000"/>
              </a:lnSpc>
              <a:spcBef>
                <a:spcPts val="0"/>
              </a:spcBef>
              <a:spcAft>
                <a:spcPts val="0"/>
              </a:spcAft>
              <a:buSzPts val="1100"/>
              <a:buNone/>
            </a:pPr>
            <a:endParaRPr lang="en-GB" sz="1200" dirty="0">
              <a:solidFill>
                <a:srgbClr val="222222"/>
              </a:solidFill>
              <a:highlight>
                <a:srgbClr val="FFFFFF"/>
              </a:highlight>
              <a:latin typeface="Arial" panose="020B0604020202020204" pitchFamily="34" charset="0"/>
              <a:ea typeface="Calibri"/>
              <a:cs typeface="Arial" panose="020B0604020202020204" pitchFamily="34" charset="0"/>
              <a:sym typeface="Calibri"/>
            </a:endParaRPr>
          </a:p>
          <a:p>
            <a:pPr marL="0" lvl="0" indent="0" algn="l" rtl="0">
              <a:lnSpc>
                <a:spcPct val="100000"/>
              </a:lnSpc>
              <a:spcBef>
                <a:spcPts val="0"/>
              </a:spcBef>
              <a:spcAft>
                <a:spcPts val="0"/>
              </a:spcAft>
              <a:buSzPts val="1100"/>
              <a:buNone/>
            </a:pPr>
            <a:r>
              <a:rPr lang="en-GB" sz="1200" dirty="0">
                <a:solidFill>
                  <a:srgbClr val="222222"/>
                </a:solidFill>
                <a:highlight>
                  <a:srgbClr val="FFFFFF"/>
                </a:highlight>
                <a:latin typeface="Arial" panose="020B0604020202020204" pitchFamily="34" charset="0"/>
                <a:ea typeface="Calibri"/>
                <a:cs typeface="Arial" panose="020B0604020202020204" pitchFamily="34" charset="0"/>
                <a:sym typeface="Calibri"/>
              </a:rPr>
              <a:t>Click through the slide in presentation mode to reveal tasks 1 and 2. </a:t>
            </a:r>
          </a:p>
          <a:p>
            <a:pPr marL="0" lvl="0" indent="0" algn="l" rtl="0">
              <a:lnSpc>
                <a:spcPct val="100000"/>
              </a:lnSpc>
              <a:spcBef>
                <a:spcPts val="0"/>
              </a:spcBef>
              <a:spcAft>
                <a:spcPts val="0"/>
              </a:spcAft>
              <a:buSzPts val="1100"/>
              <a:buNone/>
            </a:pPr>
            <a:endParaRPr lang="en-GB" sz="1200" dirty="0">
              <a:solidFill>
                <a:srgbClr val="222222"/>
              </a:solidFill>
              <a:highlight>
                <a:srgbClr val="FFFFFF"/>
              </a:highlight>
              <a:latin typeface="Arial" panose="020B0604020202020204" pitchFamily="34" charset="0"/>
              <a:ea typeface="Calibri"/>
              <a:cs typeface="Arial" panose="020B0604020202020204" pitchFamily="34" charset="0"/>
              <a:sym typeface="Calibri"/>
            </a:endParaRPr>
          </a:p>
          <a:p>
            <a:pPr marL="0" lvl="0" indent="0" algn="l" rtl="0">
              <a:lnSpc>
                <a:spcPct val="100000"/>
              </a:lnSpc>
              <a:spcBef>
                <a:spcPts val="0"/>
              </a:spcBef>
              <a:spcAft>
                <a:spcPts val="0"/>
              </a:spcAft>
              <a:buSzPts val="1100"/>
              <a:buNone/>
            </a:pPr>
            <a:r>
              <a:rPr lang="en-GB" sz="1200" dirty="0">
                <a:solidFill>
                  <a:srgbClr val="222222"/>
                </a:solidFill>
                <a:highlight>
                  <a:srgbClr val="FFFFFF"/>
                </a:highlight>
                <a:latin typeface="Arial" panose="020B0604020202020204" pitchFamily="34" charset="0"/>
                <a:ea typeface="Calibri"/>
                <a:cs typeface="Arial" panose="020B0604020202020204" pitchFamily="34" charset="0"/>
                <a:sym typeface="Calibri"/>
              </a:rPr>
              <a:t>Task: Students watch video and make a note of any societal issues mentioned </a:t>
            </a:r>
            <a:r>
              <a:rPr lang="en-GB" sz="1200" dirty="0">
                <a:effectLst/>
                <a:latin typeface="Arial" panose="020B0604020202020204" pitchFamily="34" charset="0"/>
                <a:ea typeface="Calibri" panose="020F0502020204030204" pitchFamily="34" charset="0"/>
                <a:cs typeface="Arial" panose="020B0604020202020204" pitchFamily="34" charset="0"/>
              </a:rPr>
              <a:t>–</a:t>
            </a:r>
            <a:r>
              <a:rPr lang="en-GB" sz="1200" dirty="0">
                <a:solidFill>
                  <a:srgbClr val="222222"/>
                </a:solidFill>
                <a:highlight>
                  <a:srgbClr val="FFFFFF"/>
                </a:highlight>
                <a:latin typeface="Arial" panose="020B0604020202020204" pitchFamily="34" charset="0"/>
                <a:ea typeface="Calibri"/>
                <a:cs typeface="Arial" panose="020B0604020202020204" pitchFamily="34" charset="0"/>
                <a:sym typeface="Calibri"/>
              </a:rPr>
              <a:t> they can feed these back to the class then add any others of their own.</a:t>
            </a:r>
          </a:p>
          <a:p>
            <a:pPr marL="0" lvl="0" indent="0" algn="l" rtl="0">
              <a:lnSpc>
                <a:spcPct val="100000"/>
              </a:lnSpc>
              <a:spcBef>
                <a:spcPts val="0"/>
              </a:spcBef>
              <a:spcAft>
                <a:spcPts val="0"/>
              </a:spcAft>
              <a:buSzPts val="1100"/>
              <a:buNone/>
            </a:pPr>
            <a:endParaRPr lang="en-GB" sz="1200" dirty="0">
              <a:solidFill>
                <a:srgbClr val="222222"/>
              </a:solidFill>
              <a:highlight>
                <a:srgbClr val="FFFFFF"/>
              </a:highlight>
              <a:latin typeface="Arial" panose="020B0604020202020204" pitchFamily="34" charset="0"/>
              <a:ea typeface="Calibri"/>
              <a:cs typeface="Arial" panose="020B0604020202020204" pitchFamily="34" charset="0"/>
              <a:sym typeface="Calibri"/>
            </a:endParaRPr>
          </a:p>
          <a:p>
            <a:pPr marL="0" lvl="0" indent="0" algn="l" rtl="0">
              <a:lnSpc>
                <a:spcPct val="100000"/>
              </a:lnSpc>
              <a:spcBef>
                <a:spcPts val="0"/>
              </a:spcBef>
              <a:spcAft>
                <a:spcPts val="0"/>
              </a:spcAft>
              <a:buClr>
                <a:schemeClr val="dk1"/>
              </a:buClr>
              <a:buSzPts val="1100"/>
              <a:buFont typeface="Arial"/>
              <a:buNone/>
            </a:pPr>
            <a:r>
              <a:rPr lang="en-GB" sz="1200" dirty="0">
                <a:solidFill>
                  <a:srgbClr val="222222"/>
                </a:solidFill>
                <a:highlight>
                  <a:srgbClr val="FFFFFF"/>
                </a:highlight>
                <a:latin typeface="Arial" panose="020B0604020202020204" pitchFamily="34" charset="0"/>
                <a:ea typeface="Calibri"/>
                <a:cs typeface="Arial" panose="020B0604020202020204" pitchFamily="34" charset="0"/>
                <a:sym typeface="Calibri"/>
              </a:rPr>
              <a:t>You may need to give lower ability students some prompts or vocabulary ideas.</a:t>
            </a:r>
          </a:p>
        </p:txBody>
      </p:sp>
      <p:sp>
        <p:nvSpPr>
          <p:cNvPr id="4" name="Slide Number Placeholder 3"/>
          <p:cNvSpPr>
            <a:spLocks noGrp="1"/>
          </p:cNvSpPr>
          <p:nvPr>
            <p:ph type="sldNum" sz="quarter" idx="5"/>
          </p:nvPr>
        </p:nvSpPr>
        <p:spPr/>
        <p:txBody>
          <a:bodyPr/>
          <a:lstStyle/>
          <a:p>
            <a:fld id="{E6F6AA10-C973-3F44-AE42-4CC907109B9D}" type="slidenum">
              <a:rPr lang="en-US" smtClean="0"/>
              <a:t>4</a:t>
            </a:fld>
            <a:endParaRPr lang="en-US"/>
          </a:p>
        </p:txBody>
      </p:sp>
    </p:spTree>
    <p:extLst>
      <p:ext uri="{BB962C8B-B14F-4D97-AF65-F5344CB8AC3E}">
        <p14:creationId xmlns:p14="http://schemas.microsoft.com/office/powerpoint/2010/main" val="34599828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sz="1200" b="1" dirty="0">
                <a:solidFill>
                  <a:srgbClr val="222222"/>
                </a:solidFill>
                <a:highlight>
                  <a:srgbClr val="FFFFFF"/>
                </a:highlight>
                <a:latin typeface="Arial" panose="020B0604020202020204" pitchFamily="34" charset="0"/>
                <a:ea typeface="Calibri"/>
                <a:cs typeface="Arial" panose="020B0604020202020204" pitchFamily="34" charset="0"/>
                <a:sym typeface="Calibri"/>
              </a:rPr>
              <a:t>Teacher notes</a:t>
            </a:r>
          </a:p>
          <a:p>
            <a:pPr marL="0" lvl="0" indent="0" algn="l" rtl="0">
              <a:lnSpc>
                <a:spcPct val="100000"/>
              </a:lnSpc>
              <a:spcBef>
                <a:spcPts val="0"/>
              </a:spcBef>
              <a:spcAft>
                <a:spcPts val="0"/>
              </a:spcAft>
              <a:buSzPts val="1100"/>
              <a:buNone/>
            </a:pPr>
            <a:r>
              <a:rPr lang="en-GB" sz="1200" dirty="0">
                <a:solidFill>
                  <a:srgbClr val="222222"/>
                </a:solidFill>
                <a:highlight>
                  <a:srgbClr val="FFFFFF"/>
                </a:highlight>
                <a:latin typeface="Arial" panose="020B0604020202020204" pitchFamily="34" charset="0"/>
                <a:ea typeface="Calibri"/>
                <a:cs typeface="Arial" panose="020B0604020202020204" pitchFamily="34" charset="0"/>
                <a:sym typeface="Calibri"/>
              </a:rPr>
              <a:t>*Key word check </a:t>
            </a:r>
            <a:r>
              <a:rPr lang="en-GB" sz="1200" dirty="0">
                <a:effectLst/>
                <a:latin typeface="Arial" panose="020B0604020202020204" pitchFamily="34" charset="0"/>
                <a:ea typeface="Calibri" panose="020F0502020204030204" pitchFamily="34" charset="0"/>
                <a:cs typeface="Arial" panose="020B0604020202020204" pitchFamily="34" charset="0"/>
              </a:rPr>
              <a:t>–</a:t>
            </a:r>
            <a:r>
              <a:rPr lang="en-GB" sz="1200" dirty="0">
                <a:solidFill>
                  <a:srgbClr val="222222"/>
                </a:solidFill>
                <a:highlight>
                  <a:srgbClr val="FFFFFF"/>
                </a:highlight>
                <a:latin typeface="Arial" panose="020B0604020202020204" pitchFamily="34" charset="0"/>
                <a:ea typeface="Calibri"/>
                <a:cs typeface="Arial" panose="020B0604020202020204" pitchFamily="34" charset="0"/>
                <a:sym typeface="Calibri"/>
              </a:rPr>
              <a:t> question pupils for understanding of the word ‘advocacy’.</a:t>
            </a:r>
          </a:p>
          <a:p>
            <a:pPr marL="0" lvl="0" indent="0" algn="l" rtl="0">
              <a:lnSpc>
                <a:spcPct val="100000"/>
              </a:lnSpc>
              <a:spcBef>
                <a:spcPts val="0"/>
              </a:spcBef>
              <a:spcAft>
                <a:spcPts val="0"/>
              </a:spcAft>
              <a:buSzPts val="1100"/>
              <a:buNone/>
            </a:pPr>
            <a:endParaRPr lang="en-GB" sz="1200" dirty="0">
              <a:solidFill>
                <a:srgbClr val="222222"/>
              </a:solidFill>
              <a:highlight>
                <a:srgbClr val="FFFFFF"/>
              </a:highlight>
              <a:latin typeface="Arial" panose="020B0604020202020204" pitchFamily="34" charset="0"/>
              <a:ea typeface="Calibri"/>
              <a:cs typeface="Arial" panose="020B0604020202020204" pitchFamily="34" charset="0"/>
              <a:sym typeface="Calibri"/>
            </a:endParaRPr>
          </a:p>
          <a:p>
            <a:pPr marL="0" lvl="0" indent="0" algn="l" rtl="0">
              <a:lnSpc>
                <a:spcPct val="100000"/>
              </a:lnSpc>
              <a:spcBef>
                <a:spcPts val="0"/>
              </a:spcBef>
              <a:spcAft>
                <a:spcPts val="0"/>
              </a:spcAft>
              <a:buSzPts val="1100"/>
              <a:buNone/>
            </a:pPr>
            <a:r>
              <a:rPr lang="en-GB" sz="1200" dirty="0">
                <a:solidFill>
                  <a:srgbClr val="222222"/>
                </a:solidFill>
                <a:highlight>
                  <a:srgbClr val="FFFFFF"/>
                </a:highlight>
                <a:latin typeface="Arial" panose="020B0604020202020204" pitchFamily="34" charset="0"/>
                <a:ea typeface="Calibri"/>
                <a:cs typeface="Arial" panose="020B0604020202020204" pitchFamily="34" charset="0"/>
                <a:sym typeface="Calibri"/>
              </a:rPr>
              <a:t>Task: Students spend a minute thinking about what the word ‘advocacy’ means before spending a further minute discussing their ideas with a partner and then feeding back to the class/teacher. The definition of advocacy is revealed on the next slide where students are asked to think of their own examples of advocates.</a:t>
            </a:r>
          </a:p>
          <a:p>
            <a:pPr marL="0" lvl="0" indent="0" algn="l" rtl="0">
              <a:lnSpc>
                <a:spcPct val="100000"/>
              </a:lnSpc>
              <a:spcBef>
                <a:spcPts val="0"/>
              </a:spcBef>
              <a:spcAft>
                <a:spcPts val="0"/>
              </a:spcAft>
              <a:buSzPts val="1100"/>
              <a:buNone/>
            </a:pPr>
            <a:endParaRPr lang="en-GB" sz="1200" dirty="0">
              <a:solidFill>
                <a:srgbClr val="222222"/>
              </a:solidFill>
              <a:highlight>
                <a:srgbClr val="FFFFFF"/>
              </a:highlight>
              <a:latin typeface="Arial" panose="020B0604020202020204" pitchFamily="34" charset="0"/>
              <a:ea typeface="Calibri"/>
              <a:cs typeface="Arial" panose="020B0604020202020204" pitchFamily="34" charset="0"/>
              <a:sym typeface="Calibri"/>
            </a:endParaRPr>
          </a:p>
          <a:p>
            <a:pPr marL="0" lvl="0" indent="0" algn="l" rtl="0">
              <a:lnSpc>
                <a:spcPct val="100000"/>
              </a:lnSpc>
              <a:spcBef>
                <a:spcPts val="0"/>
              </a:spcBef>
              <a:spcAft>
                <a:spcPts val="0"/>
              </a:spcAft>
              <a:buClr>
                <a:schemeClr val="dk1"/>
              </a:buClr>
              <a:buSzPts val="1100"/>
              <a:buFont typeface="Arial"/>
              <a:buNone/>
            </a:pPr>
            <a:r>
              <a:rPr lang="en-GB" sz="1200" dirty="0">
                <a:solidFill>
                  <a:srgbClr val="222222"/>
                </a:solidFill>
                <a:highlight>
                  <a:srgbClr val="FFFFFF"/>
                </a:highlight>
                <a:latin typeface="Arial" panose="020B0604020202020204" pitchFamily="34" charset="0"/>
                <a:ea typeface="Calibri"/>
                <a:cs typeface="Arial" panose="020B0604020202020204" pitchFamily="34" charset="0"/>
                <a:sym typeface="Calibri"/>
              </a:rPr>
              <a:t>You may need to give extra support to students by giving them some prompts or vocabulary ideas.</a:t>
            </a:r>
          </a:p>
        </p:txBody>
      </p:sp>
      <p:sp>
        <p:nvSpPr>
          <p:cNvPr id="4" name="Slide Number Placeholder 3"/>
          <p:cNvSpPr>
            <a:spLocks noGrp="1"/>
          </p:cNvSpPr>
          <p:nvPr>
            <p:ph type="sldNum" sz="quarter" idx="5"/>
          </p:nvPr>
        </p:nvSpPr>
        <p:spPr/>
        <p:txBody>
          <a:bodyPr/>
          <a:lstStyle/>
          <a:p>
            <a:fld id="{E6F6AA10-C973-3F44-AE42-4CC907109B9D}" type="slidenum">
              <a:rPr lang="en-US" smtClean="0"/>
              <a:t>5</a:t>
            </a:fld>
            <a:endParaRPr lang="en-US"/>
          </a:p>
        </p:txBody>
      </p:sp>
    </p:spTree>
    <p:extLst>
      <p:ext uri="{BB962C8B-B14F-4D97-AF65-F5344CB8AC3E}">
        <p14:creationId xmlns:p14="http://schemas.microsoft.com/office/powerpoint/2010/main" val="6777586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100"/>
              <a:buFont typeface="Arial"/>
              <a:buNone/>
            </a:pPr>
            <a:r>
              <a:rPr lang="en-GB" b="1" dirty="0">
                <a:solidFill>
                  <a:srgbClr val="222222"/>
                </a:solidFill>
                <a:highlight>
                  <a:srgbClr val="FFFFFF"/>
                </a:highlight>
                <a:latin typeface="Arial" panose="020B0604020202020204" pitchFamily="34" charset="0"/>
                <a:ea typeface="Calibri"/>
                <a:cs typeface="Arial" panose="020B0604020202020204" pitchFamily="34" charset="0"/>
                <a:sym typeface="Calibri"/>
              </a:rPr>
              <a:t>Teacher notes</a:t>
            </a:r>
          </a:p>
          <a:p>
            <a:pPr marL="0" lvl="0" indent="0" algn="l" rtl="0">
              <a:lnSpc>
                <a:spcPct val="100000"/>
              </a:lnSpc>
              <a:spcBef>
                <a:spcPts val="0"/>
              </a:spcBef>
              <a:spcAft>
                <a:spcPts val="0"/>
              </a:spcAft>
              <a:buClr>
                <a:schemeClr val="dk1"/>
              </a:buClr>
              <a:buSzPts val="1100"/>
              <a:buFont typeface="Arial"/>
              <a:buNone/>
            </a:pPr>
            <a:r>
              <a:rPr lang="en-GB" dirty="0">
                <a:solidFill>
                  <a:srgbClr val="222222"/>
                </a:solidFill>
                <a:highlight>
                  <a:srgbClr val="FFFFFF"/>
                </a:highlight>
                <a:latin typeface="Arial" panose="020B0604020202020204" pitchFamily="34" charset="0"/>
                <a:ea typeface="Calibri"/>
                <a:cs typeface="Arial" panose="020B0604020202020204" pitchFamily="34" charset="0"/>
                <a:sym typeface="Calibri"/>
              </a:rPr>
              <a:t>Students add their own examples of those who have been advocates for a cause that they have heard of.</a:t>
            </a:r>
          </a:p>
        </p:txBody>
      </p:sp>
      <p:sp>
        <p:nvSpPr>
          <p:cNvPr id="4" name="Slide Number Placeholder 3"/>
          <p:cNvSpPr>
            <a:spLocks noGrp="1"/>
          </p:cNvSpPr>
          <p:nvPr>
            <p:ph type="sldNum" sz="quarter" idx="5"/>
          </p:nvPr>
        </p:nvSpPr>
        <p:spPr/>
        <p:txBody>
          <a:bodyPr/>
          <a:lstStyle/>
          <a:p>
            <a:fld id="{E6F6AA10-C973-3F44-AE42-4CC907109B9D}" type="slidenum">
              <a:rPr lang="en-US" smtClean="0"/>
              <a:t>6</a:t>
            </a:fld>
            <a:endParaRPr lang="en-US"/>
          </a:p>
        </p:txBody>
      </p:sp>
    </p:spTree>
    <p:extLst>
      <p:ext uri="{BB962C8B-B14F-4D97-AF65-F5344CB8AC3E}">
        <p14:creationId xmlns:p14="http://schemas.microsoft.com/office/powerpoint/2010/main" val="18463492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b="1" dirty="0">
                <a:highlight>
                  <a:srgbClr val="FFFFFF"/>
                </a:highlight>
              </a:rPr>
              <a:t>Teacher notes</a:t>
            </a:r>
          </a:p>
          <a:p>
            <a:pPr marL="0" lvl="0" indent="0" algn="l" rtl="0">
              <a:lnSpc>
                <a:spcPct val="100000"/>
              </a:lnSpc>
              <a:spcBef>
                <a:spcPts val="0"/>
              </a:spcBef>
              <a:spcAft>
                <a:spcPts val="0"/>
              </a:spcAft>
              <a:buSzPts val="1100"/>
              <a:buNone/>
            </a:pPr>
            <a:r>
              <a:rPr lang="en-GB" dirty="0">
                <a:highlight>
                  <a:srgbClr val="FFFFFF"/>
                </a:highlight>
              </a:rPr>
              <a:t>Allow students to feed back before revealing ideas. Ideas will appear on the slide all at once on the second click. </a:t>
            </a:r>
          </a:p>
        </p:txBody>
      </p:sp>
      <p:sp>
        <p:nvSpPr>
          <p:cNvPr id="4" name="Slide Number Placeholder 3"/>
          <p:cNvSpPr>
            <a:spLocks noGrp="1"/>
          </p:cNvSpPr>
          <p:nvPr>
            <p:ph type="sldNum" sz="quarter" idx="5"/>
          </p:nvPr>
        </p:nvSpPr>
        <p:spPr/>
        <p:txBody>
          <a:bodyPr/>
          <a:lstStyle/>
          <a:p>
            <a:fld id="{E6F6AA10-C973-3F44-AE42-4CC907109B9D}" type="slidenum">
              <a:rPr lang="en-US" smtClean="0"/>
              <a:t>7</a:t>
            </a:fld>
            <a:endParaRPr lang="en-US"/>
          </a:p>
        </p:txBody>
      </p:sp>
    </p:spTree>
    <p:extLst>
      <p:ext uri="{BB962C8B-B14F-4D97-AF65-F5344CB8AC3E}">
        <p14:creationId xmlns:p14="http://schemas.microsoft.com/office/powerpoint/2010/main" val="32929470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b="1" dirty="0"/>
              <a:t>Teacher notes</a:t>
            </a:r>
          </a:p>
          <a:p>
            <a:pPr marL="0" lvl="0" indent="0" algn="l" rtl="0">
              <a:lnSpc>
                <a:spcPct val="100000"/>
              </a:lnSpc>
              <a:spcBef>
                <a:spcPts val="0"/>
              </a:spcBef>
              <a:spcAft>
                <a:spcPts val="0"/>
              </a:spcAft>
              <a:buSzPts val="1100"/>
              <a:buNone/>
            </a:pPr>
            <a:r>
              <a:rPr lang="en-GB" dirty="0"/>
              <a:t>Read out the 3 guidelines to students. Tell the class they will be focusing on guideline number 2 (in bold).</a:t>
            </a:r>
          </a:p>
          <a:p>
            <a:pPr marL="0" lvl="0" indent="0" algn="l" rtl="0">
              <a:lnSpc>
                <a:spcPct val="100000"/>
              </a:lnSpc>
              <a:spcBef>
                <a:spcPts val="0"/>
              </a:spcBef>
              <a:spcAft>
                <a:spcPts val="0"/>
              </a:spcAft>
              <a:buSzPts val="1100"/>
              <a:buNone/>
            </a:pPr>
            <a:endParaRPr lang="en-GB" dirty="0"/>
          </a:p>
          <a:p>
            <a:pPr marL="0" lvl="0" indent="0" algn="l" rtl="0">
              <a:lnSpc>
                <a:spcPct val="100000"/>
              </a:lnSpc>
              <a:spcBef>
                <a:spcPts val="0"/>
              </a:spcBef>
              <a:spcAft>
                <a:spcPts val="0"/>
              </a:spcAft>
              <a:buSzPts val="1100"/>
              <a:buNone/>
            </a:pPr>
            <a:r>
              <a:rPr lang="en-GB" dirty="0"/>
              <a:t>Guidelines found here: https://</a:t>
            </a:r>
            <a:r>
              <a:rPr lang="en-GB" dirty="0" err="1"/>
              <a:t>thecgf.com</a:t>
            </a:r>
            <a:r>
              <a:rPr lang="en-GB" dirty="0"/>
              <a:t>/news/cgf-unveils-athlete-advocacy-guiding-principles-commonwealth-games </a:t>
            </a:r>
          </a:p>
        </p:txBody>
      </p:sp>
      <p:sp>
        <p:nvSpPr>
          <p:cNvPr id="4" name="Slide Number Placeholder 3"/>
          <p:cNvSpPr>
            <a:spLocks noGrp="1"/>
          </p:cNvSpPr>
          <p:nvPr>
            <p:ph type="sldNum" sz="quarter" idx="5"/>
          </p:nvPr>
        </p:nvSpPr>
        <p:spPr/>
        <p:txBody>
          <a:bodyPr/>
          <a:lstStyle/>
          <a:p>
            <a:fld id="{E6F6AA10-C973-3F44-AE42-4CC907109B9D}" type="slidenum">
              <a:rPr lang="en-US" smtClean="0"/>
              <a:t>8</a:t>
            </a:fld>
            <a:endParaRPr lang="en-US"/>
          </a:p>
        </p:txBody>
      </p:sp>
    </p:spTree>
    <p:extLst>
      <p:ext uri="{BB962C8B-B14F-4D97-AF65-F5344CB8AC3E}">
        <p14:creationId xmlns:p14="http://schemas.microsoft.com/office/powerpoint/2010/main" val="6627358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endParaRPr lang="en-GB" dirty="0"/>
          </a:p>
        </p:txBody>
      </p:sp>
      <p:sp>
        <p:nvSpPr>
          <p:cNvPr id="4" name="Slide Number Placeholder 3"/>
          <p:cNvSpPr>
            <a:spLocks noGrp="1"/>
          </p:cNvSpPr>
          <p:nvPr>
            <p:ph type="sldNum" sz="quarter" idx="5"/>
          </p:nvPr>
        </p:nvSpPr>
        <p:spPr/>
        <p:txBody>
          <a:bodyPr/>
          <a:lstStyle/>
          <a:p>
            <a:fld id="{E6F6AA10-C973-3F44-AE42-4CC907109B9D}" type="slidenum">
              <a:rPr lang="en-US" smtClean="0"/>
              <a:t>9</a:t>
            </a:fld>
            <a:endParaRPr lang="en-US"/>
          </a:p>
        </p:txBody>
      </p:sp>
    </p:spTree>
    <p:extLst>
      <p:ext uri="{BB962C8B-B14F-4D97-AF65-F5344CB8AC3E}">
        <p14:creationId xmlns:p14="http://schemas.microsoft.com/office/powerpoint/2010/main" val="40725359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100"/>
              <a:buFont typeface="Arial"/>
              <a:buNone/>
            </a:pPr>
            <a:r>
              <a:rPr lang="en-GB" sz="1200" b="1" dirty="0">
                <a:solidFill>
                  <a:srgbClr val="222222"/>
                </a:solidFill>
                <a:latin typeface="Arial" panose="020B0604020202020204" pitchFamily="34" charset="0"/>
                <a:ea typeface="Calibri"/>
                <a:cs typeface="Arial" panose="020B0604020202020204" pitchFamily="34" charset="0"/>
                <a:sym typeface="Calibri"/>
              </a:rPr>
              <a:t>Teacher notes</a:t>
            </a:r>
          </a:p>
          <a:p>
            <a:pPr marL="0" lvl="0" indent="0" algn="l" rtl="0">
              <a:lnSpc>
                <a:spcPct val="100000"/>
              </a:lnSpc>
              <a:spcBef>
                <a:spcPts val="0"/>
              </a:spcBef>
              <a:spcAft>
                <a:spcPts val="0"/>
              </a:spcAft>
              <a:buClr>
                <a:schemeClr val="dk1"/>
              </a:buClr>
              <a:buSzPts val="1100"/>
              <a:buFont typeface="Arial"/>
              <a:buNone/>
            </a:pPr>
            <a:r>
              <a:rPr lang="en-GB" sz="1200" dirty="0">
                <a:solidFill>
                  <a:srgbClr val="222222"/>
                </a:solidFill>
                <a:latin typeface="Arial" panose="020B0604020202020204" pitchFamily="34" charset="0"/>
                <a:ea typeface="Calibri"/>
                <a:cs typeface="Arial" panose="020B0604020202020204" pitchFamily="34" charset="0"/>
                <a:sym typeface="Calibri"/>
              </a:rPr>
              <a:t>As a class, or can be printed and given to students </a:t>
            </a:r>
            <a:r>
              <a:rPr lang="en-GB" sz="1200" dirty="0">
                <a:effectLst/>
                <a:latin typeface="Arial" panose="020B0604020202020204" pitchFamily="34" charset="0"/>
                <a:ea typeface="Calibri" panose="020F0502020204030204" pitchFamily="34" charset="0"/>
                <a:cs typeface="Arial" panose="020B0604020202020204" pitchFamily="34" charset="0"/>
              </a:rPr>
              <a:t>–</a:t>
            </a:r>
            <a:r>
              <a:rPr lang="en-GB" sz="1200" dirty="0">
                <a:solidFill>
                  <a:srgbClr val="222222"/>
                </a:solidFill>
                <a:latin typeface="Arial" panose="020B0604020202020204" pitchFamily="34" charset="0"/>
                <a:ea typeface="Calibri"/>
                <a:cs typeface="Arial" panose="020B0604020202020204" pitchFamily="34" charset="0"/>
                <a:sym typeface="Calibri"/>
              </a:rPr>
              <a:t> read through case studies.</a:t>
            </a:r>
            <a:endParaRPr lang="en-GB"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6F6AA10-C973-3F44-AE42-4CC907109B9D}" type="slidenum">
              <a:rPr lang="en-US" smtClean="0"/>
              <a:t>10</a:t>
            </a:fld>
            <a:endParaRPr lang="en-US"/>
          </a:p>
        </p:txBody>
      </p:sp>
    </p:spTree>
    <p:extLst>
      <p:ext uri="{BB962C8B-B14F-4D97-AF65-F5344CB8AC3E}">
        <p14:creationId xmlns:p14="http://schemas.microsoft.com/office/powerpoint/2010/main" val="13720686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100"/>
              <a:buFont typeface="Arial"/>
              <a:buNone/>
            </a:pPr>
            <a:r>
              <a:rPr lang="en-GB" sz="1200" b="1" dirty="0">
                <a:solidFill>
                  <a:srgbClr val="222222"/>
                </a:solidFill>
                <a:latin typeface="Arial" panose="020B0604020202020204" pitchFamily="34" charset="0"/>
                <a:ea typeface="Calibri"/>
                <a:cs typeface="Arial" panose="020B0604020202020204" pitchFamily="34" charset="0"/>
                <a:sym typeface="Calibri"/>
              </a:rPr>
              <a:t>Teacher notes</a:t>
            </a:r>
          </a:p>
          <a:p>
            <a:pPr marL="0" lvl="0" indent="0" algn="l" rtl="0">
              <a:lnSpc>
                <a:spcPct val="100000"/>
              </a:lnSpc>
              <a:spcBef>
                <a:spcPts val="0"/>
              </a:spcBef>
              <a:spcAft>
                <a:spcPts val="0"/>
              </a:spcAft>
              <a:buClr>
                <a:schemeClr val="dk1"/>
              </a:buClr>
              <a:buSzPts val="1100"/>
              <a:buFont typeface="Arial"/>
              <a:buNone/>
            </a:pPr>
            <a:r>
              <a:rPr lang="en-GB" sz="1200" dirty="0">
                <a:solidFill>
                  <a:srgbClr val="222222"/>
                </a:solidFill>
                <a:latin typeface="Arial" panose="020B0604020202020204" pitchFamily="34" charset="0"/>
                <a:ea typeface="Calibri"/>
                <a:cs typeface="Arial" panose="020B0604020202020204" pitchFamily="34" charset="0"/>
                <a:sym typeface="Calibri"/>
              </a:rPr>
              <a:t>As a class, or can be printed and given to students </a:t>
            </a:r>
            <a:r>
              <a:rPr lang="en-GB" sz="1200" dirty="0">
                <a:effectLst/>
                <a:latin typeface="Arial" panose="020B0604020202020204" pitchFamily="34" charset="0"/>
                <a:ea typeface="Calibri" panose="020F0502020204030204" pitchFamily="34" charset="0"/>
                <a:cs typeface="Arial" panose="020B0604020202020204" pitchFamily="34" charset="0"/>
              </a:rPr>
              <a:t>–</a:t>
            </a:r>
            <a:r>
              <a:rPr lang="en-GB" sz="1200" dirty="0">
                <a:solidFill>
                  <a:srgbClr val="222222"/>
                </a:solidFill>
                <a:latin typeface="Arial" panose="020B0604020202020204" pitchFamily="34" charset="0"/>
                <a:ea typeface="Calibri"/>
                <a:cs typeface="Arial" panose="020B0604020202020204" pitchFamily="34" charset="0"/>
                <a:sym typeface="Calibri"/>
              </a:rPr>
              <a:t> read through case studies.</a:t>
            </a:r>
            <a:endParaRPr lang="en-GB"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6F6AA10-C973-3F44-AE42-4CC907109B9D}" type="slidenum">
              <a:rPr lang="en-US" smtClean="0"/>
              <a:t>11</a:t>
            </a:fld>
            <a:endParaRPr lang="en-US"/>
          </a:p>
        </p:txBody>
      </p:sp>
    </p:spTree>
    <p:extLst>
      <p:ext uri="{BB962C8B-B14F-4D97-AF65-F5344CB8AC3E}">
        <p14:creationId xmlns:p14="http://schemas.microsoft.com/office/powerpoint/2010/main" val="33545730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100"/>
              <a:buFont typeface="Arial"/>
              <a:buNone/>
            </a:pPr>
            <a:r>
              <a:rPr lang="en-GB" sz="1200" b="1" dirty="0">
                <a:solidFill>
                  <a:srgbClr val="222222"/>
                </a:solidFill>
                <a:latin typeface="Arial" panose="020B0604020202020204" pitchFamily="34" charset="0"/>
                <a:ea typeface="Calibri"/>
                <a:cs typeface="Arial" panose="020B0604020202020204" pitchFamily="34" charset="0"/>
                <a:sym typeface="Calibri"/>
              </a:rPr>
              <a:t>Teacher notes</a:t>
            </a:r>
          </a:p>
          <a:p>
            <a:pPr marL="0" lvl="0" indent="0" algn="l" rtl="0">
              <a:lnSpc>
                <a:spcPct val="100000"/>
              </a:lnSpc>
              <a:spcBef>
                <a:spcPts val="0"/>
              </a:spcBef>
              <a:spcAft>
                <a:spcPts val="0"/>
              </a:spcAft>
              <a:buClr>
                <a:schemeClr val="dk1"/>
              </a:buClr>
              <a:buSzPts val="1100"/>
              <a:buFont typeface="Arial"/>
              <a:buNone/>
            </a:pPr>
            <a:r>
              <a:rPr lang="en-GB" sz="1200" dirty="0">
                <a:solidFill>
                  <a:srgbClr val="222222"/>
                </a:solidFill>
                <a:latin typeface="Arial" panose="020B0604020202020204" pitchFamily="34" charset="0"/>
                <a:ea typeface="Calibri"/>
                <a:cs typeface="Arial" panose="020B0604020202020204" pitchFamily="34" charset="0"/>
                <a:sym typeface="Calibri"/>
              </a:rPr>
              <a:t>As a class, or can be printed and given to students </a:t>
            </a:r>
            <a:r>
              <a:rPr lang="en-GB" sz="1200" dirty="0">
                <a:effectLst/>
                <a:latin typeface="Arial" panose="020B0604020202020204" pitchFamily="34" charset="0"/>
                <a:ea typeface="Calibri" panose="020F0502020204030204" pitchFamily="34" charset="0"/>
                <a:cs typeface="Arial" panose="020B0604020202020204" pitchFamily="34" charset="0"/>
              </a:rPr>
              <a:t>–</a:t>
            </a:r>
            <a:r>
              <a:rPr lang="en-GB" sz="1200" dirty="0">
                <a:solidFill>
                  <a:srgbClr val="222222"/>
                </a:solidFill>
                <a:latin typeface="Arial" panose="020B0604020202020204" pitchFamily="34" charset="0"/>
                <a:ea typeface="Calibri"/>
                <a:cs typeface="Arial" panose="020B0604020202020204" pitchFamily="34" charset="0"/>
                <a:sym typeface="Calibri"/>
              </a:rPr>
              <a:t> read through case studies.</a:t>
            </a:r>
            <a:endParaRPr lang="en-GB"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6F6AA10-C973-3F44-AE42-4CC907109B9D}" type="slidenum">
              <a:rPr lang="en-US" smtClean="0"/>
              <a:t>12</a:t>
            </a:fld>
            <a:endParaRPr lang="en-US"/>
          </a:p>
        </p:txBody>
      </p:sp>
    </p:spTree>
    <p:extLst>
      <p:ext uri="{BB962C8B-B14F-4D97-AF65-F5344CB8AC3E}">
        <p14:creationId xmlns:p14="http://schemas.microsoft.com/office/powerpoint/2010/main" val="40646776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100"/>
              <a:buFont typeface="Arial"/>
              <a:buNone/>
            </a:pPr>
            <a:r>
              <a:rPr lang="en-GB" sz="1200" b="1" dirty="0">
                <a:solidFill>
                  <a:srgbClr val="222222"/>
                </a:solidFill>
                <a:latin typeface="Arial" panose="020B0604020202020204" pitchFamily="34" charset="0"/>
                <a:ea typeface="Calibri"/>
                <a:cs typeface="Arial" panose="020B0604020202020204" pitchFamily="34" charset="0"/>
                <a:sym typeface="Calibri"/>
              </a:rPr>
              <a:t>Teacher notes</a:t>
            </a:r>
          </a:p>
          <a:p>
            <a:pPr marL="0" lvl="0" indent="0" algn="l" rtl="0">
              <a:lnSpc>
                <a:spcPct val="100000"/>
              </a:lnSpc>
              <a:spcBef>
                <a:spcPts val="0"/>
              </a:spcBef>
              <a:spcAft>
                <a:spcPts val="0"/>
              </a:spcAft>
              <a:buClr>
                <a:schemeClr val="dk1"/>
              </a:buClr>
              <a:buSzPts val="1100"/>
              <a:buFont typeface="Arial"/>
              <a:buNone/>
            </a:pPr>
            <a:r>
              <a:rPr lang="en-GB" sz="1200" dirty="0">
                <a:solidFill>
                  <a:srgbClr val="222222"/>
                </a:solidFill>
                <a:latin typeface="Arial" panose="020B0604020202020204" pitchFamily="34" charset="0"/>
                <a:ea typeface="Calibri"/>
                <a:cs typeface="Arial" panose="020B0604020202020204" pitchFamily="34" charset="0"/>
                <a:sym typeface="Calibri"/>
              </a:rPr>
              <a:t>As a class, or can be printed and given to students </a:t>
            </a:r>
            <a:r>
              <a:rPr lang="en-GB" sz="1200" dirty="0">
                <a:effectLst/>
                <a:latin typeface="Arial" panose="020B0604020202020204" pitchFamily="34" charset="0"/>
                <a:ea typeface="Calibri" panose="020F0502020204030204" pitchFamily="34" charset="0"/>
                <a:cs typeface="Arial" panose="020B0604020202020204" pitchFamily="34" charset="0"/>
              </a:rPr>
              <a:t>–</a:t>
            </a:r>
            <a:r>
              <a:rPr lang="en-GB" sz="1200" dirty="0">
                <a:solidFill>
                  <a:srgbClr val="222222"/>
                </a:solidFill>
                <a:latin typeface="Arial" panose="020B0604020202020204" pitchFamily="34" charset="0"/>
                <a:ea typeface="Calibri"/>
                <a:cs typeface="Arial" panose="020B0604020202020204" pitchFamily="34" charset="0"/>
                <a:sym typeface="Calibri"/>
              </a:rPr>
              <a:t> read through case studies.</a:t>
            </a:r>
            <a:endParaRPr lang="en-GB"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6F6AA10-C973-3F44-AE42-4CC907109B9D}" type="slidenum">
              <a:rPr lang="en-US" smtClean="0"/>
              <a:t>13</a:t>
            </a:fld>
            <a:endParaRPr lang="en-US"/>
          </a:p>
        </p:txBody>
      </p:sp>
    </p:spTree>
    <p:extLst>
      <p:ext uri="{BB962C8B-B14F-4D97-AF65-F5344CB8AC3E}">
        <p14:creationId xmlns:p14="http://schemas.microsoft.com/office/powerpoint/2010/main" val="42283332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b="1" dirty="0"/>
              <a:t>Teacher notes</a:t>
            </a:r>
          </a:p>
          <a:p>
            <a:pPr marL="0" lvl="0" indent="0" algn="l" rtl="0">
              <a:lnSpc>
                <a:spcPct val="100000"/>
              </a:lnSpc>
              <a:spcBef>
                <a:spcPts val="0"/>
              </a:spcBef>
              <a:spcAft>
                <a:spcPts val="0"/>
              </a:spcAft>
              <a:buSzPts val="1100"/>
              <a:buNone/>
            </a:pPr>
            <a:r>
              <a:rPr lang="en-GB" b="0" dirty="0"/>
              <a:t>Show students the advocacy art examples and ask them to think about why art is used to get people thinking about societal issues. </a:t>
            </a:r>
          </a:p>
        </p:txBody>
      </p:sp>
      <p:sp>
        <p:nvSpPr>
          <p:cNvPr id="4" name="Slide Number Placeholder 3"/>
          <p:cNvSpPr>
            <a:spLocks noGrp="1"/>
          </p:cNvSpPr>
          <p:nvPr>
            <p:ph type="sldNum" sz="quarter" idx="5"/>
          </p:nvPr>
        </p:nvSpPr>
        <p:spPr/>
        <p:txBody>
          <a:bodyPr/>
          <a:lstStyle/>
          <a:p>
            <a:fld id="{E6F6AA10-C973-3F44-AE42-4CC907109B9D}" type="slidenum">
              <a:rPr lang="en-US" smtClean="0"/>
              <a:t>14</a:t>
            </a:fld>
            <a:endParaRPr lang="en-US"/>
          </a:p>
        </p:txBody>
      </p:sp>
    </p:spTree>
    <p:extLst>
      <p:ext uri="{BB962C8B-B14F-4D97-AF65-F5344CB8AC3E}">
        <p14:creationId xmlns:p14="http://schemas.microsoft.com/office/powerpoint/2010/main" val="4925922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100"/>
              <a:buFont typeface="Arial"/>
              <a:buNone/>
            </a:pPr>
            <a:r>
              <a:rPr lang="en-GB" b="1" dirty="0">
                <a:solidFill>
                  <a:srgbClr val="222222"/>
                </a:solidFill>
                <a:latin typeface="Arial" panose="020B0604020202020204" pitchFamily="34" charset="0"/>
                <a:ea typeface="Calibri"/>
                <a:cs typeface="Arial" panose="020B0604020202020204" pitchFamily="34" charset="0"/>
                <a:sym typeface="Calibri"/>
              </a:rPr>
              <a:t>Teacher notes</a:t>
            </a:r>
          </a:p>
          <a:p>
            <a:pPr marL="0" lvl="0" indent="0" algn="l" rtl="0">
              <a:lnSpc>
                <a:spcPct val="100000"/>
              </a:lnSpc>
              <a:spcBef>
                <a:spcPts val="0"/>
              </a:spcBef>
              <a:spcAft>
                <a:spcPts val="0"/>
              </a:spcAft>
              <a:buClr>
                <a:schemeClr val="dk1"/>
              </a:buClr>
              <a:buSzPts val="1100"/>
              <a:buFont typeface="Arial"/>
              <a:buNone/>
            </a:pPr>
            <a:r>
              <a:rPr lang="en-GB" dirty="0">
                <a:solidFill>
                  <a:srgbClr val="222222"/>
                </a:solidFill>
                <a:latin typeface="Arial" panose="020B0604020202020204" pitchFamily="34" charset="0"/>
                <a:ea typeface="Calibri"/>
                <a:cs typeface="Arial" panose="020B0604020202020204" pitchFamily="34" charset="0"/>
                <a:sym typeface="Calibri"/>
              </a:rPr>
              <a:t>Examples of issues from the starter task could be left on the board. Also pupils have the option to work in pairs or groups for this task. </a:t>
            </a:r>
          </a:p>
          <a:p>
            <a:pPr marL="0" lvl="0" indent="0" algn="l" rtl="0">
              <a:lnSpc>
                <a:spcPct val="100000"/>
              </a:lnSpc>
              <a:spcBef>
                <a:spcPts val="0"/>
              </a:spcBef>
              <a:spcAft>
                <a:spcPts val="0"/>
              </a:spcAft>
              <a:buClr>
                <a:schemeClr val="dk1"/>
              </a:buClr>
              <a:buSzPts val="1100"/>
              <a:buFont typeface="Arial"/>
              <a:buNone/>
            </a:pPr>
            <a:endParaRPr lang="en-GB" dirty="0">
              <a:solidFill>
                <a:srgbClr val="222222"/>
              </a:solidFill>
              <a:latin typeface="Arial" panose="020B0604020202020204" pitchFamily="34" charset="0"/>
              <a:ea typeface="Calibri"/>
              <a:cs typeface="Arial" panose="020B0604020202020204" pitchFamily="34" charset="0"/>
              <a:sym typeface="Calibri"/>
            </a:endParaRPr>
          </a:p>
          <a:p>
            <a:pPr marL="0" lvl="0" indent="0" algn="l" rtl="0">
              <a:lnSpc>
                <a:spcPct val="100000"/>
              </a:lnSpc>
              <a:spcBef>
                <a:spcPts val="0"/>
              </a:spcBef>
              <a:spcAft>
                <a:spcPts val="0"/>
              </a:spcAft>
              <a:buClr>
                <a:schemeClr val="dk1"/>
              </a:buClr>
              <a:buSzPts val="1100"/>
              <a:buFont typeface="Arial"/>
              <a:buNone/>
            </a:pPr>
            <a:r>
              <a:rPr lang="en-GB" b="1" dirty="0">
                <a:solidFill>
                  <a:srgbClr val="222222"/>
                </a:solidFill>
                <a:latin typeface="Arial" panose="020B0604020202020204" pitchFamily="34" charset="0"/>
                <a:ea typeface="Calibri"/>
                <a:cs typeface="Arial" panose="020B0604020202020204" pitchFamily="34" charset="0"/>
                <a:sym typeface="Calibri"/>
              </a:rPr>
              <a:t>For more support</a:t>
            </a:r>
          </a:p>
          <a:p>
            <a:pPr marL="0" lvl="0" indent="0" algn="l" rtl="0">
              <a:lnSpc>
                <a:spcPct val="100000"/>
              </a:lnSpc>
              <a:spcBef>
                <a:spcPts val="0"/>
              </a:spcBef>
              <a:spcAft>
                <a:spcPts val="0"/>
              </a:spcAft>
              <a:buClr>
                <a:schemeClr val="dk1"/>
              </a:buClr>
              <a:buSzPts val="1100"/>
              <a:buFont typeface="Arial"/>
              <a:buNone/>
            </a:pPr>
            <a:r>
              <a:rPr lang="en-GB" dirty="0">
                <a:solidFill>
                  <a:srgbClr val="222222"/>
                </a:solidFill>
                <a:latin typeface="Arial" panose="020B0604020202020204" pitchFamily="34" charset="0"/>
                <a:ea typeface="Calibri"/>
                <a:cs typeface="Arial" panose="020B0604020202020204" pitchFamily="34" charset="0"/>
                <a:sym typeface="Calibri"/>
              </a:rPr>
              <a:t>Students could use the 3 examples that they have learnt about in this session. </a:t>
            </a:r>
            <a:endParaRPr lang="en-GB"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6F6AA10-C973-3F44-AE42-4CC907109B9D}" type="slidenum">
              <a:rPr lang="en-US" smtClean="0"/>
              <a:t>15</a:t>
            </a:fld>
            <a:endParaRPr lang="en-US"/>
          </a:p>
        </p:txBody>
      </p:sp>
    </p:spTree>
    <p:extLst>
      <p:ext uri="{BB962C8B-B14F-4D97-AF65-F5344CB8AC3E}">
        <p14:creationId xmlns:p14="http://schemas.microsoft.com/office/powerpoint/2010/main" val="25642362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100"/>
              <a:buFont typeface="Arial"/>
              <a:buNone/>
            </a:pPr>
            <a:endParaRPr lang="en-GB" dirty="0"/>
          </a:p>
        </p:txBody>
      </p:sp>
      <p:sp>
        <p:nvSpPr>
          <p:cNvPr id="4" name="Slide Number Placeholder 3"/>
          <p:cNvSpPr>
            <a:spLocks noGrp="1"/>
          </p:cNvSpPr>
          <p:nvPr>
            <p:ph type="sldNum" sz="quarter" idx="5"/>
          </p:nvPr>
        </p:nvSpPr>
        <p:spPr/>
        <p:txBody>
          <a:bodyPr/>
          <a:lstStyle/>
          <a:p>
            <a:fld id="{E6F6AA10-C973-3F44-AE42-4CC907109B9D}" type="slidenum">
              <a:rPr lang="en-US" smtClean="0"/>
              <a:t>16</a:t>
            </a:fld>
            <a:endParaRPr lang="en-US"/>
          </a:p>
        </p:txBody>
      </p:sp>
    </p:spTree>
    <p:extLst>
      <p:ext uri="{BB962C8B-B14F-4D97-AF65-F5344CB8AC3E}">
        <p14:creationId xmlns:p14="http://schemas.microsoft.com/office/powerpoint/2010/main" val="582735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026160" y="2459462"/>
            <a:ext cx="50698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7" name="Title 1">
            <a:extLst>
              <a:ext uri="{FF2B5EF4-FFF2-40B4-BE49-F238E27FC236}">
                <a16:creationId xmlns:a16="http://schemas.microsoft.com/office/drawing/2014/main" id="{6927807D-ED2F-A74B-9C34-407136C140DC}"/>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1954323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433E7-328A-EE46-83D3-2B465585634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34CCFBB1-055C-6447-B976-FAC0300050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6" name="Slide Number Placeholder 5">
            <a:extLst>
              <a:ext uri="{FF2B5EF4-FFF2-40B4-BE49-F238E27FC236}">
                <a16:creationId xmlns:a16="http://schemas.microsoft.com/office/drawing/2014/main" id="{789EC4F7-D4F2-864C-84EB-7D561C2C15EE}"/>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2133570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D29B-D9F5-D641-9199-F3A4875E642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2E90CC0-D89E-C547-8CC8-437BD8840B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6" name="Slide Number Placeholder 5">
            <a:extLst>
              <a:ext uri="{FF2B5EF4-FFF2-40B4-BE49-F238E27FC236}">
                <a16:creationId xmlns:a16="http://schemas.microsoft.com/office/drawing/2014/main" id="{48634197-AEE4-424A-9B03-C1056989AA4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487108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101C-4568-1D4A-B146-9F7C9E25C15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AF921C1-D811-7A41-87BA-B90D5E68E06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8FAF7EE1-6C04-BC4F-AE35-B0EC68C542C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EC8E8713-1829-3149-A3BF-125814F22B43}"/>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909307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80AC-1D40-7142-87FE-9BC73D92231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595699E-9C1F-DE46-8398-A0A6D29F93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225008D-6BC4-AB4A-9F49-D946FB1A606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AC90DC4-747C-8149-AFEF-9AF27202EC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349104E-7F73-B34E-B156-E343DBDBEC7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Slide Number Placeholder 8">
            <a:extLst>
              <a:ext uri="{FF2B5EF4-FFF2-40B4-BE49-F238E27FC236}">
                <a16:creationId xmlns:a16="http://schemas.microsoft.com/office/drawing/2014/main" id="{CDD3BE21-0A10-1545-9187-035874066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527045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BF6C2-C19E-A148-8570-503701FC4832}"/>
              </a:ext>
            </a:extLst>
          </p:cNvPr>
          <p:cNvSpPr>
            <a:spLocks noGrp="1"/>
          </p:cNvSpPr>
          <p:nvPr>
            <p:ph type="title"/>
          </p:nvPr>
        </p:nvSpPr>
        <p:spPr/>
        <p:txBody>
          <a:bodyPr/>
          <a:lstStyle/>
          <a:p>
            <a:r>
              <a:rPr lang="en-GB"/>
              <a:t>Click to edit Master title style</a:t>
            </a:r>
            <a:endParaRPr lang="en-US"/>
          </a:p>
        </p:txBody>
      </p:sp>
      <p:sp>
        <p:nvSpPr>
          <p:cNvPr id="5" name="Slide Number Placeholder 4">
            <a:extLst>
              <a:ext uri="{FF2B5EF4-FFF2-40B4-BE49-F238E27FC236}">
                <a16:creationId xmlns:a16="http://schemas.microsoft.com/office/drawing/2014/main" id="{4E831F17-1137-7D4E-AFA8-38D2793C1AC4}"/>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85323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4488977-97B5-D140-85AD-341CD6AA9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090828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81B3D-2E31-5644-80ED-54C2976A0AD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BD9AA39-BCA3-2D47-ADB7-8C66A90B02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CC28FF8-9B78-3840-8A0E-6AF1AF3E75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7" name="Slide Number Placeholder 6">
            <a:extLst>
              <a:ext uri="{FF2B5EF4-FFF2-40B4-BE49-F238E27FC236}">
                <a16:creationId xmlns:a16="http://schemas.microsoft.com/office/drawing/2014/main" id="{163FA9EA-023F-5149-97EB-45FF3C174DE9}"/>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6474364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308A-E3E8-4444-90BB-DB3B36BA9A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F0A2D4D-A08F-EC44-BFC1-26503C0609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A9914C-2751-FA46-82A3-45DB3EEFB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7" name="Slide Number Placeholder 6">
            <a:extLst>
              <a:ext uri="{FF2B5EF4-FFF2-40B4-BE49-F238E27FC236}">
                <a16:creationId xmlns:a16="http://schemas.microsoft.com/office/drawing/2014/main" id="{04E85B04-EF07-5E49-9452-4FD1146360D7}"/>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9735843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6551B-0B32-0E4E-9B16-3F0B52AD8E8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A5EC84B-E8E5-A14A-8535-21733F2B8BA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358B1488-5BF7-EA40-AEFC-C14D37B22BA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1706947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2687E5-C662-834B-86CD-366ABE9E98A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51972D0-4F6F-D743-BAD2-32B74AB7DFD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E34DB6D9-867A-354C-BCA5-42CF9CA78A3F}"/>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2911184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5" name="Content Placeholder 2">
            <a:extLst>
              <a:ext uri="{FF2B5EF4-FFF2-40B4-BE49-F238E27FC236}">
                <a16:creationId xmlns:a16="http://schemas.microsoft.com/office/drawing/2014/main" id="{1747EFD5-2542-5B42-9633-A3C2EBA29AB5}"/>
              </a:ext>
            </a:extLst>
          </p:cNvPr>
          <p:cNvSpPr>
            <a:spLocks noGrp="1"/>
          </p:cNvSpPr>
          <p:nvPr>
            <p:ph idx="15"/>
          </p:nvPr>
        </p:nvSpPr>
        <p:spPr>
          <a:xfrm>
            <a:off x="8463377" y="22586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6" name="Content Placeholder 2">
            <a:extLst>
              <a:ext uri="{FF2B5EF4-FFF2-40B4-BE49-F238E27FC236}">
                <a16:creationId xmlns:a16="http://schemas.microsoft.com/office/drawing/2014/main" id="{1532817B-6091-CF4E-AC3A-AA1E9DD37B1B}"/>
              </a:ext>
            </a:extLst>
          </p:cNvPr>
          <p:cNvSpPr>
            <a:spLocks noGrp="1"/>
          </p:cNvSpPr>
          <p:nvPr>
            <p:ph idx="16"/>
          </p:nvPr>
        </p:nvSpPr>
        <p:spPr>
          <a:xfrm>
            <a:off x="8463377" y="37134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7" name="Content Placeholder 2">
            <a:extLst>
              <a:ext uri="{FF2B5EF4-FFF2-40B4-BE49-F238E27FC236}">
                <a16:creationId xmlns:a16="http://schemas.microsoft.com/office/drawing/2014/main" id="{BCEFA05A-B398-6641-909B-98AC96F6E438}"/>
              </a:ext>
            </a:extLst>
          </p:cNvPr>
          <p:cNvSpPr>
            <a:spLocks noGrp="1"/>
          </p:cNvSpPr>
          <p:nvPr>
            <p:ph idx="17"/>
          </p:nvPr>
        </p:nvSpPr>
        <p:spPr>
          <a:xfrm>
            <a:off x="6104502" y="363633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8" name="Content Placeholder 2">
            <a:extLst>
              <a:ext uri="{FF2B5EF4-FFF2-40B4-BE49-F238E27FC236}">
                <a16:creationId xmlns:a16="http://schemas.microsoft.com/office/drawing/2014/main" id="{01AC6196-5902-F847-8077-0EF6C3D08A65}"/>
              </a:ext>
            </a:extLst>
          </p:cNvPr>
          <p:cNvSpPr>
            <a:spLocks noGrp="1"/>
          </p:cNvSpPr>
          <p:nvPr>
            <p:ph idx="18"/>
          </p:nvPr>
        </p:nvSpPr>
        <p:spPr>
          <a:xfrm>
            <a:off x="1371541" y="359246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9" name="Content Placeholder 2">
            <a:extLst>
              <a:ext uri="{FF2B5EF4-FFF2-40B4-BE49-F238E27FC236}">
                <a16:creationId xmlns:a16="http://schemas.microsoft.com/office/drawing/2014/main" id="{5269BFCA-9888-814B-BB48-B2518B91B743}"/>
              </a:ext>
            </a:extLst>
          </p:cNvPr>
          <p:cNvSpPr>
            <a:spLocks noGrp="1"/>
          </p:cNvSpPr>
          <p:nvPr>
            <p:ph idx="19"/>
          </p:nvPr>
        </p:nvSpPr>
        <p:spPr>
          <a:xfrm>
            <a:off x="3726973" y="225319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1" name="Content Placeholder 2">
            <a:extLst>
              <a:ext uri="{FF2B5EF4-FFF2-40B4-BE49-F238E27FC236}">
                <a16:creationId xmlns:a16="http://schemas.microsoft.com/office/drawing/2014/main" id="{6FDE19DF-661F-6744-A4DC-BE8CAF8A6E4C}"/>
              </a:ext>
            </a:extLst>
          </p:cNvPr>
          <p:cNvSpPr>
            <a:spLocks noGrp="1"/>
          </p:cNvSpPr>
          <p:nvPr>
            <p:ph idx="21"/>
          </p:nvPr>
        </p:nvSpPr>
        <p:spPr>
          <a:xfrm>
            <a:off x="3723530" y="3621136"/>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2" name="Content Placeholder 2">
            <a:extLst>
              <a:ext uri="{FF2B5EF4-FFF2-40B4-BE49-F238E27FC236}">
                <a16:creationId xmlns:a16="http://schemas.microsoft.com/office/drawing/2014/main" id="{2B0EA068-6D40-3640-9050-3E560D8C58F8}"/>
              </a:ext>
            </a:extLst>
          </p:cNvPr>
          <p:cNvSpPr>
            <a:spLocks noGrp="1"/>
          </p:cNvSpPr>
          <p:nvPr>
            <p:ph idx="22"/>
          </p:nvPr>
        </p:nvSpPr>
        <p:spPr>
          <a:xfrm>
            <a:off x="6107945" y="224779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371541" y="225861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BB5707A7-62C4-3B4D-BD52-8B1391CC4B68}"/>
              </a:ext>
            </a:extLst>
          </p:cNvPr>
          <p:cNvSpPr>
            <a:spLocks noGrp="1"/>
          </p:cNvSpPr>
          <p:nvPr>
            <p:ph type="title" hasCustomPrompt="1"/>
          </p:nvPr>
        </p:nvSpPr>
        <p:spPr>
          <a:xfrm>
            <a:off x="904240" y="462655"/>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35321010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7784147" y="2459463"/>
            <a:ext cx="4993640" cy="56948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7741284" y="3405297"/>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3728D633-9D68-444D-A51E-1BF1ECE0D914}"/>
              </a:ext>
            </a:extLst>
          </p:cNvPr>
          <p:cNvSpPr>
            <a:spLocks noGrp="1"/>
          </p:cNvSpPr>
          <p:nvPr>
            <p:ph idx="15"/>
          </p:nvPr>
        </p:nvSpPr>
        <p:spPr>
          <a:xfrm>
            <a:off x="7741284" y="4351131"/>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24773178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FD4CAC3-830A-DD41-B86E-E2CCE6961486}"/>
              </a:ext>
            </a:extLst>
          </p:cNvPr>
          <p:cNvSpPr/>
          <p:nvPr userDrawn="1"/>
        </p:nvSpPr>
        <p:spPr>
          <a:xfrm rot="5280000">
            <a:off x="4644072" y="2121661"/>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2" name="Rectangle 21">
            <a:extLst>
              <a:ext uri="{FF2B5EF4-FFF2-40B4-BE49-F238E27FC236}">
                <a16:creationId xmlns:a16="http://schemas.microsoft.com/office/drawing/2014/main" id="{61683209-47B0-6C43-8C02-DF0089486095}"/>
              </a:ext>
            </a:extLst>
          </p:cNvPr>
          <p:cNvSpPr/>
          <p:nvPr userDrawn="1"/>
        </p:nvSpPr>
        <p:spPr>
          <a:xfrm rot="5400000">
            <a:off x="4720906" y="2067416"/>
            <a:ext cx="2750190"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3" name="Rectangle 22">
            <a:extLst>
              <a:ext uri="{FF2B5EF4-FFF2-40B4-BE49-F238E27FC236}">
                <a16:creationId xmlns:a16="http://schemas.microsoft.com/office/drawing/2014/main" id="{B7E7BF10-AFE6-D648-9465-7110919B07C8}"/>
              </a:ext>
            </a:extLst>
          </p:cNvPr>
          <p:cNvSpPr/>
          <p:nvPr userDrawn="1"/>
        </p:nvSpPr>
        <p:spPr>
          <a:xfrm rot="5280000">
            <a:off x="8092389" y="2121662"/>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4" name="Rectangle 23">
            <a:extLst>
              <a:ext uri="{FF2B5EF4-FFF2-40B4-BE49-F238E27FC236}">
                <a16:creationId xmlns:a16="http://schemas.microsoft.com/office/drawing/2014/main" id="{36F1CD53-6608-744F-B0EB-C2327D1B5D93}"/>
              </a:ext>
            </a:extLst>
          </p:cNvPr>
          <p:cNvSpPr/>
          <p:nvPr userDrawn="1"/>
        </p:nvSpPr>
        <p:spPr>
          <a:xfrm rot="5400000">
            <a:off x="8173768" y="2067418"/>
            <a:ext cx="2750195"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4" name="Rectangle 3">
            <a:extLst>
              <a:ext uri="{FF2B5EF4-FFF2-40B4-BE49-F238E27FC236}">
                <a16:creationId xmlns:a16="http://schemas.microsoft.com/office/drawing/2014/main" id="{FD4FB6BA-3C37-5C4E-907B-D60854A723D5}"/>
              </a:ext>
            </a:extLst>
          </p:cNvPr>
          <p:cNvSpPr/>
          <p:nvPr userDrawn="1"/>
        </p:nvSpPr>
        <p:spPr>
          <a:xfrm rot="5280000">
            <a:off x="1191209" y="2121661"/>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10" name="Rectangle 9">
            <a:extLst>
              <a:ext uri="{FF2B5EF4-FFF2-40B4-BE49-F238E27FC236}">
                <a16:creationId xmlns:a16="http://schemas.microsoft.com/office/drawing/2014/main" id="{20833528-C1A9-174A-93E9-66E873EF519B}"/>
              </a:ext>
            </a:extLst>
          </p:cNvPr>
          <p:cNvSpPr/>
          <p:nvPr userDrawn="1"/>
        </p:nvSpPr>
        <p:spPr>
          <a:xfrm rot="5400000">
            <a:off x="1268040" y="2067415"/>
            <a:ext cx="2750191"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129143" y="2372810"/>
            <a:ext cx="3037503" cy="2547047"/>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7" name="Content Placeholder 2">
            <a:extLst>
              <a:ext uri="{FF2B5EF4-FFF2-40B4-BE49-F238E27FC236}">
                <a16:creationId xmlns:a16="http://schemas.microsoft.com/office/drawing/2014/main" id="{35BDF4DA-0E6F-2B40-9E81-ACF69A50C868}"/>
              </a:ext>
            </a:extLst>
          </p:cNvPr>
          <p:cNvSpPr>
            <a:spLocks noGrp="1"/>
          </p:cNvSpPr>
          <p:nvPr>
            <p:ph idx="13"/>
          </p:nvPr>
        </p:nvSpPr>
        <p:spPr>
          <a:xfrm>
            <a:off x="7962106" y="2402765"/>
            <a:ext cx="3029547" cy="2511015"/>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Content Placeholder 2">
            <a:extLst>
              <a:ext uri="{FF2B5EF4-FFF2-40B4-BE49-F238E27FC236}">
                <a16:creationId xmlns:a16="http://schemas.microsoft.com/office/drawing/2014/main" id="{C9DECBE4-B068-7846-B047-6138D4346E09}"/>
              </a:ext>
            </a:extLst>
          </p:cNvPr>
          <p:cNvSpPr>
            <a:spLocks noGrp="1"/>
          </p:cNvSpPr>
          <p:nvPr>
            <p:ph idx="14"/>
          </p:nvPr>
        </p:nvSpPr>
        <p:spPr>
          <a:xfrm>
            <a:off x="4552171" y="2372810"/>
            <a:ext cx="3026980" cy="2547047"/>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94CBC117-2E7D-1B4C-920A-D54FF77FDEA6}"/>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11786155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7784147" y="2459463"/>
            <a:ext cx="4993640" cy="56948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7741284" y="3405297"/>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3728D633-9D68-444D-A51E-1BF1ECE0D914}"/>
              </a:ext>
            </a:extLst>
          </p:cNvPr>
          <p:cNvSpPr>
            <a:spLocks noGrp="1"/>
          </p:cNvSpPr>
          <p:nvPr>
            <p:ph idx="15"/>
          </p:nvPr>
        </p:nvSpPr>
        <p:spPr>
          <a:xfrm>
            <a:off x="7741284" y="4351131"/>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38534463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932180" y="2459463"/>
            <a:ext cx="4993640" cy="56948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6266180" y="2459462"/>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3809784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747192" y="314085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86736464-13AD-9344-AC01-0F11ADF6C391}"/>
              </a:ext>
            </a:extLst>
          </p:cNvPr>
          <p:cNvSpPr>
            <a:spLocks noGrp="1"/>
          </p:cNvSpPr>
          <p:nvPr>
            <p:ph idx="10"/>
          </p:nvPr>
        </p:nvSpPr>
        <p:spPr>
          <a:xfrm>
            <a:off x="2531706" y="3146113"/>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6" name="Content Placeholder 2">
            <a:extLst>
              <a:ext uri="{FF2B5EF4-FFF2-40B4-BE49-F238E27FC236}">
                <a16:creationId xmlns:a16="http://schemas.microsoft.com/office/drawing/2014/main" id="{745D8926-EAE3-4A4E-92D6-8A6B4C591344}"/>
              </a:ext>
            </a:extLst>
          </p:cNvPr>
          <p:cNvSpPr>
            <a:spLocks noGrp="1"/>
          </p:cNvSpPr>
          <p:nvPr>
            <p:ph idx="11"/>
          </p:nvPr>
        </p:nvSpPr>
        <p:spPr>
          <a:xfrm>
            <a:off x="4393214" y="3131687"/>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9" name="Content Placeholder 2">
            <a:extLst>
              <a:ext uri="{FF2B5EF4-FFF2-40B4-BE49-F238E27FC236}">
                <a16:creationId xmlns:a16="http://schemas.microsoft.com/office/drawing/2014/main" id="{D46354EF-D584-104A-8418-A5B9C32A2B37}"/>
              </a:ext>
            </a:extLst>
          </p:cNvPr>
          <p:cNvSpPr>
            <a:spLocks noGrp="1"/>
          </p:cNvSpPr>
          <p:nvPr>
            <p:ph idx="13"/>
          </p:nvPr>
        </p:nvSpPr>
        <p:spPr>
          <a:xfrm>
            <a:off x="9767632" y="315144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0" name="Content Placeholder 2">
            <a:extLst>
              <a:ext uri="{FF2B5EF4-FFF2-40B4-BE49-F238E27FC236}">
                <a16:creationId xmlns:a16="http://schemas.microsoft.com/office/drawing/2014/main" id="{7FF587BC-8E2C-E84C-BA91-269ABA289876}"/>
              </a:ext>
            </a:extLst>
          </p:cNvPr>
          <p:cNvSpPr>
            <a:spLocks noGrp="1"/>
          </p:cNvSpPr>
          <p:nvPr>
            <p:ph idx="14"/>
          </p:nvPr>
        </p:nvSpPr>
        <p:spPr>
          <a:xfrm>
            <a:off x="7939957" y="3151450"/>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1" name="Content Placeholder 2">
            <a:extLst>
              <a:ext uri="{FF2B5EF4-FFF2-40B4-BE49-F238E27FC236}">
                <a16:creationId xmlns:a16="http://schemas.microsoft.com/office/drawing/2014/main" id="{8BDFD509-F168-5B41-9EDD-24545E4B6B0D}"/>
              </a:ext>
            </a:extLst>
          </p:cNvPr>
          <p:cNvSpPr>
            <a:spLocks noGrp="1"/>
          </p:cNvSpPr>
          <p:nvPr>
            <p:ph idx="15"/>
          </p:nvPr>
        </p:nvSpPr>
        <p:spPr>
          <a:xfrm>
            <a:off x="6078449" y="314085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3" name="Content Placeholder 2">
            <a:extLst>
              <a:ext uri="{FF2B5EF4-FFF2-40B4-BE49-F238E27FC236}">
                <a16:creationId xmlns:a16="http://schemas.microsoft.com/office/drawing/2014/main" id="{B0E317DC-A24A-AD40-B4EF-227FB6656E96}"/>
              </a:ext>
            </a:extLst>
          </p:cNvPr>
          <p:cNvSpPr>
            <a:spLocks noGrp="1"/>
          </p:cNvSpPr>
          <p:nvPr>
            <p:ph idx="17"/>
          </p:nvPr>
        </p:nvSpPr>
        <p:spPr>
          <a:xfrm>
            <a:off x="853329" y="5121102"/>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4" name="Content Placeholder 2">
            <a:extLst>
              <a:ext uri="{FF2B5EF4-FFF2-40B4-BE49-F238E27FC236}">
                <a16:creationId xmlns:a16="http://schemas.microsoft.com/office/drawing/2014/main" id="{EA128208-06E3-D64E-8DAB-C32F72C9D7A8}"/>
              </a:ext>
            </a:extLst>
          </p:cNvPr>
          <p:cNvSpPr>
            <a:spLocks noGrp="1"/>
          </p:cNvSpPr>
          <p:nvPr>
            <p:ph idx="18"/>
          </p:nvPr>
        </p:nvSpPr>
        <p:spPr>
          <a:xfrm>
            <a:off x="2536654" y="5106208"/>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5" name="Content Placeholder 2">
            <a:extLst>
              <a:ext uri="{FF2B5EF4-FFF2-40B4-BE49-F238E27FC236}">
                <a16:creationId xmlns:a16="http://schemas.microsoft.com/office/drawing/2014/main" id="{67B9B261-ABEE-9C49-9F88-FC3E5CF38E51}"/>
              </a:ext>
            </a:extLst>
          </p:cNvPr>
          <p:cNvSpPr>
            <a:spLocks noGrp="1"/>
          </p:cNvSpPr>
          <p:nvPr>
            <p:ph idx="19"/>
          </p:nvPr>
        </p:nvSpPr>
        <p:spPr>
          <a:xfrm>
            <a:off x="4300859" y="5103710"/>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7" name="Content Placeholder 2">
            <a:extLst>
              <a:ext uri="{FF2B5EF4-FFF2-40B4-BE49-F238E27FC236}">
                <a16:creationId xmlns:a16="http://schemas.microsoft.com/office/drawing/2014/main" id="{A0EFD5CB-235D-5742-9F1E-ED709815404E}"/>
              </a:ext>
            </a:extLst>
          </p:cNvPr>
          <p:cNvSpPr>
            <a:spLocks noGrp="1"/>
          </p:cNvSpPr>
          <p:nvPr>
            <p:ph idx="21"/>
          </p:nvPr>
        </p:nvSpPr>
        <p:spPr>
          <a:xfrm>
            <a:off x="6096000" y="510370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9" name="Content Placeholder 2">
            <a:extLst>
              <a:ext uri="{FF2B5EF4-FFF2-40B4-BE49-F238E27FC236}">
                <a16:creationId xmlns:a16="http://schemas.microsoft.com/office/drawing/2014/main" id="{81483D11-B0BE-304F-90A3-BC516DDA664A}"/>
              </a:ext>
            </a:extLst>
          </p:cNvPr>
          <p:cNvSpPr>
            <a:spLocks noGrp="1"/>
          </p:cNvSpPr>
          <p:nvPr>
            <p:ph idx="23"/>
          </p:nvPr>
        </p:nvSpPr>
        <p:spPr>
          <a:xfrm>
            <a:off x="7939957" y="5133735"/>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32" name="Content Placeholder 2">
            <a:extLst>
              <a:ext uri="{FF2B5EF4-FFF2-40B4-BE49-F238E27FC236}">
                <a16:creationId xmlns:a16="http://schemas.microsoft.com/office/drawing/2014/main" id="{7C37AA0E-BE5D-E449-83D0-CE7A9AB473ED}"/>
              </a:ext>
            </a:extLst>
          </p:cNvPr>
          <p:cNvSpPr>
            <a:spLocks noGrp="1"/>
          </p:cNvSpPr>
          <p:nvPr>
            <p:ph idx="24"/>
          </p:nvPr>
        </p:nvSpPr>
        <p:spPr>
          <a:xfrm>
            <a:off x="932180" y="2083117"/>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Tree>
    <p:extLst>
      <p:ext uri="{BB962C8B-B14F-4D97-AF65-F5344CB8AC3E}">
        <p14:creationId xmlns:p14="http://schemas.microsoft.com/office/powerpoint/2010/main" val="37097848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6A370775-108B-8343-9740-27D0E7BA19B8}"/>
              </a:ext>
            </a:extLst>
          </p:cNvPr>
          <p:cNvSpPr>
            <a:spLocks noGrp="1"/>
          </p:cNvSpPr>
          <p:nvPr>
            <p:ph idx="1"/>
          </p:nvPr>
        </p:nvSpPr>
        <p:spPr>
          <a:xfrm>
            <a:off x="1026160"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4B06A4DD-81CC-1D4F-8ED4-5E736A906337}"/>
              </a:ext>
            </a:extLst>
          </p:cNvPr>
          <p:cNvSpPr>
            <a:spLocks noGrp="1"/>
          </p:cNvSpPr>
          <p:nvPr>
            <p:ph idx="14"/>
          </p:nvPr>
        </p:nvSpPr>
        <p:spPr>
          <a:xfrm>
            <a:off x="6172200"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 name="Title 1">
            <a:extLst>
              <a:ext uri="{FF2B5EF4-FFF2-40B4-BE49-F238E27FC236}">
                <a16:creationId xmlns:a16="http://schemas.microsoft.com/office/drawing/2014/main" id="{C54C18BE-FE59-A44B-890A-CF61D4BF351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27444148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D29B-D9F5-D641-9199-F3A4875E642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2E90CC0-D89E-C547-8CC8-437BD8840B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6" name="Slide Number Placeholder 5">
            <a:extLst>
              <a:ext uri="{FF2B5EF4-FFF2-40B4-BE49-F238E27FC236}">
                <a16:creationId xmlns:a16="http://schemas.microsoft.com/office/drawing/2014/main" id="{48634197-AEE4-424A-9B03-C1056989AA4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5178849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101C-4568-1D4A-B146-9F7C9E25C153}"/>
              </a:ext>
            </a:extLst>
          </p:cNvPr>
          <p:cNvSpPr>
            <a:spLocks noGrp="1"/>
          </p:cNvSpPr>
          <p:nvPr>
            <p:ph type="title" hasCustomPrompt="1"/>
          </p:nvPr>
        </p:nvSpPr>
        <p:spPr/>
        <p:txBody>
          <a:bodyPr>
            <a:normAutofit/>
          </a:bodyPr>
          <a:lstStyle>
            <a:lvl1pPr>
              <a:defRPr sz="4000" b="0" i="0">
                <a:latin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9AF921C1-D811-7A41-87BA-B90D5E68E06E}"/>
              </a:ext>
            </a:extLst>
          </p:cNvPr>
          <p:cNvSpPr>
            <a:spLocks noGrp="1"/>
          </p:cNvSpPr>
          <p:nvPr>
            <p:ph sz="half" idx="1"/>
          </p:nvPr>
        </p:nvSpPr>
        <p:spPr>
          <a:xfrm>
            <a:off x="838200" y="1825625"/>
            <a:ext cx="5181600" cy="4351338"/>
          </a:xfr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8FAF7EE1-6C04-BC4F-AE35-B0EC68C542C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EC8E8713-1829-3149-A3BF-125814F22B43}"/>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3892569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80AC-1D40-7142-87FE-9BC73D922318}"/>
              </a:ext>
            </a:extLst>
          </p:cNvPr>
          <p:cNvSpPr>
            <a:spLocks noGrp="1"/>
          </p:cNvSpPr>
          <p:nvPr>
            <p:ph type="title" hasCustomPrompt="1"/>
          </p:nvPr>
        </p:nvSpPr>
        <p:spPr>
          <a:xfrm>
            <a:off x="839788" y="365125"/>
            <a:ext cx="10515600" cy="1325563"/>
          </a:xfrm>
        </p:spPr>
        <p:txBody>
          <a:bodyPr>
            <a:normAutofit/>
          </a:bodyPr>
          <a:lstStyle>
            <a:lvl1pPr>
              <a:defRPr sz="4000" b="0" i="0">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3595699E-9C1F-DE46-8398-A0A6D29F93D3}"/>
              </a:ext>
            </a:extLst>
          </p:cNvPr>
          <p:cNvSpPr>
            <a:spLocks noGrp="1"/>
          </p:cNvSpPr>
          <p:nvPr>
            <p:ph type="body" idx="1"/>
          </p:nvPr>
        </p:nvSpPr>
        <p:spPr>
          <a:xfrm>
            <a:off x="839788" y="1681163"/>
            <a:ext cx="5157787" cy="823912"/>
          </a:xfrm>
        </p:spPr>
        <p:txBody>
          <a:bodyPr anchor="b"/>
          <a:lstStyle>
            <a:lvl1pPr marL="0" indent="0">
              <a:buNone/>
              <a:defRPr sz="2400" b="0" i="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9225008D-6BC4-AB4A-9F49-D946FB1A6063}"/>
              </a:ext>
            </a:extLst>
          </p:cNvPr>
          <p:cNvSpPr>
            <a:spLocks noGrp="1"/>
          </p:cNvSpPr>
          <p:nvPr>
            <p:ph sz="half" idx="2"/>
          </p:nvPr>
        </p:nvSpPr>
        <p:spPr>
          <a:xfrm>
            <a:off x="839788" y="2505075"/>
            <a:ext cx="5157787" cy="3684588"/>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3AC90DC4-747C-8149-AFEF-9AF27202EC80}"/>
              </a:ext>
            </a:extLst>
          </p:cNvPr>
          <p:cNvSpPr>
            <a:spLocks noGrp="1"/>
          </p:cNvSpPr>
          <p:nvPr>
            <p:ph type="body" sz="quarter" idx="3"/>
          </p:nvPr>
        </p:nvSpPr>
        <p:spPr>
          <a:xfrm>
            <a:off x="6172200" y="1681163"/>
            <a:ext cx="5183188" cy="823912"/>
          </a:xfrm>
        </p:spPr>
        <p:txBody>
          <a:bodyPr anchor="b"/>
          <a:lstStyle>
            <a:lvl1pPr marL="0" indent="0">
              <a:buNone/>
              <a:defRPr sz="2400" b="0" i="0">
                <a:latin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4349104E-7F73-B34E-B156-E343DBDBEC7F}"/>
              </a:ext>
            </a:extLst>
          </p:cNvPr>
          <p:cNvSpPr>
            <a:spLocks noGrp="1"/>
          </p:cNvSpPr>
          <p:nvPr>
            <p:ph sz="quarter" idx="4"/>
          </p:nvPr>
        </p:nvSpPr>
        <p:spPr>
          <a:xfrm>
            <a:off x="6172200" y="2505075"/>
            <a:ext cx="5183188" cy="3684588"/>
          </a:xfr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Date Placeholder 6">
            <a:extLst>
              <a:ext uri="{FF2B5EF4-FFF2-40B4-BE49-F238E27FC236}">
                <a16:creationId xmlns:a16="http://schemas.microsoft.com/office/drawing/2014/main" id="{44D3E63A-3DA2-084F-9766-9C1B7D573B45}"/>
              </a:ext>
            </a:extLst>
          </p:cNvPr>
          <p:cNvSpPr>
            <a:spLocks noGrp="1"/>
          </p:cNvSpPr>
          <p:nvPr>
            <p:ph type="dt" sz="half" idx="10"/>
          </p:nvPr>
        </p:nvSpPr>
        <p:spPr/>
        <p:txBody>
          <a:bodyPr/>
          <a:lstStyle/>
          <a:p>
            <a:r>
              <a:rPr lang="en-GB"/>
              <a:t>WWW.BIRMINGHAM2022.COM</a:t>
            </a:r>
            <a:endParaRPr lang="en-US"/>
          </a:p>
        </p:txBody>
      </p:sp>
      <p:sp>
        <p:nvSpPr>
          <p:cNvPr id="8" name="Footer Placeholder 7">
            <a:extLst>
              <a:ext uri="{FF2B5EF4-FFF2-40B4-BE49-F238E27FC236}">
                <a16:creationId xmlns:a16="http://schemas.microsoft.com/office/drawing/2014/main" id="{9891736E-086D-7046-B5F2-DECD5CC81D8A}"/>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9" name="Slide Number Placeholder 8">
            <a:extLst>
              <a:ext uri="{FF2B5EF4-FFF2-40B4-BE49-F238E27FC236}">
                <a16:creationId xmlns:a16="http://schemas.microsoft.com/office/drawing/2014/main" id="{CDD3BE21-0A10-1545-9187-035874066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1463698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BF6C2-C19E-A148-8570-503701FC4832}"/>
              </a:ext>
            </a:extLst>
          </p:cNvPr>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31780724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2F87CE-A0FE-1E4F-BCF1-2D61FD9E1CAA}"/>
              </a:ext>
            </a:extLst>
          </p:cNvPr>
          <p:cNvSpPr>
            <a:spLocks noGrp="1"/>
          </p:cNvSpPr>
          <p:nvPr>
            <p:ph type="dt" sz="half" idx="10"/>
          </p:nvPr>
        </p:nvSpPr>
        <p:spPr/>
        <p:txBody>
          <a:bodyPr/>
          <a:lstStyle/>
          <a:p>
            <a:r>
              <a:rPr lang="en-GB"/>
              <a:t>WWW.BIRMINGHAM2022.COM</a:t>
            </a:r>
            <a:endParaRPr lang="en-US"/>
          </a:p>
        </p:txBody>
      </p:sp>
      <p:sp>
        <p:nvSpPr>
          <p:cNvPr id="3" name="Footer Placeholder 2">
            <a:extLst>
              <a:ext uri="{FF2B5EF4-FFF2-40B4-BE49-F238E27FC236}">
                <a16:creationId xmlns:a16="http://schemas.microsoft.com/office/drawing/2014/main" id="{7877BAB8-E94F-C44C-A6B6-E6A64A621F23}"/>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4" name="Slide Number Placeholder 3">
            <a:extLst>
              <a:ext uri="{FF2B5EF4-FFF2-40B4-BE49-F238E27FC236}">
                <a16:creationId xmlns:a16="http://schemas.microsoft.com/office/drawing/2014/main" id="{E4488977-97B5-D140-85AD-341CD6AA9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6721809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81B3D-2E31-5644-80ED-54C2976A0AD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BD9AA39-BCA3-2D47-ADB7-8C66A90B02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CC28FF8-9B78-3840-8A0E-6AF1AF3E75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58D28B7-7307-B749-9D42-59C47769C7A7}"/>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52BC72-306C-1643-9801-6B34F237C71E}"/>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163FA9EA-023F-5149-97EB-45FF3C174DE9}"/>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8305910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308A-E3E8-4444-90BB-DB3B36BA9A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F0A2D4D-A08F-EC44-BFC1-26503C0609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A9914C-2751-FA46-82A3-45DB3EEFB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89B4E3A-31A4-4940-835A-A2C8D6FF3628}"/>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D23BA4-6F1C-B847-B2FC-CDEE8E997664}"/>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04E85B04-EF07-5E49-9452-4FD1146360D7}"/>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8335876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6551B-0B32-0E4E-9B16-3F0B52AD8E8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A5EC84B-E8E5-A14A-8535-21733F2B8BA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674496A-BB82-9246-B63B-631ECAF8C09F}"/>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97717525-8091-A24C-85C5-88A52ED43D0D}"/>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358B1488-5BF7-EA40-AEFC-C14D37B22BA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9210952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2687E5-C662-834B-86CD-366ABE9E98A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51972D0-4F6F-D743-BAD2-32B74AB7DFD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4773705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FD4CAC3-830A-DD41-B86E-E2CCE6961486}"/>
              </a:ext>
            </a:extLst>
          </p:cNvPr>
          <p:cNvSpPr/>
          <p:nvPr userDrawn="1"/>
        </p:nvSpPr>
        <p:spPr>
          <a:xfrm rot="5280000">
            <a:off x="4644072" y="2121661"/>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2" name="Rectangle 21">
            <a:extLst>
              <a:ext uri="{FF2B5EF4-FFF2-40B4-BE49-F238E27FC236}">
                <a16:creationId xmlns:a16="http://schemas.microsoft.com/office/drawing/2014/main" id="{61683209-47B0-6C43-8C02-DF0089486095}"/>
              </a:ext>
            </a:extLst>
          </p:cNvPr>
          <p:cNvSpPr/>
          <p:nvPr userDrawn="1"/>
        </p:nvSpPr>
        <p:spPr>
          <a:xfrm rot="5400000">
            <a:off x="4720906" y="2067416"/>
            <a:ext cx="2750190"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3" name="Rectangle 22">
            <a:extLst>
              <a:ext uri="{FF2B5EF4-FFF2-40B4-BE49-F238E27FC236}">
                <a16:creationId xmlns:a16="http://schemas.microsoft.com/office/drawing/2014/main" id="{B7E7BF10-AFE6-D648-9465-7110919B07C8}"/>
              </a:ext>
            </a:extLst>
          </p:cNvPr>
          <p:cNvSpPr/>
          <p:nvPr userDrawn="1"/>
        </p:nvSpPr>
        <p:spPr>
          <a:xfrm rot="5280000">
            <a:off x="8092389" y="2121662"/>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4" name="Rectangle 23">
            <a:extLst>
              <a:ext uri="{FF2B5EF4-FFF2-40B4-BE49-F238E27FC236}">
                <a16:creationId xmlns:a16="http://schemas.microsoft.com/office/drawing/2014/main" id="{36F1CD53-6608-744F-B0EB-C2327D1B5D93}"/>
              </a:ext>
            </a:extLst>
          </p:cNvPr>
          <p:cNvSpPr/>
          <p:nvPr userDrawn="1"/>
        </p:nvSpPr>
        <p:spPr>
          <a:xfrm rot="5400000">
            <a:off x="8173768" y="2067418"/>
            <a:ext cx="2750195"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4" name="Rectangle 3">
            <a:extLst>
              <a:ext uri="{FF2B5EF4-FFF2-40B4-BE49-F238E27FC236}">
                <a16:creationId xmlns:a16="http://schemas.microsoft.com/office/drawing/2014/main" id="{FD4FB6BA-3C37-5C4E-907B-D60854A723D5}"/>
              </a:ext>
            </a:extLst>
          </p:cNvPr>
          <p:cNvSpPr/>
          <p:nvPr userDrawn="1"/>
        </p:nvSpPr>
        <p:spPr>
          <a:xfrm rot="5280000">
            <a:off x="1191209" y="2121661"/>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10" name="Rectangle 9">
            <a:extLst>
              <a:ext uri="{FF2B5EF4-FFF2-40B4-BE49-F238E27FC236}">
                <a16:creationId xmlns:a16="http://schemas.microsoft.com/office/drawing/2014/main" id="{20833528-C1A9-174A-93E9-66E873EF519B}"/>
              </a:ext>
            </a:extLst>
          </p:cNvPr>
          <p:cNvSpPr/>
          <p:nvPr userDrawn="1"/>
        </p:nvSpPr>
        <p:spPr>
          <a:xfrm rot="5400000">
            <a:off x="1268040" y="2067415"/>
            <a:ext cx="2750191"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129143" y="2372810"/>
            <a:ext cx="3037503" cy="2547047"/>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7" name="Content Placeholder 2">
            <a:extLst>
              <a:ext uri="{FF2B5EF4-FFF2-40B4-BE49-F238E27FC236}">
                <a16:creationId xmlns:a16="http://schemas.microsoft.com/office/drawing/2014/main" id="{35BDF4DA-0E6F-2B40-9E81-ACF69A50C868}"/>
              </a:ext>
            </a:extLst>
          </p:cNvPr>
          <p:cNvSpPr>
            <a:spLocks noGrp="1"/>
          </p:cNvSpPr>
          <p:nvPr>
            <p:ph idx="13"/>
          </p:nvPr>
        </p:nvSpPr>
        <p:spPr>
          <a:xfrm>
            <a:off x="7962106" y="2402765"/>
            <a:ext cx="3029547" cy="2511015"/>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Content Placeholder 2">
            <a:extLst>
              <a:ext uri="{FF2B5EF4-FFF2-40B4-BE49-F238E27FC236}">
                <a16:creationId xmlns:a16="http://schemas.microsoft.com/office/drawing/2014/main" id="{C9DECBE4-B068-7846-B047-6138D4346E09}"/>
              </a:ext>
            </a:extLst>
          </p:cNvPr>
          <p:cNvSpPr>
            <a:spLocks noGrp="1"/>
          </p:cNvSpPr>
          <p:nvPr>
            <p:ph idx="14"/>
          </p:nvPr>
        </p:nvSpPr>
        <p:spPr>
          <a:xfrm>
            <a:off x="4552171" y="2372810"/>
            <a:ext cx="3026980" cy="2547047"/>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94CBC117-2E7D-1B4C-920A-D54FF77FDEA6}"/>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25278361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7784147" y="2459463"/>
            <a:ext cx="4993640" cy="56948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7741284" y="3405297"/>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3728D633-9D68-444D-A51E-1BF1ECE0D914}"/>
              </a:ext>
            </a:extLst>
          </p:cNvPr>
          <p:cNvSpPr>
            <a:spLocks noGrp="1"/>
          </p:cNvSpPr>
          <p:nvPr>
            <p:ph idx="15"/>
          </p:nvPr>
        </p:nvSpPr>
        <p:spPr>
          <a:xfrm>
            <a:off x="7741284" y="4351131"/>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24500644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932180" y="2459463"/>
            <a:ext cx="4993640" cy="56948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6266180" y="2459462"/>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15994830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747192" y="314085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86736464-13AD-9344-AC01-0F11ADF6C391}"/>
              </a:ext>
            </a:extLst>
          </p:cNvPr>
          <p:cNvSpPr>
            <a:spLocks noGrp="1"/>
          </p:cNvSpPr>
          <p:nvPr>
            <p:ph idx="10"/>
          </p:nvPr>
        </p:nvSpPr>
        <p:spPr>
          <a:xfrm>
            <a:off x="2531706" y="3146113"/>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6" name="Content Placeholder 2">
            <a:extLst>
              <a:ext uri="{FF2B5EF4-FFF2-40B4-BE49-F238E27FC236}">
                <a16:creationId xmlns:a16="http://schemas.microsoft.com/office/drawing/2014/main" id="{745D8926-EAE3-4A4E-92D6-8A6B4C591344}"/>
              </a:ext>
            </a:extLst>
          </p:cNvPr>
          <p:cNvSpPr>
            <a:spLocks noGrp="1"/>
          </p:cNvSpPr>
          <p:nvPr>
            <p:ph idx="11"/>
          </p:nvPr>
        </p:nvSpPr>
        <p:spPr>
          <a:xfrm>
            <a:off x="4393214" y="3131687"/>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9" name="Content Placeholder 2">
            <a:extLst>
              <a:ext uri="{FF2B5EF4-FFF2-40B4-BE49-F238E27FC236}">
                <a16:creationId xmlns:a16="http://schemas.microsoft.com/office/drawing/2014/main" id="{D46354EF-D584-104A-8418-A5B9C32A2B37}"/>
              </a:ext>
            </a:extLst>
          </p:cNvPr>
          <p:cNvSpPr>
            <a:spLocks noGrp="1"/>
          </p:cNvSpPr>
          <p:nvPr>
            <p:ph idx="13"/>
          </p:nvPr>
        </p:nvSpPr>
        <p:spPr>
          <a:xfrm>
            <a:off x="9767632" y="315144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0" name="Content Placeholder 2">
            <a:extLst>
              <a:ext uri="{FF2B5EF4-FFF2-40B4-BE49-F238E27FC236}">
                <a16:creationId xmlns:a16="http://schemas.microsoft.com/office/drawing/2014/main" id="{7FF587BC-8E2C-E84C-BA91-269ABA289876}"/>
              </a:ext>
            </a:extLst>
          </p:cNvPr>
          <p:cNvSpPr>
            <a:spLocks noGrp="1"/>
          </p:cNvSpPr>
          <p:nvPr>
            <p:ph idx="14"/>
          </p:nvPr>
        </p:nvSpPr>
        <p:spPr>
          <a:xfrm>
            <a:off x="7939957" y="3151450"/>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1" name="Content Placeholder 2">
            <a:extLst>
              <a:ext uri="{FF2B5EF4-FFF2-40B4-BE49-F238E27FC236}">
                <a16:creationId xmlns:a16="http://schemas.microsoft.com/office/drawing/2014/main" id="{8BDFD509-F168-5B41-9EDD-24545E4B6B0D}"/>
              </a:ext>
            </a:extLst>
          </p:cNvPr>
          <p:cNvSpPr>
            <a:spLocks noGrp="1"/>
          </p:cNvSpPr>
          <p:nvPr>
            <p:ph idx="15"/>
          </p:nvPr>
        </p:nvSpPr>
        <p:spPr>
          <a:xfrm>
            <a:off x="6078449" y="314085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3" name="Content Placeholder 2">
            <a:extLst>
              <a:ext uri="{FF2B5EF4-FFF2-40B4-BE49-F238E27FC236}">
                <a16:creationId xmlns:a16="http://schemas.microsoft.com/office/drawing/2014/main" id="{B0E317DC-A24A-AD40-B4EF-227FB6656E96}"/>
              </a:ext>
            </a:extLst>
          </p:cNvPr>
          <p:cNvSpPr>
            <a:spLocks noGrp="1"/>
          </p:cNvSpPr>
          <p:nvPr>
            <p:ph idx="17"/>
          </p:nvPr>
        </p:nvSpPr>
        <p:spPr>
          <a:xfrm>
            <a:off x="853329" y="5121102"/>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4" name="Content Placeholder 2">
            <a:extLst>
              <a:ext uri="{FF2B5EF4-FFF2-40B4-BE49-F238E27FC236}">
                <a16:creationId xmlns:a16="http://schemas.microsoft.com/office/drawing/2014/main" id="{EA128208-06E3-D64E-8DAB-C32F72C9D7A8}"/>
              </a:ext>
            </a:extLst>
          </p:cNvPr>
          <p:cNvSpPr>
            <a:spLocks noGrp="1"/>
          </p:cNvSpPr>
          <p:nvPr>
            <p:ph idx="18"/>
          </p:nvPr>
        </p:nvSpPr>
        <p:spPr>
          <a:xfrm>
            <a:off x="2536654" y="5106208"/>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5" name="Content Placeholder 2">
            <a:extLst>
              <a:ext uri="{FF2B5EF4-FFF2-40B4-BE49-F238E27FC236}">
                <a16:creationId xmlns:a16="http://schemas.microsoft.com/office/drawing/2014/main" id="{67B9B261-ABEE-9C49-9F88-FC3E5CF38E51}"/>
              </a:ext>
            </a:extLst>
          </p:cNvPr>
          <p:cNvSpPr>
            <a:spLocks noGrp="1"/>
          </p:cNvSpPr>
          <p:nvPr>
            <p:ph idx="19"/>
          </p:nvPr>
        </p:nvSpPr>
        <p:spPr>
          <a:xfrm>
            <a:off x="4300859" y="5103710"/>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7" name="Content Placeholder 2">
            <a:extLst>
              <a:ext uri="{FF2B5EF4-FFF2-40B4-BE49-F238E27FC236}">
                <a16:creationId xmlns:a16="http://schemas.microsoft.com/office/drawing/2014/main" id="{A0EFD5CB-235D-5742-9F1E-ED709815404E}"/>
              </a:ext>
            </a:extLst>
          </p:cNvPr>
          <p:cNvSpPr>
            <a:spLocks noGrp="1"/>
          </p:cNvSpPr>
          <p:nvPr>
            <p:ph idx="21"/>
          </p:nvPr>
        </p:nvSpPr>
        <p:spPr>
          <a:xfrm>
            <a:off x="6096000" y="510370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9" name="Content Placeholder 2">
            <a:extLst>
              <a:ext uri="{FF2B5EF4-FFF2-40B4-BE49-F238E27FC236}">
                <a16:creationId xmlns:a16="http://schemas.microsoft.com/office/drawing/2014/main" id="{81483D11-B0BE-304F-90A3-BC516DDA664A}"/>
              </a:ext>
            </a:extLst>
          </p:cNvPr>
          <p:cNvSpPr>
            <a:spLocks noGrp="1"/>
          </p:cNvSpPr>
          <p:nvPr>
            <p:ph idx="23"/>
          </p:nvPr>
        </p:nvSpPr>
        <p:spPr>
          <a:xfrm>
            <a:off x="7939957" y="5133735"/>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32" name="Content Placeholder 2">
            <a:extLst>
              <a:ext uri="{FF2B5EF4-FFF2-40B4-BE49-F238E27FC236}">
                <a16:creationId xmlns:a16="http://schemas.microsoft.com/office/drawing/2014/main" id="{7C37AA0E-BE5D-E449-83D0-CE7A9AB473ED}"/>
              </a:ext>
            </a:extLst>
          </p:cNvPr>
          <p:cNvSpPr>
            <a:spLocks noGrp="1"/>
          </p:cNvSpPr>
          <p:nvPr>
            <p:ph idx="24"/>
          </p:nvPr>
        </p:nvSpPr>
        <p:spPr>
          <a:xfrm>
            <a:off x="932180" y="2083117"/>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Tree>
    <p:extLst>
      <p:ext uri="{BB962C8B-B14F-4D97-AF65-F5344CB8AC3E}">
        <p14:creationId xmlns:p14="http://schemas.microsoft.com/office/powerpoint/2010/main" val="12605668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6A370775-108B-8343-9740-27D0E7BA19B8}"/>
              </a:ext>
            </a:extLst>
          </p:cNvPr>
          <p:cNvSpPr>
            <a:spLocks noGrp="1"/>
          </p:cNvSpPr>
          <p:nvPr>
            <p:ph idx="1"/>
          </p:nvPr>
        </p:nvSpPr>
        <p:spPr>
          <a:xfrm>
            <a:off x="1026160"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4B06A4DD-81CC-1D4F-8ED4-5E736A906337}"/>
              </a:ext>
            </a:extLst>
          </p:cNvPr>
          <p:cNvSpPr>
            <a:spLocks noGrp="1"/>
          </p:cNvSpPr>
          <p:nvPr>
            <p:ph idx="14"/>
          </p:nvPr>
        </p:nvSpPr>
        <p:spPr>
          <a:xfrm>
            <a:off x="6172200"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 name="Title 1">
            <a:extLst>
              <a:ext uri="{FF2B5EF4-FFF2-40B4-BE49-F238E27FC236}">
                <a16:creationId xmlns:a16="http://schemas.microsoft.com/office/drawing/2014/main" id="{C54C18BE-FE59-A44B-890A-CF61D4BF351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37357164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D29B-D9F5-D641-9199-F3A4875E642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2E90CC0-D89E-C547-8CC8-437BD8840B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6" name="Slide Number Placeholder 5">
            <a:extLst>
              <a:ext uri="{FF2B5EF4-FFF2-40B4-BE49-F238E27FC236}">
                <a16:creationId xmlns:a16="http://schemas.microsoft.com/office/drawing/2014/main" id="{48634197-AEE4-424A-9B03-C1056989AA4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1562571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101C-4568-1D4A-B146-9F7C9E25C153}"/>
              </a:ext>
            </a:extLst>
          </p:cNvPr>
          <p:cNvSpPr>
            <a:spLocks noGrp="1"/>
          </p:cNvSpPr>
          <p:nvPr>
            <p:ph type="title" hasCustomPrompt="1"/>
          </p:nvPr>
        </p:nvSpPr>
        <p:spPr/>
        <p:txBody>
          <a:bodyPr>
            <a:normAutofit/>
          </a:bodyPr>
          <a:lstStyle>
            <a:lvl1pPr>
              <a:defRPr sz="4000" b="0" i="0">
                <a:latin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9AF921C1-D811-7A41-87BA-B90D5E68E06E}"/>
              </a:ext>
            </a:extLst>
          </p:cNvPr>
          <p:cNvSpPr>
            <a:spLocks noGrp="1"/>
          </p:cNvSpPr>
          <p:nvPr>
            <p:ph sz="half" idx="1"/>
          </p:nvPr>
        </p:nvSpPr>
        <p:spPr>
          <a:xfrm>
            <a:off x="838200" y="1825625"/>
            <a:ext cx="5181600" cy="4351338"/>
          </a:xfr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8FAF7EE1-6C04-BC4F-AE35-B0EC68C542C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EC8E8713-1829-3149-A3BF-125814F22B43}"/>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6514089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80AC-1D40-7142-87FE-9BC73D922318}"/>
              </a:ext>
            </a:extLst>
          </p:cNvPr>
          <p:cNvSpPr>
            <a:spLocks noGrp="1"/>
          </p:cNvSpPr>
          <p:nvPr>
            <p:ph type="title" hasCustomPrompt="1"/>
          </p:nvPr>
        </p:nvSpPr>
        <p:spPr>
          <a:xfrm>
            <a:off x="839788" y="365125"/>
            <a:ext cx="10515600" cy="1325563"/>
          </a:xfrm>
        </p:spPr>
        <p:txBody>
          <a:bodyPr>
            <a:normAutofit/>
          </a:bodyPr>
          <a:lstStyle>
            <a:lvl1pPr>
              <a:defRPr sz="4000" b="0" i="0">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3595699E-9C1F-DE46-8398-A0A6D29F93D3}"/>
              </a:ext>
            </a:extLst>
          </p:cNvPr>
          <p:cNvSpPr>
            <a:spLocks noGrp="1"/>
          </p:cNvSpPr>
          <p:nvPr>
            <p:ph type="body" idx="1"/>
          </p:nvPr>
        </p:nvSpPr>
        <p:spPr>
          <a:xfrm>
            <a:off x="839788" y="1681163"/>
            <a:ext cx="5157787" cy="823912"/>
          </a:xfrm>
        </p:spPr>
        <p:txBody>
          <a:bodyPr anchor="b"/>
          <a:lstStyle>
            <a:lvl1pPr marL="0" indent="0">
              <a:buNone/>
              <a:defRPr sz="2400" b="0" i="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9225008D-6BC4-AB4A-9F49-D946FB1A6063}"/>
              </a:ext>
            </a:extLst>
          </p:cNvPr>
          <p:cNvSpPr>
            <a:spLocks noGrp="1"/>
          </p:cNvSpPr>
          <p:nvPr>
            <p:ph sz="half" idx="2"/>
          </p:nvPr>
        </p:nvSpPr>
        <p:spPr>
          <a:xfrm>
            <a:off x="839788" y="2505075"/>
            <a:ext cx="5157787" cy="3684588"/>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3AC90DC4-747C-8149-AFEF-9AF27202EC80}"/>
              </a:ext>
            </a:extLst>
          </p:cNvPr>
          <p:cNvSpPr>
            <a:spLocks noGrp="1"/>
          </p:cNvSpPr>
          <p:nvPr>
            <p:ph type="body" sz="quarter" idx="3"/>
          </p:nvPr>
        </p:nvSpPr>
        <p:spPr>
          <a:xfrm>
            <a:off x="6172200" y="1681163"/>
            <a:ext cx="5183188" cy="823912"/>
          </a:xfrm>
        </p:spPr>
        <p:txBody>
          <a:bodyPr anchor="b"/>
          <a:lstStyle>
            <a:lvl1pPr marL="0" indent="0">
              <a:buNone/>
              <a:defRPr sz="2400" b="0" i="0">
                <a:latin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4349104E-7F73-B34E-B156-E343DBDBEC7F}"/>
              </a:ext>
            </a:extLst>
          </p:cNvPr>
          <p:cNvSpPr>
            <a:spLocks noGrp="1"/>
          </p:cNvSpPr>
          <p:nvPr>
            <p:ph sz="quarter" idx="4"/>
          </p:nvPr>
        </p:nvSpPr>
        <p:spPr>
          <a:xfrm>
            <a:off x="6172200" y="2505075"/>
            <a:ext cx="5183188" cy="3684588"/>
          </a:xfr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Date Placeholder 6">
            <a:extLst>
              <a:ext uri="{FF2B5EF4-FFF2-40B4-BE49-F238E27FC236}">
                <a16:creationId xmlns:a16="http://schemas.microsoft.com/office/drawing/2014/main" id="{44D3E63A-3DA2-084F-9766-9C1B7D573B45}"/>
              </a:ext>
            </a:extLst>
          </p:cNvPr>
          <p:cNvSpPr>
            <a:spLocks noGrp="1"/>
          </p:cNvSpPr>
          <p:nvPr>
            <p:ph type="dt" sz="half" idx="10"/>
          </p:nvPr>
        </p:nvSpPr>
        <p:spPr/>
        <p:txBody>
          <a:bodyPr/>
          <a:lstStyle/>
          <a:p>
            <a:r>
              <a:rPr lang="en-GB"/>
              <a:t>WWW.BIRMINGHAM2022.COM</a:t>
            </a:r>
            <a:endParaRPr lang="en-US"/>
          </a:p>
        </p:txBody>
      </p:sp>
      <p:sp>
        <p:nvSpPr>
          <p:cNvPr id="8" name="Footer Placeholder 7">
            <a:extLst>
              <a:ext uri="{FF2B5EF4-FFF2-40B4-BE49-F238E27FC236}">
                <a16:creationId xmlns:a16="http://schemas.microsoft.com/office/drawing/2014/main" id="{9891736E-086D-7046-B5F2-DECD5CC81D8A}"/>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9" name="Slide Number Placeholder 8">
            <a:extLst>
              <a:ext uri="{FF2B5EF4-FFF2-40B4-BE49-F238E27FC236}">
                <a16:creationId xmlns:a16="http://schemas.microsoft.com/office/drawing/2014/main" id="{CDD3BE21-0A10-1545-9187-035874066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3714512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BF6C2-C19E-A148-8570-503701FC4832}"/>
              </a:ext>
            </a:extLst>
          </p:cNvPr>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5013945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2F87CE-A0FE-1E4F-BCF1-2D61FD9E1CAA}"/>
              </a:ext>
            </a:extLst>
          </p:cNvPr>
          <p:cNvSpPr>
            <a:spLocks noGrp="1"/>
          </p:cNvSpPr>
          <p:nvPr>
            <p:ph type="dt" sz="half" idx="10"/>
          </p:nvPr>
        </p:nvSpPr>
        <p:spPr/>
        <p:txBody>
          <a:bodyPr/>
          <a:lstStyle/>
          <a:p>
            <a:r>
              <a:rPr lang="en-GB"/>
              <a:t>WWW.BIRMINGHAM2022.COM</a:t>
            </a:r>
            <a:endParaRPr lang="en-US"/>
          </a:p>
        </p:txBody>
      </p:sp>
      <p:sp>
        <p:nvSpPr>
          <p:cNvPr id="3" name="Footer Placeholder 2">
            <a:extLst>
              <a:ext uri="{FF2B5EF4-FFF2-40B4-BE49-F238E27FC236}">
                <a16:creationId xmlns:a16="http://schemas.microsoft.com/office/drawing/2014/main" id="{7877BAB8-E94F-C44C-A6B6-E6A64A621F23}"/>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4" name="Slide Number Placeholder 3">
            <a:extLst>
              <a:ext uri="{FF2B5EF4-FFF2-40B4-BE49-F238E27FC236}">
                <a16:creationId xmlns:a16="http://schemas.microsoft.com/office/drawing/2014/main" id="{E4488977-97B5-D140-85AD-341CD6AA9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8167061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81B3D-2E31-5644-80ED-54C2976A0AD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BD9AA39-BCA3-2D47-ADB7-8C66A90B02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CC28FF8-9B78-3840-8A0E-6AF1AF3E75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58D28B7-7307-B749-9D42-59C47769C7A7}"/>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52BC72-306C-1643-9801-6B34F237C71E}"/>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163FA9EA-023F-5149-97EB-45FF3C174DE9}"/>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34338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308A-E3E8-4444-90BB-DB3B36BA9A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F0A2D4D-A08F-EC44-BFC1-26503C0609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A9914C-2751-FA46-82A3-45DB3EEFB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89B4E3A-31A4-4940-835A-A2C8D6FF3628}"/>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D23BA4-6F1C-B847-B2FC-CDEE8E997664}"/>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04E85B04-EF07-5E49-9452-4FD1146360D7}"/>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6932593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6551B-0B32-0E4E-9B16-3F0B52AD8E8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A5EC84B-E8E5-A14A-8535-21733F2B8BA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674496A-BB82-9246-B63B-631ECAF8C09F}"/>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97717525-8091-A24C-85C5-88A52ED43D0D}"/>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358B1488-5BF7-EA40-AEFC-C14D37B22BA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96374842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2687E5-C662-834B-86CD-366ABE9E98A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51972D0-4F6F-D743-BAD2-32B74AB7DFD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77316606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5" name="Content Placeholder 2">
            <a:extLst>
              <a:ext uri="{FF2B5EF4-FFF2-40B4-BE49-F238E27FC236}">
                <a16:creationId xmlns:a16="http://schemas.microsoft.com/office/drawing/2014/main" id="{1747EFD5-2542-5B42-9633-A3C2EBA29AB5}"/>
              </a:ext>
            </a:extLst>
          </p:cNvPr>
          <p:cNvSpPr>
            <a:spLocks noGrp="1"/>
          </p:cNvSpPr>
          <p:nvPr>
            <p:ph idx="15"/>
          </p:nvPr>
        </p:nvSpPr>
        <p:spPr>
          <a:xfrm>
            <a:off x="8463377" y="22586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6" name="Content Placeholder 2">
            <a:extLst>
              <a:ext uri="{FF2B5EF4-FFF2-40B4-BE49-F238E27FC236}">
                <a16:creationId xmlns:a16="http://schemas.microsoft.com/office/drawing/2014/main" id="{1532817B-6091-CF4E-AC3A-AA1E9DD37B1B}"/>
              </a:ext>
            </a:extLst>
          </p:cNvPr>
          <p:cNvSpPr>
            <a:spLocks noGrp="1"/>
          </p:cNvSpPr>
          <p:nvPr>
            <p:ph idx="16"/>
          </p:nvPr>
        </p:nvSpPr>
        <p:spPr>
          <a:xfrm>
            <a:off x="8463377" y="37134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7" name="Content Placeholder 2">
            <a:extLst>
              <a:ext uri="{FF2B5EF4-FFF2-40B4-BE49-F238E27FC236}">
                <a16:creationId xmlns:a16="http://schemas.microsoft.com/office/drawing/2014/main" id="{BCEFA05A-B398-6641-909B-98AC96F6E438}"/>
              </a:ext>
            </a:extLst>
          </p:cNvPr>
          <p:cNvSpPr>
            <a:spLocks noGrp="1"/>
          </p:cNvSpPr>
          <p:nvPr>
            <p:ph idx="17"/>
          </p:nvPr>
        </p:nvSpPr>
        <p:spPr>
          <a:xfrm>
            <a:off x="6104502" y="363633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8" name="Content Placeholder 2">
            <a:extLst>
              <a:ext uri="{FF2B5EF4-FFF2-40B4-BE49-F238E27FC236}">
                <a16:creationId xmlns:a16="http://schemas.microsoft.com/office/drawing/2014/main" id="{01AC6196-5902-F847-8077-0EF6C3D08A65}"/>
              </a:ext>
            </a:extLst>
          </p:cNvPr>
          <p:cNvSpPr>
            <a:spLocks noGrp="1"/>
          </p:cNvSpPr>
          <p:nvPr>
            <p:ph idx="18"/>
          </p:nvPr>
        </p:nvSpPr>
        <p:spPr>
          <a:xfrm>
            <a:off x="1371541" y="359246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9" name="Content Placeholder 2">
            <a:extLst>
              <a:ext uri="{FF2B5EF4-FFF2-40B4-BE49-F238E27FC236}">
                <a16:creationId xmlns:a16="http://schemas.microsoft.com/office/drawing/2014/main" id="{5269BFCA-9888-814B-BB48-B2518B91B743}"/>
              </a:ext>
            </a:extLst>
          </p:cNvPr>
          <p:cNvSpPr>
            <a:spLocks noGrp="1"/>
          </p:cNvSpPr>
          <p:nvPr>
            <p:ph idx="19"/>
          </p:nvPr>
        </p:nvSpPr>
        <p:spPr>
          <a:xfrm>
            <a:off x="3726973" y="225319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1" name="Content Placeholder 2">
            <a:extLst>
              <a:ext uri="{FF2B5EF4-FFF2-40B4-BE49-F238E27FC236}">
                <a16:creationId xmlns:a16="http://schemas.microsoft.com/office/drawing/2014/main" id="{6FDE19DF-661F-6744-A4DC-BE8CAF8A6E4C}"/>
              </a:ext>
            </a:extLst>
          </p:cNvPr>
          <p:cNvSpPr>
            <a:spLocks noGrp="1"/>
          </p:cNvSpPr>
          <p:nvPr>
            <p:ph idx="21"/>
          </p:nvPr>
        </p:nvSpPr>
        <p:spPr>
          <a:xfrm>
            <a:off x="3723530" y="3621136"/>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2" name="Content Placeholder 2">
            <a:extLst>
              <a:ext uri="{FF2B5EF4-FFF2-40B4-BE49-F238E27FC236}">
                <a16:creationId xmlns:a16="http://schemas.microsoft.com/office/drawing/2014/main" id="{2B0EA068-6D40-3640-9050-3E560D8C58F8}"/>
              </a:ext>
            </a:extLst>
          </p:cNvPr>
          <p:cNvSpPr>
            <a:spLocks noGrp="1"/>
          </p:cNvSpPr>
          <p:nvPr>
            <p:ph idx="22"/>
          </p:nvPr>
        </p:nvSpPr>
        <p:spPr>
          <a:xfrm>
            <a:off x="6107945" y="224779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371541" y="225861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BB5707A7-62C4-3B4D-BD52-8B1391CC4B68}"/>
              </a:ext>
            </a:extLst>
          </p:cNvPr>
          <p:cNvSpPr>
            <a:spLocks noGrp="1"/>
          </p:cNvSpPr>
          <p:nvPr>
            <p:ph type="title" hasCustomPrompt="1"/>
          </p:nvPr>
        </p:nvSpPr>
        <p:spPr>
          <a:xfrm>
            <a:off x="904240" y="462655"/>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41600282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5" name="Content Placeholder 2">
            <a:extLst>
              <a:ext uri="{FF2B5EF4-FFF2-40B4-BE49-F238E27FC236}">
                <a16:creationId xmlns:a16="http://schemas.microsoft.com/office/drawing/2014/main" id="{1747EFD5-2542-5B42-9633-A3C2EBA29AB5}"/>
              </a:ext>
            </a:extLst>
          </p:cNvPr>
          <p:cNvSpPr>
            <a:spLocks noGrp="1"/>
          </p:cNvSpPr>
          <p:nvPr>
            <p:ph idx="15"/>
          </p:nvPr>
        </p:nvSpPr>
        <p:spPr>
          <a:xfrm>
            <a:off x="8463377" y="22586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6" name="Content Placeholder 2">
            <a:extLst>
              <a:ext uri="{FF2B5EF4-FFF2-40B4-BE49-F238E27FC236}">
                <a16:creationId xmlns:a16="http://schemas.microsoft.com/office/drawing/2014/main" id="{1532817B-6091-CF4E-AC3A-AA1E9DD37B1B}"/>
              </a:ext>
            </a:extLst>
          </p:cNvPr>
          <p:cNvSpPr>
            <a:spLocks noGrp="1"/>
          </p:cNvSpPr>
          <p:nvPr>
            <p:ph idx="16"/>
          </p:nvPr>
        </p:nvSpPr>
        <p:spPr>
          <a:xfrm>
            <a:off x="8463377" y="37134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7" name="Content Placeholder 2">
            <a:extLst>
              <a:ext uri="{FF2B5EF4-FFF2-40B4-BE49-F238E27FC236}">
                <a16:creationId xmlns:a16="http://schemas.microsoft.com/office/drawing/2014/main" id="{BCEFA05A-B398-6641-909B-98AC96F6E438}"/>
              </a:ext>
            </a:extLst>
          </p:cNvPr>
          <p:cNvSpPr>
            <a:spLocks noGrp="1"/>
          </p:cNvSpPr>
          <p:nvPr>
            <p:ph idx="17"/>
          </p:nvPr>
        </p:nvSpPr>
        <p:spPr>
          <a:xfrm>
            <a:off x="6104502" y="363633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8" name="Content Placeholder 2">
            <a:extLst>
              <a:ext uri="{FF2B5EF4-FFF2-40B4-BE49-F238E27FC236}">
                <a16:creationId xmlns:a16="http://schemas.microsoft.com/office/drawing/2014/main" id="{01AC6196-5902-F847-8077-0EF6C3D08A65}"/>
              </a:ext>
            </a:extLst>
          </p:cNvPr>
          <p:cNvSpPr>
            <a:spLocks noGrp="1"/>
          </p:cNvSpPr>
          <p:nvPr>
            <p:ph idx="18"/>
          </p:nvPr>
        </p:nvSpPr>
        <p:spPr>
          <a:xfrm>
            <a:off x="1371541" y="359246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9" name="Content Placeholder 2">
            <a:extLst>
              <a:ext uri="{FF2B5EF4-FFF2-40B4-BE49-F238E27FC236}">
                <a16:creationId xmlns:a16="http://schemas.microsoft.com/office/drawing/2014/main" id="{5269BFCA-9888-814B-BB48-B2518B91B743}"/>
              </a:ext>
            </a:extLst>
          </p:cNvPr>
          <p:cNvSpPr>
            <a:spLocks noGrp="1"/>
          </p:cNvSpPr>
          <p:nvPr>
            <p:ph idx="19"/>
          </p:nvPr>
        </p:nvSpPr>
        <p:spPr>
          <a:xfrm>
            <a:off x="3726973" y="225319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1" name="Content Placeholder 2">
            <a:extLst>
              <a:ext uri="{FF2B5EF4-FFF2-40B4-BE49-F238E27FC236}">
                <a16:creationId xmlns:a16="http://schemas.microsoft.com/office/drawing/2014/main" id="{6FDE19DF-661F-6744-A4DC-BE8CAF8A6E4C}"/>
              </a:ext>
            </a:extLst>
          </p:cNvPr>
          <p:cNvSpPr>
            <a:spLocks noGrp="1"/>
          </p:cNvSpPr>
          <p:nvPr>
            <p:ph idx="21"/>
          </p:nvPr>
        </p:nvSpPr>
        <p:spPr>
          <a:xfrm>
            <a:off x="3723530" y="3621136"/>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2" name="Content Placeholder 2">
            <a:extLst>
              <a:ext uri="{FF2B5EF4-FFF2-40B4-BE49-F238E27FC236}">
                <a16:creationId xmlns:a16="http://schemas.microsoft.com/office/drawing/2014/main" id="{2B0EA068-6D40-3640-9050-3E560D8C58F8}"/>
              </a:ext>
            </a:extLst>
          </p:cNvPr>
          <p:cNvSpPr>
            <a:spLocks noGrp="1"/>
          </p:cNvSpPr>
          <p:nvPr>
            <p:ph idx="22"/>
          </p:nvPr>
        </p:nvSpPr>
        <p:spPr>
          <a:xfrm>
            <a:off x="6107945" y="224779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371541" y="225861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BB5707A7-62C4-3B4D-BD52-8B1391CC4B68}"/>
              </a:ext>
            </a:extLst>
          </p:cNvPr>
          <p:cNvSpPr>
            <a:spLocks noGrp="1"/>
          </p:cNvSpPr>
          <p:nvPr>
            <p:ph type="title" hasCustomPrompt="1"/>
          </p:nvPr>
        </p:nvSpPr>
        <p:spPr>
          <a:xfrm>
            <a:off x="904240" y="462655"/>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12" name="Content Placeholder 2">
            <a:extLst>
              <a:ext uri="{FF2B5EF4-FFF2-40B4-BE49-F238E27FC236}">
                <a16:creationId xmlns:a16="http://schemas.microsoft.com/office/drawing/2014/main" id="{F9760EC5-EA21-5A4F-B5F2-B9B59A294B76}"/>
              </a:ext>
            </a:extLst>
          </p:cNvPr>
          <p:cNvSpPr>
            <a:spLocks noGrp="1"/>
          </p:cNvSpPr>
          <p:nvPr>
            <p:ph idx="23"/>
          </p:nvPr>
        </p:nvSpPr>
        <p:spPr>
          <a:xfrm>
            <a:off x="8615777" y="24110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5B1FF3AA-FBF1-D140-A9E9-4FE87F8FC106}"/>
              </a:ext>
            </a:extLst>
          </p:cNvPr>
          <p:cNvSpPr>
            <a:spLocks noGrp="1"/>
          </p:cNvSpPr>
          <p:nvPr>
            <p:ph idx="24"/>
          </p:nvPr>
        </p:nvSpPr>
        <p:spPr>
          <a:xfrm>
            <a:off x="8615777" y="38658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4" name="Content Placeholder 2">
            <a:extLst>
              <a:ext uri="{FF2B5EF4-FFF2-40B4-BE49-F238E27FC236}">
                <a16:creationId xmlns:a16="http://schemas.microsoft.com/office/drawing/2014/main" id="{A52C3291-58A3-E841-9AEC-B757904839F0}"/>
              </a:ext>
            </a:extLst>
          </p:cNvPr>
          <p:cNvSpPr>
            <a:spLocks noGrp="1"/>
          </p:cNvSpPr>
          <p:nvPr>
            <p:ph idx="25"/>
          </p:nvPr>
        </p:nvSpPr>
        <p:spPr>
          <a:xfrm>
            <a:off x="6256902" y="378873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5" name="Content Placeholder 2">
            <a:extLst>
              <a:ext uri="{FF2B5EF4-FFF2-40B4-BE49-F238E27FC236}">
                <a16:creationId xmlns:a16="http://schemas.microsoft.com/office/drawing/2014/main" id="{853D869B-67B7-CC4C-96A8-6ABA74794B2A}"/>
              </a:ext>
            </a:extLst>
          </p:cNvPr>
          <p:cNvSpPr>
            <a:spLocks noGrp="1"/>
          </p:cNvSpPr>
          <p:nvPr>
            <p:ph idx="26"/>
          </p:nvPr>
        </p:nvSpPr>
        <p:spPr>
          <a:xfrm>
            <a:off x="1523941" y="374486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6" name="Content Placeholder 2">
            <a:extLst>
              <a:ext uri="{FF2B5EF4-FFF2-40B4-BE49-F238E27FC236}">
                <a16:creationId xmlns:a16="http://schemas.microsoft.com/office/drawing/2014/main" id="{285EE681-21D7-9140-A145-41ACA3F58E49}"/>
              </a:ext>
            </a:extLst>
          </p:cNvPr>
          <p:cNvSpPr>
            <a:spLocks noGrp="1"/>
          </p:cNvSpPr>
          <p:nvPr>
            <p:ph idx="27"/>
          </p:nvPr>
        </p:nvSpPr>
        <p:spPr>
          <a:xfrm>
            <a:off x="3879373" y="240559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8" name="Content Placeholder 2">
            <a:extLst>
              <a:ext uri="{FF2B5EF4-FFF2-40B4-BE49-F238E27FC236}">
                <a16:creationId xmlns:a16="http://schemas.microsoft.com/office/drawing/2014/main" id="{BECF503E-BFE9-4743-AC1C-04612FD5FFE8}"/>
              </a:ext>
            </a:extLst>
          </p:cNvPr>
          <p:cNvSpPr>
            <a:spLocks noGrp="1"/>
          </p:cNvSpPr>
          <p:nvPr>
            <p:ph idx="28"/>
          </p:nvPr>
        </p:nvSpPr>
        <p:spPr>
          <a:xfrm>
            <a:off x="3875930" y="3773536"/>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9" name="Content Placeholder 2">
            <a:extLst>
              <a:ext uri="{FF2B5EF4-FFF2-40B4-BE49-F238E27FC236}">
                <a16:creationId xmlns:a16="http://schemas.microsoft.com/office/drawing/2014/main" id="{02E8E2EA-8661-1E40-9C8C-EF2C9D64A9B1}"/>
              </a:ext>
            </a:extLst>
          </p:cNvPr>
          <p:cNvSpPr>
            <a:spLocks noGrp="1"/>
          </p:cNvSpPr>
          <p:nvPr>
            <p:ph idx="29"/>
          </p:nvPr>
        </p:nvSpPr>
        <p:spPr>
          <a:xfrm>
            <a:off x="6260345" y="240019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87C6C64D-7922-CD49-9562-593B11B83E94}"/>
              </a:ext>
            </a:extLst>
          </p:cNvPr>
          <p:cNvSpPr>
            <a:spLocks noGrp="1"/>
          </p:cNvSpPr>
          <p:nvPr>
            <p:ph idx="30"/>
          </p:nvPr>
        </p:nvSpPr>
        <p:spPr>
          <a:xfrm>
            <a:off x="1523941" y="241101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18224681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Content Placeholder 2">
            <a:extLst>
              <a:ext uri="{FF2B5EF4-FFF2-40B4-BE49-F238E27FC236}">
                <a16:creationId xmlns:a16="http://schemas.microsoft.com/office/drawing/2014/main" id="{1747EFD5-2542-5B42-9633-A3C2EBA29AB5}"/>
              </a:ext>
            </a:extLst>
          </p:cNvPr>
          <p:cNvSpPr>
            <a:spLocks noGrp="1"/>
          </p:cNvSpPr>
          <p:nvPr>
            <p:ph idx="15"/>
          </p:nvPr>
        </p:nvSpPr>
        <p:spPr>
          <a:xfrm>
            <a:off x="8463377" y="2258609"/>
            <a:ext cx="1832614" cy="900507"/>
          </a:xfrm>
          <a:solidFill>
            <a:schemeClr val="tx1"/>
          </a:solidFill>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6" name="Content Placeholder 2">
            <a:extLst>
              <a:ext uri="{FF2B5EF4-FFF2-40B4-BE49-F238E27FC236}">
                <a16:creationId xmlns:a16="http://schemas.microsoft.com/office/drawing/2014/main" id="{1532817B-6091-CF4E-AC3A-AA1E9DD37B1B}"/>
              </a:ext>
            </a:extLst>
          </p:cNvPr>
          <p:cNvSpPr>
            <a:spLocks noGrp="1"/>
          </p:cNvSpPr>
          <p:nvPr>
            <p:ph idx="16"/>
          </p:nvPr>
        </p:nvSpPr>
        <p:spPr>
          <a:xfrm>
            <a:off x="8463377" y="3379635"/>
            <a:ext cx="1832614" cy="900507"/>
          </a:xfrm>
          <a:solidFill>
            <a:schemeClr val="tx1"/>
          </a:solidFill>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7" name="Content Placeholder 2">
            <a:extLst>
              <a:ext uri="{FF2B5EF4-FFF2-40B4-BE49-F238E27FC236}">
                <a16:creationId xmlns:a16="http://schemas.microsoft.com/office/drawing/2014/main" id="{BCEFA05A-B398-6641-909B-98AC96F6E438}"/>
              </a:ext>
            </a:extLst>
          </p:cNvPr>
          <p:cNvSpPr>
            <a:spLocks noGrp="1"/>
          </p:cNvSpPr>
          <p:nvPr>
            <p:ph idx="17"/>
          </p:nvPr>
        </p:nvSpPr>
        <p:spPr>
          <a:xfrm>
            <a:off x="8463377" y="4555285"/>
            <a:ext cx="1832614" cy="900507"/>
          </a:xfrm>
          <a:solidFill>
            <a:schemeClr val="tx1"/>
          </a:solidFill>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BB5707A7-62C4-3B4D-BD52-8B1391CC4B68}"/>
              </a:ext>
            </a:extLst>
          </p:cNvPr>
          <p:cNvSpPr>
            <a:spLocks noGrp="1"/>
          </p:cNvSpPr>
          <p:nvPr>
            <p:ph type="title" hasCustomPrompt="1"/>
          </p:nvPr>
        </p:nvSpPr>
        <p:spPr>
          <a:xfrm>
            <a:off x="904240" y="462655"/>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38484338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CEFC6C76-128B-8E40-B799-AB491F37D54A}"/>
              </a:ext>
            </a:extLst>
          </p:cNvPr>
          <p:cNvSpPr>
            <a:spLocks noGrp="1"/>
          </p:cNvSpPr>
          <p:nvPr>
            <p:ph idx="1"/>
          </p:nvPr>
        </p:nvSpPr>
        <p:spPr>
          <a:xfrm>
            <a:off x="1026160"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Title 1">
            <a:extLst>
              <a:ext uri="{FF2B5EF4-FFF2-40B4-BE49-F238E27FC236}">
                <a16:creationId xmlns:a16="http://schemas.microsoft.com/office/drawing/2014/main" id="{7C87F362-5B6B-4F48-B95A-02E8AACD16EF}"/>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9" name="Content Placeholder 2">
            <a:extLst>
              <a:ext uri="{FF2B5EF4-FFF2-40B4-BE49-F238E27FC236}">
                <a16:creationId xmlns:a16="http://schemas.microsoft.com/office/drawing/2014/main" id="{5D39CACE-45D3-804C-990E-86DBD8A7C34D}"/>
              </a:ext>
            </a:extLst>
          </p:cNvPr>
          <p:cNvSpPr>
            <a:spLocks noGrp="1"/>
          </p:cNvSpPr>
          <p:nvPr>
            <p:ph idx="14"/>
          </p:nvPr>
        </p:nvSpPr>
        <p:spPr>
          <a:xfrm>
            <a:off x="6172202"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284774322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CEFC6C76-128B-8E40-B799-AB491F37D54A}"/>
              </a:ext>
            </a:extLst>
          </p:cNvPr>
          <p:cNvSpPr>
            <a:spLocks noGrp="1"/>
          </p:cNvSpPr>
          <p:nvPr>
            <p:ph idx="1"/>
          </p:nvPr>
        </p:nvSpPr>
        <p:spPr>
          <a:xfrm>
            <a:off x="1026160" y="2459463"/>
            <a:ext cx="4993640" cy="402610"/>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Title 1">
            <a:extLst>
              <a:ext uri="{FF2B5EF4-FFF2-40B4-BE49-F238E27FC236}">
                <a16:creationId xmlns:a16="http://schemas.microsoft.com/office/drawing/2014/main" id="{7C87F362-5B6B-4F48-B95A-02E8AACD16EF}"/>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C9B791AA-E2EC-5148-B2F3-44BDEF533E02}"/>
              </a:ext>
            </a:extLst>
          </p:cNvPr>
          <p:cNvSpPr>
            <a:spLocks noGrp="1"/>
          </p:cNvSpPr>
          <p:nvPr>
            <p:ph idx="15"/>
          </p:nvPr>
        </p:nvSpPr>
        <p:spPr>
          <a:xfrm>
            <a:off x="3522980" y="3502016"/>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6" name="Content Placeholder 2">
            <a:extLst>
              <a:ext uri="{FF2B5EF4-FFF2-40B4-BE49-F238E27FC236}">
                <a16:creationId xmlns:a16="http://schemas.microsoft.com/office/drawing/2014/main" id="{7143EF54-1EEB-BD4F-A2A3-AF025D30AAB6}"/>
              </a:ext>
            </a:extLst>
          </p:cNvPr>
          <p:cNvSpPr>
            <a:spLocks noGrp="1"/>
          </p:cNvSpPr>
          <p:nvPr>
            <p:ph idx="16"/>
          </p:nvPr>
        </p:nvSpPr>
        <p:spPr>
          <a:xfrm>
            <a:off x="6096000" y="3502016"/>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0" name="Content Placeholder 2">
            <a:extLst>
              <a:ext uri="{FF2B5EF4-FFF2-40B4-BE49-F238E27FC236}">
                <a16:creationId xmlns:a16="http://schemas.microsoft.com/office/drawing/2014/main" id="{108C75BE-E28C-094D-9FE1-8525AFF9E696}"/>
              </a:ext>
            </a:extLst>
          </p:cNvPr>
          <p:cNvSpPr>
            <a:spLocks noGrp="1"/>
          </p:cNvSpPr>
          <p:nvPr>
            <p:ph idx="17"/>
          </p:nvPr>
        </p:nvSpPr>
        <p:spPr>
          <a:xfrm>
            <a:off x="1026160" y="3502016"/>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1" name="Content Placeholder 2">
            <a:extLst>
              <a:ext uri="{FF2B5EF4-FFF2-40B4-BE49-F238E27FC236}">
                <a16:creationId xmlns:a16="http://schemas.microsoft.com/office/drawing/2014/main" id="{37CBBF68-6D99-4244-A2FA-CBF5744EB12B}"/>
              </a:ext>
            </a:extLst>
          </p:cNvPr>
          <p:cNvSpPr>
            <a:spLocks noGrp="1"/>
          </p:cNvSpPr>
          <p:nvPr>
            <p:ph idx="18"/>
          </p:nvPr>
        </p:nvSpPr>
        <p:spPr>
          <a:xfrm>
            <a:off x="8669020" y="3502016"/>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2" name="Content Placeholder 2">
            <a:extLst>
              <a:ext uri="{FF2B5EF4-FFF2-40B4-BE49-F238E27FC236}">
                <a16:creationId xmlns:a16="http://schemas.microsoft.com/office/drawing/2014/main" id="{126B3C09-9A01-824A-A6E6-D1732E00818B}"/>
              </a:ext>
            </a:extLst>
          </p:cNvPr>
          <p:cNvSpPr>
            <a:spLocks noGrp="1"/>
          </p:cNvSpPr>
          <p:nvPr>
            <p:ph idx="19"/>
          </p:nvPr>
        </p:nvSpPr>
        <p:spPr>
          <a:xfrm>
            <a:off x="2294636" y="4855465"/>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D42713CD-35E1-C940-BA8F-2CCD962AC208}"/>
              </a:ext>
            </a:extLst>
          </p:cNvPr>
          <p:cNvSpPr>
            <a:spLocks noGrp="1"/>
          </p:cNvSpPr>
          <p:nvPr>
            <p:ph idx="20"/>
          </p:nvPr>
        </p:nvSpPr>
        <p:spPr>
          <a:xfrm>
            <a:off x="4916424" y="4855465"/>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161614297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CEFC6C76-128B-8E40-B799-AB491F37D54A}"/>
              </a:ext>
            </a:extLst>
          </p:cNvPr>
          <p:cNvSpPr>
            <a:spLocks noGrp="1"/>
          </p:cNvSpPr>
          <p:nvPr>
            <p:ph idx="1"/>
          </p:nvPr>
        </p:nvSpPr>
        <p:spPr>
          <a:xfrm>
            <a:off x="1026160" y="1595425"/>
            <a:ext cx="4993640" cy="3925733"/>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Title 1">
            <a:extLst>
              <a:ext uri="{FF2B5EF4-FFF2-40B4-BE49-F238E27FC236}">
                <a16:creationId xmlns:a16="http://schemas.microsoft.com/office/drawing/2014/main" id="{7C87F362-5B6B-4F48-B95A-02E8AACD16EF}"/>
              </a:ext>
            </a:extLst>
          </p:cNvPr>
          <p:cNvSpPr>
            <a:spLocks noGrp="1"/>
          </p:cNvSpPr>
          <p:nvPr>
            <p:ph type="title" hasCustomPrompt="1"/>
          </p:nvPr>
        </p:nvSpPr>
        <p:spPr>
          <a:xfrm>
            <a:off x="932180" y="517040"/>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endParaRPr lang="en-US" dirty="0"/>
          </a:p>
        </p:txBody>
      </p:sp>
      <p:sp>
        <p:nvSpPr>
          <p:cNvPr id="9" name="Content Placeholder 2">
            <a:extLst>
              <a:ext uri="{FF2B5EF4-FFF2-40B4-BE49-F238E27FC236}">
                <a16:creationId xmlns:a16="http://schemas.microsoft.com/office/drawing/2014/main" id="{5D39CACE-45D3-804C-990E-86DBD8A7C34D}"/>
              </a:ext>
            </a:extLst>
          </p:cNvPr>
          <p:cNvSpPr>
            <a:spLocks noGrp="1"/>
          </p:cNvSpPr>
          <p:nvPr>
            <p:ph idx="14"/>
          </p:nvPr>
        </p:nvSpPr>
        <p:spPr>
          <a:xfrm>
            <a:off x="6172202" y="1595425"/>
            <a:ext cx="4993640" cy="3925733"/>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381531485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D29B-D9F5-D641-9199-F3A4875E642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2E90CC0-D89E-C547-8CC8-437BD8840B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117370326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101C-4568-1D4A-B146-9F7C9E25C15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AF921C1-D811-7A41-87BA-B90D5E68E06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8FAF7EE1-6C04-BC4F-AE35-B0EC68C542C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CD480F5-EE08-9E40-A088-80D6D58C26D9}"/>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6" name="Footer Placeholder 5">
            <a:extLst>
              <a:ext uri="{FF2B5EF4-FFF2-40B4-BE49-F238E27FC236}">
                <a16:creationId xmlns:a16="http://schemas.microsoft.com/office/drawing/2014/main" id="{7020861E-3235-BF4D-B04D-87EEED20F289}"/>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EC8E8713-1829-3149-A3BF-125814F22B43}"/>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14787131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80AC-1D40-7142-87FE-9BC73D92231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595699E-9C1F-DE46-8398-A0A6D29F93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225008D-6BC4-AB4A-9F49-D946FB1A606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AC90DC4-747C-8149-AFEF-9AF27202EC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349104E-7F73-B34E-B156-E343DBDBEC7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44D3E63A-3DA2-084F-9766-9C1B7D573B45}"/>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8" name="Footer Placeholder 7">
            <a:extLst>
              <a:ext uri="{FF2B5EF4-FFF2-40B4-BE49-F238E27FC236}">
                <a16:creationId xmlns:a16="http://schemas.microsoft.com/office/drawing/2014/main" id="{9891736E-086D-7046-B5F2-DECD5CC81D8A}"/>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9" name="Slide Number Placeholder 8">
            <a:extLst>
              <a:ext uri="{FF2B5EF4-FFF2-40B4-BE49-F238E27FC236}">
                <a16:creationId xmlns:a16="http://schemas.microsoft.com/office/drawing/2014/main" id="{CDD3BE21-0A10-1545-9187-0358740661F2}"/>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235467113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BF6C2-C19E-A148-8570-503701FC4832}"/>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B5EC4E2-EC48-B247-BCB4-6035CEEACF83}"/>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4" name="Footer Placeholder 3">
            <a:extLst>
              <a:ext uri="{FF2B5EF4-FFF2-40B4-BE49-F238E27FC236}">
                <a16:creationId xmlns:a16="http://schemas.microsoft.com/office/drawing/2014/main" id="{86F46A8A-5FCB-A14E-9505-FCFED38EF5FB}"/>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5" name="Slide Number Placeholder 4">
            <a:extLst>
              <a:ext uri="{FF2B5EF4-FFF2-40B4-BE49-F238E27FC236}">
                <a16:creationId xmlns:a16="http://schemas.microsoft.com/office/drawing/2014/main" id="{4E831F17-1137-7D4E-AFA8-38D2793C1AC4}"/>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150650479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2F87CE-A0FE-1E4F-BCF1-2D61FD9E1CAA}"/>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3" name="Footer Placeholder 2">
            <a:extLst>
              <a:ext uri="{FF2B5EF4-FFF2-40B4-BE49-F238E27FC236}">
                <a16:creationId xmlns:a16="http://schemas.microsoft.com/office/drawing/2014/main" id="{7877BAB8-E94F-C44C-A6B6-E6A64A621F23}"/>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4" name="Slide Number Placeholder 3">
            <a:extLst>
              <a:ext uri="{FF2B5EF4-FFF2-40B4-BE49-F238E27FC236}">
                <a16:creationId xmlns:a16="http://schemas.microsoft.com/office/drawing/2014/main" id="{E4488977-97B5-D140-85AD-341CD6AA91F2}"/>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419085231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81B3D-2E31-5644-80ED-54C2976A0AD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BD9AA39-BCA3-2D47-ADB7-8C66A90B02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CC28FF8-9B78-3840-8A0E-6AF1AF3E75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58D28B7-7307-B749-9D42-59C47769C7A7}"/>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6" name="Footer Placeholder 5">
            <a:extLst>
              <a:ext uri="{FF2B5EF4-FFF2-40B4-BE49-F238E27FC236}">
                <a16:creationId xmlns:a16="http://schemas.microsoft.com/office/drawing/2014/main" id="{4C52BC72-306C-1643-9801-6B34F237C71E}"/>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163FA9EA-023F-5149-97EB-45FF3C174DE9}"/>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70218114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308A-E3E8-4444-90BB-DB3B36BA9A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F0A2D4D-A08F-EC44-BFC1-26503C0609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A9914C-2751-FA46-82A3-45DB3EEFB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89B4E3A-31A4-4940-835A-A2C8D6FF3628}"/>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6" name="Footer Placeholder 5">
            <a:extLst>
              <a:ext uri="{FF2B5EF4-FFF2-40B4-BE49-F238E27FC236}">
                <a16:creationId xmlns:a16="http://schemas.microsoft.com/office/drawing/2014/main" id="{4CD23BA4-6F1C-B847-B2FC-CDEE8E997664}"/>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04E85B04-EF07-5E49-9452-4FD1146360D7}"/>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385819886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6551B-0B32-0E4E-9B16-3F0B52AD8E8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A5EC84B-E8E5-A14A-8535-21733F2B8BA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674496A-BB82-9246-B63B-631ECAF8C09F}"/>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5" name="Footer Placeholder 4">
            <a:extLst>
              <a:ext uri="{FF2B5EF4-FFF2-40B4-BE49-F238E27FC236}">
                <a16:creationId xmlns:a16="http://schemas.microsoft.com/office/drawing/2014/main" id="{97717525-8091-A24C-85C5-88A52ED43D0D}"/>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358B1488-5BF7-EA40-AEFC-C14D37B22BA0}"/>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78147724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2687E5-C662-834B-86CD-366ABE9E98A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51972D0-4F6F-D743-BAD2-32B74AB7DFD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73B5BAB-BCC2-3A49-B453-BB31F835400A}"/>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5" name="Footer Placeholder 4">
            <a:extLst>
              <a:ext uri="{FF2B5EF4-FFF2-40B4-BE49-F238E27FC236}">
                <a16:creationId xmlns:a16="http://schemas.microsoft.com/office/drawing/2014/main" id="{C74B1F21-47E9-F34D-80FE-4E3BB7F2A7AD}"/>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E34DB6D9-867A-354C-BCA5-42CF9CA78A3F}"/>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394017543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2553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image" Target="../media/image2.png"/><Relationship Id="rId2" Type="http://schemas.openxmlformats.org/officeDocument/2006/relationships/slideLayout" Target="../slideLayouts/slideLayout15.xml"/><Relationship Id="rId16" Type="http://schemas.openxmlformats.org/officeDocument/2006/relationships/image" Target="../media/image3.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heme" Target="../theme/theme2.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image" Target="../media/image2.png"/><Relationship Id="rId2" Type="http://schemas.openxmlformats.org/officeDocument/2006/relationships/slideLayout" Target="../slideLayouts/slideLayout29.xml"/><Relationship Id="rId16" Type="http://schemas.openxmlformats.org/officeDocument/2006/relationships/image" Target="../media/image3.png"/><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theme" Target="../theme/theme3.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18" Type="http://schemas.openxmlformats.org/officeDocument/2006/relationships/image" Target="../media/image2.pn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image" Target="../media/image4.png"/><Relationship Id="rId2" Type="http://schemas.openxmlformats.org/officeDocument/2006/relationships/slideLayout" Target="../slideLayouts/slideLayout43.xml"/><Relationship Id="rId16" Type="http://schemas.openxmlformats.org/officeDocument/2006/relationships/theme" Target="../theme/theme4.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5.xml"/><Relationship Id="rId1" Type="http://schemas.openxmlformats.org/officeDocument/2006/relationships/slideLayout" Target="../slideLayouts/slideLayout57.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8A53E6E-8390-3245-A248-AA4B06CBF20D}"/>
              </a:ext>
            </a:extLst>
          </p:cNvPr>
          <p:cNvPicPr>
            <a:picLocks noChangeAspect="1"/>
          </p:cNvPicPr>
          <p:nvPr userDrawn="1"/>
        </p:nvPicPr>
        <p:blipFill>
          <a:blip r:embed="rId15"/>
          <a:src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77A087D8-EFCA-7C48-83EF-896A766A1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75B2990-4E35-B344-B9A6-A042D1CEAD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8991D7F4-AF30-A241-AFB4-79402262DB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53C3BFFC-9E14-F246-BEA8-BEAEFAAC7F69}" type="slidenum">
              <a:rPr lang="en-US" smtClean="0"/>
              <a:pPr/>
              <a:t>‹#›</a:t>
            </a:fld>
            <a:endParaRPr lang="en-US" dirty="0"/>
          </a:p>
        </p:txBody>
      </p:sp>
      <p:sp>
        <p:nvSpPr>
          <p:cNvPr id="7" name="Slide Number Placeholder 5">
            <a:extLst>
              <a:ext uri="{FF2B5EF4-FFF2-40B4-BE49-F238E27FC236}">
                <a16:creationId xmlns:a16="http://schemas.microsoft.com/office/drawing/2014/main" id="{A06C2B99-DBEC-924A-A3BF-A5249DB4720C}"/>
              </a:ext>
            </a:extLst>
          </p:cNvPr>
          <p:cNvSpPr txBox="1">
            <a:spLocks/>
          </p:cNvSpPr>
          <p:nvPr userDrawn="1"/>
        </p:nvSpPr>
        <p:spPr>
          <a:xfrm>
            <a:off x="142240" y="6356350"/>
            <a:ext cx="2743200" cy="365125"/>
          </a:xfrm>
          <a:prstGeom prst="rect">
            <a:avLst/>
          </a:prstGeom>
        </p:spPr>
        <p:txBody>
          <a:bodyPr/>
          <a:lstStyle>
            <a:defPPr>
              <a:defRPr lang="en-US"/>
            </a:defPPr>
            <a:lvl1pPr marL="0" algn="l" defTabSz="914400" rtl="0" eaLnBrk="1" latinLnBrk="0" hangingPunct="1">
              <a:defRPr sz="1800" b="1" i="0" kern="1200">
                <a:solidFill>
                  <a:schemeClr val="tx1"/>
                </a:solidFill>
                <a:latin typeface="Arial Nova" panose="020B05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3C3BFFC-9E14-F246-BEA8-BEAEFAAC7F69}" type="slidenum">
              <a:rPr lang="en-US" b="1" i="0" smtClean="0">
                <a:latin typeface="Arial" panose="020B0604020202020204" pitchFamily="34" charset="0"/>
              </a:rPr>
              <a:pPr/>
              <a:t>‹#›</a:t>
            </a:fld>
            <a:endParaRPr lang="en-US" b="1" i="0" dirty="0">
              <a:latin typeface="Arial" panose="020B0604020202020204" pitchFamily="34" charset="0"/>
            </a:endParaRPr>
          </a:p>
        </p:txBody>
      </p:sp>
      <p:sp>
        <p:nvSpPr>
          <p:cNvPr id="9" name="TextBox 8">
            <a:extLst>
              <a:ext uri="{FF2B5EF4-FFF2-40B4-BE49-F238E27FC236}">
                <a16:creationId xmlns:a16="http://schemas.microsoft.com/office/drawing/2014/main" id="{655CD44E-752D-CE41-BBF5-6751B8417341}"/>
              </a:ext>
            </a:extLst>
          </p:cNvPr>
          <p:cNvSpPr txBox="1"/>
          <p:nvPr userDrawn="1"/>
        </p:nvSpPr>
        <p:spPr>
          <a:xfrm>
            <a:off x="599440" y="6385023"/>
            <a:ext cx="6687882" cy="307777"/>
          </a:xfrm>
          <a:prstGeom prst="rect">
            <a:avLst/>
          </a:prstGeom>
          <a:noFill/>
        </p:spPr>
        <p:txBody>
          <a:bodyPr wrap="square" rtlCol="0">
            <a:spAutoFit/>
          </a:bodyPr>
          <a:lstStyle/>
          <a:p>
            <a:r>
              <a:rPr lang="en-US" sz="1400" b="1" i="0" dirty="0">
                <a:latin typeface="Arial" panose="020B0604020202020204" pitchFamily="34" charset="0"/>
              </a:rPr>
              <a:t>BIRMINGHAM2022.COM/POWER       #BRINGTHEPOWER</a:t>
            </a:r>
          </a:p>
        </p:txBody>
      </p:sp>
      <p:pic>
        <p:nvPicPr>
          <p:cNvPr id="11" name="Picture 10">
            <a:extLst>
              <a:ext uri="{FF2B5EF4-FFF2-40B4-BE49-F238E27FC236}">
                <a16:creationId xmlns:a16="http://schemas.microsoft.com/office/drawing/2014/main" id="{50CD74A6-4ECD-AE48-AF77-A699CA34625D}"/>
              </a:ext>
              <a:ext uri="{C183D7F6-B498-43B3-948B-1728B52AA6E4}">
                <adec:decorative xmlns:adec="http://schemas.microsoft.com/office/drawing/2017/decorative" val="1"/>
              </a:ext>
            </a:extLst>
          </p:cNvPr>
          <p:cNvPicPr>
            <a:picLocks noChangeAspect="1"/>
          </p:cNvPicPr>
          <p:nvPr userDrawn="1"/>
        </p:nvPicPr>
        <p:blipFill>
          <a:blip r:embed="rId16" cstate="screen">
            <a:extLst>
              <a:ext uri="{28A0092B-C50C-407E-A947-70E740481C1C}">
                <a14:useLocalDpi xmlns:a14="http://schemas.microsoft.com/office/drawing/2010/main"/>
              </a:ext>
            </a:extLst>
          </a:blip>
          <a:srcRect/>
          <a:stretch/>
        </p:blipFill>
        <p:spPr>
          <a:xfrm>
            <a:off x="9175144" y="228600"/>
            <a:ext cx="2800956" cy="650874"/>
          </a:xfrm>
          <a:prstGeom prst="rect">
            <a:avLst/>
          </a:prstGeom>
        </p:spPr>
      </p:pic>
      <p:sp>
        <p:nvSpPr>
          <p:cNvPr id="10" name="TextBox 9">
            <a:extLst>
              <a:ext uri="{FF2B5EF4-FFF2-40B4-BE49-F238E27FC236}">
                <a16:creationId xmlns:a16="http://schemas.microsoft.com/office/drawing/2014/main" id="{2F754026-D7FA-5768-442A-8619786BFC07}"/>
              </a:ext>
            </a:extLst>
          </p:cNvPr>
          <p:cNvSpPr txBox="1"/>
          <p:nvPr userDrawn="1">
            <p:extLst>
              <p:ext uri="{1162E1C5-73C7-4A58-AE30-91384D911F3F}">
                <p184:classification xmlns:p184="http://schemas.microsoft.com/office/powerpoint/2018/4/main" val="hdr"/>
              </p:ext>
            </p:extLst>
          </p:nvPr>
        </p:nvSpPr>
        <p:spPr>
          <a:xfrm>
            <a:off x="5915787" y="0"/>
            <a:ext cx="388938" cy="152400"/>
          </a:xfrm>
          <a:prstGeom prst="rect">
            <a:avLst/>
          </a:prstGeom>
        </p:spPr>
        <p:txBody>
          <a:bodyPr horzOverflow="overflow" lIns="0" tIns="0" rIns="0" bIns="0">
            <a:spAutoFit/>
          </a:bodyPr>
          <a:lstStyle/>
          <a:p>
            <a:pPr algn="ctr"/>
            <a:r>
              <a:rPr lang="en-GB" sz="1000">
                <a:solidFill>
                  <a:srgbClr val="000000"/>
                </a:solidFill>
                <a:latin typeface="Calibri" panose="020F0502020204030204" pitchFamily="34" charset="0"/>
                <a:cs typeface="Calibri" panose="020F0502020204030204" pitchFamily="34" charset="0"/>
              </a:rPr>
              <a:t>Official</a:t>
            </a:r>
          </a:p>
        </p:txBody>
      </p:sp>
      <p:sp>
        <p:nvSpPr>
          <p:cNvPr id="12" name="TextBox 11">
            <a:extLst>
              <a:ext uri="{FF2B5EF4-FFF2-40B4-BE49-F238E27FC236}">
                <a16:creationId xmlns:a16="http://schemas.microsoft.com/office/drawing/2014/main" id="{188C7D39-84E1-5FC7-A93D-D32961F8A69D}"/>
              </a:ext>
            </a:extLst>
          </p:cNvPr>
          <p:cNvSpPr txBox="1"/>
          <p:nvPr userDrawn="1">
            <p:extLst>
              <p:ext uri="{1162E1C5-73C7-4A58-AE30-91384D911F3F}">
                <p184:classification xmlns:p184="http://schemas.microsoft.com/office/powerpoint/2018/4/main" val="ftr"/>
              </p:ext>
            </p:extLst>
          </p:nvPr>
        </p:nvSpPr>
        <p:spPr>
          <a:xfrm>
            <a:off x="5915787" y="6705600"/>
            <a:ext cx="388938" cy="152400"/>
          </a:xfrm>
          <a:prstGeom prst="rect">
            <a:avLst/>
          </a:prstGeom>
        </p:spPr>
        <p:txBody>
          <a:bodyPr horzOverflow="overflow" lIns="0" tIns="0" rIns="0" bIns="0">
            <a:spAutoFit/>
          </a:bodyPr>
          <a:lstStyle/>
          <a:p>
            <a:pPr algn="ctr"/>
            <a:r>
              <a:rPr lang="en-GB" sz="1000">
                <a:solidFill>
                  <a:srgbClr val="000000"/>
                </a:solidFill>
                <a:latin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357471743"/>
      </p:ext>
    </p:extLst>
  </p:cSld>
  <p:clrMap bg1="lt1" tx1="dk1" bg2="lt2" tx2="dk2" accent1="accent1" accent2="accent2" accent3="accent3" accent4="accent4" accent5="accent5" accent6="accent6" hlink="hlink" folHlink="folHlink"/>
  <p:sldLayoutIdLst>
    <p:sldLayoutId id="2147483650"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27" r:id="rId12"/>
    <p:sldLayoutId id="2147483728" r:id="rId13"/>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A087D8-EFCA-7C48-83EF-896A766A1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75B2990-4E35-B344-B9A6-A042D1CEAD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3E5ABAA7-84E1-5346-A4BC-3AB582D280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rial" panose="020B0604020202020204" pitchFamily="34" charset="0"/>
              </a:defRPr>
            </a:lvl1pPr>
          </a:lstStyle>
          <a:p>
            <a:r>
              <a:rPr lang="en-GB" dirty="0"/>
              <a:t>WWW.BIRMINGHAM2022.COM</a:t>
            </a:r>
            <a:endParaRPr lang="en-US" dirty="0"/>
          </a:p>
        </p:txBody>
      </p:sp>
      <p:sp>
        <p:nvSpPr>
          <p:cNvPr id="5" name="Footer Placeholder 4">
            <a:extLst>
              <a:ext uri="{FF2B5EF4-FFF2-40B4-BE49-F238E27FC236}">
                <a16:creationId xmlns:a16="http://schemas.microsoft.com/office/drawing/2014/main" id="{F82DA9E6-7B90-C941-B024-FE13162D3F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8991D7F4-AF30-A241-AFB4-79402262DB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53C3BFFC-9E14-F246-BEA8-BEAEFAAC7F69}" type="slidenum">
              <a:rPr lang="en-US" smtClean="0"/>
              <a:pPr/>
              <a:t>‹#›</a:t>
            </a:fld>
            <a:endParaRPr lang="en-US" dirty="0"/>
          </a:p>
        </p:txBody>
      </p:sp>
      <p:pic>
        <p:nvPicPr>
          <p:cNvPr id="8" name="Picture 7">
            <a:extLst>
              <a:ext uri="{FF2B5EF4-FFF2-40B4-BE49-F238E27FC236}">
                <a16:creationId xmlns:a16="http://schemas.microsoft.com/office/drawing/2014/main" id="{A8A53E6E-8390-3245-A248-AA4B06CBF20D}"/>
              </a:ext>
            </a:extLst>
          </p:cNvPr>
          <p:cNvPicPr>
            <a:picLocks noChangeAspect="1"/>
          </p:cNvPicPr>
          <p:nvPr userDrawn="1"/>
        </p:nvPicPr>
        <p:blipFill>
          <a:blip r:embed="rId16"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9" name="Slide Number Placeholder 5">
            <a:extLst>
              <a:ext uri="{FF2B5EF4-FFF2-40B4-BE49-F238E27FC236}">
                <a16:creationId xmlns:a16="http://schemas.microsoft.com/office/drawing/2014/main" id="{F55864CF-F8C1-E24F-8D25-ED8C3D27629B}"/>
              </a:ext>
            </a:extLst>
          </p:cNvPr>
          <p:cNvSpPr txBox="1">
            <a:spLocks/>
          </p:cNvSpPr>
          <p:nvPr userDrawn="1"/>
        </p:nvSpPr>
        <p:spPr>
          <a:xfrm>
            <a:off x="142240" y="6356350"/>
            <a:ext cx="2743200" cy="365125"/>
          </a:xfrm>
          <a:prstGeom prst="rect">
            <a:avLst/>
          </a:prstGeom>
        </p:spPr>
        <p:txBody>
          <a:bodyPr/>
          <a:lstStyle>
            <a:defPPr>
              <a:defRPr lang="en-US"/>
            </a:defPPr>
            <a:lvl1pPr marL="0" algn="l" defTabSz="914400" rtl="0" eaLnBrk="1" latinLnBrk="0" hangingPunct="1">
              <a:defRPr sz="1800" b="1" i="0" kern="1200">
                <a:solidFill>
                  <a:schemeClr val="tx1"/>
                </a:solidFill>
                <a:latin typeface="Arial Nova" panose="020B05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3C3BFFC-9E14-F246-BEA8-BEAEFAAC7F69}" type="slidenum">
              <a:rPr lang="en-US" b="1" i="0" smtClean="0">
                <a:latin typeface="Arial" panose="020B0604020202020204" pitchFamily="34" charset="0"/>
              </a:rPr>
              <a:pPr/>
              <a:t>‹#›</a:t>
            </a:fld>
            <a:endParaRPr lang="en-US" b="1" i="0" dirty="0">
              <a:latin typeface="Arial" panose="020B0604020202020204" pitchFamily="34" charset="0"/>
            </a:endParaRPr>
          </a:p>
        </p:txBody>
      </p:sp>
      <p:sp>
        <p:nvSpPr>
          <p:cNvPr id="10" name="TextBox 9">
            <a:extLst>
              <a:ext uri="{FF2B5EF4-FFF2-40B4-BE49-F238E27FC236}">
                <a16:creationId xmlns:a16="http://schemas.microsoft.com/office/drawing/2014/main" id="{D4216693-7C7E-4347-A843-5DDE23161DEC}"/>
              </a:ext>
            </a:extLst>
          </p:cNvPr>
          <p:cNvSpPr txBox="1"/>
          <p:nvPr userDrawn="1"/>
        </p:nvSpPr>
        <p:spPr>
          <a:xfrm>
            <a:off x="599439" y="6385023"/>
            <a:ext cx="6581945" cy="307777"/>
          </a:xfrm>
          <a:prstGeom prst="rect">
            <a:avLst/>
          </a:prstGeom>
          <a:noFill/>
        </p:spPr>
        <p:txBody>
          <a:bodyPr wrap="square" rtlCol="0">
            <a:spAutoFit/>
          </a:bodyPr>
          <a:lstStyle/>
          <a:p>
            <a:r>
              <a:rPr lang="en-US" sz="1400" b="1" i="0" dirty="0">
                <a:latin typeface="Arial" panose="020B0604020202020204" pitchFamily="34" charset="0"/>
              </a:rPr>
              <a:t>BIRMINGHAM2022.COM/POWER       #BRINGTHEPOWER</a:t>
            </a:r>
          </a:p>
        </p:txBody>
      </p:sp>
      <p:pic>
        <p:nvPicPr>
          <p:cNvPr id="12" name="Picture 11">
            <a:extLst>
              <a:ext uri="{FF2B5EF4-FFF2-40B4-BE49-F238E27FC236}">
                <a16:creationId xmlns:a16="http://schemas.microsoft.com/office/drawing/2014/main" id="{A709BAA3-1689-E949-93CB-AACE08C7168F}"/>
              </a:ext>
              <a:ext uri="{C183D7F6-B498-43B3-948B-1728B52AA6E4}">
                <adec:decorative xmlns:adec="http://schemas.microsoft.com/office/drawing/2017/decorative" val="1"/>
              </a:ext>
            </a:extLst>
          </p:cNvPr>
          <p:cNvPicPr>
            <a:picLocks noChangeAspect="1"/>
          </p:cNvPicPr>
          <p:nvPr userDrawn="1"/>
        </p:nvPicPr>
        <p:blipFill>
          <a:blip r:embed="rId17" cstate="screen">
            <a:extLst>
              <a:ext uri="{28A0092B-C50C-407E-A947-70E740481C1C}">
                <a14:useLocalDpi xmlns:a14="http://schemas.microsoft.com/office/drawing/2010/main"/>
              </a:ext>
            </a:extLst>
          </a:blip>
          <a:srcRect/>
          <a:stretch/>
        </p:blipFill>
        <p:spPr>
          <a:xfrm>
            <a:off x="9175144" y="228600"/>
            <a:ext cx="2800956" cy="650874"/>
          </a:xfrm>
          <a:prstGeom prst="rect">
            <a:avLst/>
          </a:prstGeom>
        </p:spPr>
      </p:pic>
      <p:sp>
        <p:nvSpPr>
          <p:cNvPr id="13" name="TextBox 12">
            <a:extLst>
              <a:ext uri="{FF2B5EF4-FFF2-40B4-BE49-F238E27FC236}">
                <a16:creationId xmlns:a16="http://schemas.microsoft.com/office/drawing/2014/main" id="{50C4D0AC-B518-3D66-F548-E58451A37E86}"/>
              </a:ext>
            </a:extLst>
          </p:cNvPr>
          <p:cNvSpPr txBox="1"/>
          <p:nvPr userDrawn="1">
            <p:extLst>
              <p:ext uri="{1162E1C5-73C7-4A58-AE30-91384D911F3F}">
                <p184:classification xmlns:p184="http://schemas.microsoft.com/office/powerpoint/2018/4/main" val="hdr"/>
              </p:ext>
            </p:extLst>
          </p:nvPr>
        </p:nvSpPr>
        <p:spPr>
          <a:xfrm>
            <a:off x="5915787" y="0"/>
            <a:ext cx="388938" cy="152400"/>
          </a:xfrm>
          <a:prstGeom prst="rect">
            <a:avLst/>
          </a:prstGeom>
        </p:spPr>
        <p:txBody>
          <a:bodyPr horzOverflow="overflow" lIns="0" tIns="0" rIns="0" bIns="0">
            <a:spAutoFit/>
          </a:bodyPr>
          <a:lstStyle/>
          <a:p>
            <a:pPr algn="ctr"/>
            <a:r>
              <a:rPr lang="en-GB" sz="1000">
                <a:solidFill>
                  <a:srgbClr val="000000"/>
                </a:solidFill>
                <a:latin typeface="Calibri" panose="020F0502020204030204" pitchFamily="34" charset="0"/>
                <a:cs typeface="Calibri" panose="020F0502020204030204" pitchFamily="34" charset="0"/>
              </a:rPr>
              <a:t>Official</a:t>
            </a:r>
          </a:p>
        </p:txBody>
      </p:sp>
      <p:sp>
        <p:nvSpPr>
          <p:cNvPr id="14" name="TextBox 13">
            <a:extLst>
              <a:ext uri="{FF2B5EF4-FFF2-40B4-BE49-F238E27FC236}">
                <a16:creationId xmlns:a16="http://schemas.microsoft.com/office/drawing/2014/main" id="{718481C3-5FCD-827C-2299-1D946FA45B17}"/>
              </a:ext>
            </a:extLst>
          </p:cNvPr>
          <p:cNvSpPr txBox="1"/>
          <p:nvPr userDrawn="1">
            <p:extLst>
              <p:ext uri="{1162E1C5-73C7-4A58-AE30-91384D911F3F}">
                <p184:classification xmlns:p184="http://schemas.microsoft.com/office/powerpoint/2018/4/main" val="ftr"/>
              </p:ext>
            </p:extLst>
          </p:nvPr>
        </p:nvSpPr>
        <p:spPr>
          <a:xfrm>
            <a:off x="5915787" y="6705600"/>
            <a:ext cx="388938" cy="152400"/>
          </a:xfrm>
          <a:prstGeom prst="rect">
            <a:avLst/>
          </a:prstGeom>
        </p:spPr>
        <p:txBody>
          <a:bodyPr horzOverflow="overflow" lIns="0" tIns="0" rIns="0" bIns="0">
            <a:spAutoFit/>
          </a:bodyPr>
          <a:lstStyle/>
          <a:p>
            <a:pPr algn="ctr"/>
            <a:r>
              <a:rPr lang="en-GB" sz="1000">
                <a:solidFill>
                  <a:srgbClr val="000000"/>
                </a:solidFill>
                <a:latin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1150849858"/>
      </p:ext>
    </p:extLst>
  </p:cSld>
  <p:clrMap bg1="lt1" tx1="dk1" bg2="lt2" tx2="dk2" accent1="accent1" accent2="accent2" accent3="accent3" accent4="accent4" accent5="accent5" accent6="accent6" hlink="hlink" folHlink="folHlink"/>
  <p:sldLayoutIdLst>
    <p:sldLayoutId id="2147483673" r:id="rId1"/>
    <p:sldLayoutId id="2147483721" r:id="rId2"/>
    <p:sldLayoutId id="2147483725" r:id="rId3"/>
    <p:sldLayoutId id="2147483722"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A087D8-EFCA-7C48-83EF-896A766A1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75B2990-4E35-B344-B9A6-A042D1CEAD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3E5ABAA7-84E1-5346-A4BC-3AB582D280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rial" panose="020B0604020202020204" pitchFamily="34" charset="0"/>
              </a:defRPr>
            </a:lvl1pPr>
          </a:lstStyle>
          <a:p>
            <a:r>
              <a:rPr lang="en-GB" dirty="0"/>
              <a:t>WWW.BIRMINGHAM2022.COM</a:t>
            </a:r>
            <a:endParaRPr lang="en-US" dirty="0"/>
          </a:p>
        </p:txBody>
      </p:sp>
      <p:sp>
        <p:nvSpPr>
          <p:cNvPr id="5" name="Footer Placeholder 4">
            <a:extLst>
              <a:ext uri="{FF2B5EF4-FFF2-40B4-BE49-F238E27FC236}">
                <a16:creationId xmlns:a16="http://schemas.microsoft.com/office/drawing/2014/main" id="{F82DA9E6-7B90-C941-B024-FE13162D3F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8991D7F4-AF30-A241-AFB4-79402262DB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53C3BFFC-9E14-F246-BEA8-BEAEFAAC7F69}" type="slidenum">
              <a:rPr lang="en-US" smtClean="0"/>
              <a:pPr/>
              <a:t>‹#›</a:t>
            </a:fld>
            <a:endParaRPr lang="en-US" dirty="0"/>
          </a:p>
        </p:txBody>
      </p:sp>
      <p:pic>
        <p:nvPicPr>
          <p:cNvPr id="8" name="Picture 7">
            <a:extLst>
              <a:ext uri="{FF2B5EF4-FFF2-40B4-BE49-F238E27FC236}">
                <a16:creationId xmlns:a16="http://schemas.microsoft.com/office/drawing/2014/main" id="{A8A53E6E-8390-3245-A248-AA4B06CBF20D}"/>
              </a:ext>
            </a:extLst>
          </p:cNvPr>
          <p:cNvPicPr>
            <a:picLocks noChangeAspect="1"/>
          </p:cNvPicPr>
          <p:nvPr userDrawn="1"/>
        </p:nvPicPr>
        <p:blipFill>
          <a:blip r:embed="rId16"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9" name="Slide Number Placeholder 5">
            <a:extLst>
              <a:ext uri="{FF2B5EF4-FFF2-40B4-BE49-F238E27FC236}">
                <a16:creationId xmlns:a16="http://schemas.microsoft.com/office/drawing/2014/main" id="{F55864CF-F8C1-E24F-8D25-ED8C3D27629B}"/>
              </a:ext>
            </a:extLst>
          </p:cNvPr>
          <p:cNvSpPr txBox="1">
            <a:spLocks/>
          </p:cNvSpPr>
          <p:nvPr userDrawn="1"/>
        </p:nvSpPr>
        <p:spPr>
          <a:xfrm>
            <a:off x="142240" y="6356350"/>
            <a:ext cx="2743200" cy="365125"/>
          </a:xfrm>
          <a:prstGeom prst="rect">
            <a:avLst/>
          </a:prstGeom>
        </p:spPr>
        <p:txBody>
          <a:bodyPr/>
          <a:lstStyle>
            <a:defPPr>
              <a:defRPr lang="en-US"/>
            </a:defPPr>
            <a:lvl1pPr marL="0" algn="l" defTabSz="914400" rtl="0" eaLnBrk="1" latinLnBrk="0" hangingPunct="1">
              <a:defRPr sz="1800" b="1" i="0" kern="1200">
                <a:solidFill>
                  <a:schemeClr val="tx1"/>
                </a:solidFill>
                <a:latin typeface="Arial Nova" panose="020B05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3C3BFFC-9E14-F246-BEA8-BEAEFAAC7F69}" type="slidenum">
              <a:rPr lang="en-US" b="1" i="0" smtClean="0">
                <a:latin typeface="Arial" panose="020B0604020202020204" pitchFamily="34" charset="0"/>
              </a:rPr>
              <a:pPr/>
              <a:t>‹#›</a:t>
            </a:fld>
            <a:endParaRPr lang="en-US" b="1" i="0" dirty="0">
              <a:latin typeface="Arial" panose="020B0604020202020204" pitchFamily="34" charset="0"/>
            </a:endParaRPr>
          </a:p>
        </p:txBody>
      </p:sp>
      <p:sp>
        <p:nvSpPr>
          <p:cNvPr id="10" name="TextBox 9">
            <a:extLst>
              <a:ext uri="{FF2B5EF4-FFF2-40B4-BE49-F238E27FC236}">
                <a16:creationId xmlns:a16="http://schemas.microsoft.com/office/drawing/2014/main" id="{D4216693-7C7E-4347-A843-5DDE23161DEC}"/>
              </a:ext>
            </a:extLst>
          </p:cNvPr>
          <p:cNvSpPr txBox="1"/>
          <p:nvPr userDrawn="1"/>
        </p:nvSpPr>
        <p:spPr>
          <a:xfrm>
            <a:off x="599439" y="6385023"/>
            <a:ext cx="6581945" cy="307777"/>
          </a:xfrm>
          <a:prstGeom prst="rect">
            <a:avLst/>
          </a:prstGeom>
          <a:noFill/>
        </p:spPr>
        <p:txBody>
          <a:bodyPr wrap="square" rtlCol="0">
            <a:spAutoFit/>
          </a:bodyPr>
          <a:lstStyle/>
          <a:p>
            <a:r>
              <a:rPr lang="en-US" sz="1400" b="1" i="0" dirty="0">
                <a:latin typeface="Arial" panose="020B0604020202020204" pitchFamily="34" charset="0"/>
              </a:rPr>
              <a:t>BIRMINGHAM2022.COM/POWER       #BRINGTHEPOWER</a:t>
            </a:r>
          </a:p>
        </p:txBody>
      </p:sp>
      <p:sp>
        <p:nvSpPr>
          <p:cNvPr id="12" name="Freeform 11">
            <a:extLst>
              <a:ext uri="{FF2B5EF4-FFF2-40B4-BE49-F238E27FC236}">
                <a16:creationId xmlns:a16="http://schemas.microsoft.com/office/drawing/2014/main" id="{29F5963E-BEDF-0D4E-9762-BEF37C3BCEF7}"/>
              </a:ext>
              <a:ext uri="{C183D7F6-B498-43B3-948B-1728B52AA6E4}">
                <adec:decorative xmlns:adec="http://schemas.microsoft.com/office/drawing/2017/decorative" val="1"/>
              </a:ext>
            </a:extLst>
          </p:cNvPr>
          <p:cNvSpPr/>
          <p:nvPr userDrawn="1"/>
        </p:nvSpPr>
        <p:spPr>
          <a:xfrm>
            <a:off x="4854924" y="509787"/>
            <a:ext cx="6703767" cy="5543710"/>
          </a:xfrm>
          <a:custGeom>
            <a:avLst/>
            <a:gdLst>
              <a:gd name="connsiteX0" fmla="*/ 8037871 w 8037871"/>
              <a:gd name="connsiteY0" fmla="*/ 4483510 h 6681019"/>
              <a:gd name="connsiteX1" fmla="*/ 8037871 w 8037871"/>
              <a:gd name="connsiteY1" fmla="*/ 0 h 6681019"/>
              <a:gd name="connsiteX2" fmla="*/ 6039464 w 8037871"/>
              <a:gd name="connsiteY2" fmla="*/ 0 h 6681019"/>
              <a:gd name="connsiteX3" fmla="*/ 0 w 8037871"/>
              <a:gd name="connsiteY3" fmla="*/ 6681019 h 6681019"/>
              <a:gd name="connsiteX4" fmla="*/ 929148 w 8037871"/>
              <a:gd name="connsiteY4" fmla="*/ 6681019 h 6681019"/>
              <a:gd name="connsiteX5" fmla="*/ 8037871 w 8037871"/>
              <a:gd name="connsiteY5" fmla="*/ 4483510 h 6681019"/>
              <a:gd name="connsiteX0" fmla="*/ 8114308 w 8114308"/>
              <a:gd name="connsiteY0" fmla="*/ 4458089 h 6681019"/>
              <a:gd name="connsiteX1" fmla="*/ 8037871 w 8114308"/>
              <a:gd name="connsiteY1" fmla="*/ 0 h 6681019"/>
              <a:gd name="connsiteX2" fmla="*/ 6039464 w 8114308"/>
              <a:gd name="connsiteY2" fmla="*/ 0 h 6681019"/>
              <a:gd name="connsiteX3" fmla="*/ 0 w 8114308"/>
              <a:gd name="connsiteY3" fmla="*/ 6681019 h 6681019"/>
              <a:gd name="connsiteX4" fmla="*/ 929148 w 8114308"/>
              <a:gd name="connsiteY4" fmla="*/ 6681019 h 6681019"/>
              <a:gd name="connsiteX5" fmla="*/ 8114308 w 8114308"/>
              <a:gd name="connsiteY5" fmla="*/ 4458089 h 6681019"/>
              <a:gd name="connsiteX0" fmla="*/ 8114308 w 8114308"/>
              <a:gd name="connsiteY0" fmla="*/ 4496219 h 6719149"/>
              <a:gd name="connsiteX1" fmla="*/ 8037871 w 8114308"/>
              <a:gd name="connsiteY1" fmla="*/ 0 h 6719149"/>
              <a:gd name="connsiteX2" fmla="*/ 6039464 w 8114308"/>
              <a:gd name="connsiteY2" fmla="*/ 38130 h 6719149"/>
              <a:gd name="connsiteX3" fmla="*/ 0 w 8114308"/>
              <a:gd name="connsiteY3" fmla="*/ 6719149 h 6719149"/>
              <a:gd name="connsiteX4" fmla="*/ 929148 w 8114308"/>
              <a:gd name="connsiteY4" fmla="*/ 6719149 h 6719149"/>
              <a:gd name="connsiteX5" fmla="*/ 8114308 w 8114308"/>
              <a:gd name="connsiteY5" fmla="*/ 4496219 h 6719149"/>
              <a:gd name="connsiteX0" fmla="*/ 8114308 w 8114308"/>
              <a:gd name="connsiteY0" fmla="*/ 4496219 h 6719149"/>
              <a:gd name="connsiteX1" fmla="*/ 8037871 w 8114308"/>
              <a:gd name="connsiteY1" fmla="*/ 0 h 6719149"/>
              <a:gd name="connsiteX2" fmla="*/ 6166860 w 8114308"/>
              <a:gd name="connsiteY2" fmla="*/ 296574 h 6719149"/>
              <a:gd name="connsiteX3" fmla="*/ 0 w 8114308"/>
              <a:gd name="connsiteY3" fmla="*/ 6719149 h 6719149"/>
              <a:gd name="connsiteX4" fmla="*/ 929148 w 8114308"/>
              <a:gd name="connsiteY4" fmla="*/ 6719149 h 6719149"/>
              <a:gd name="connsiteX5" fmla="*/ 8114308 w 8114308"/>
              <a:gd name="connsiteY5" fmla="*/ 4496219 h 6719149"/>
              <a:gd name="connsiteX0" fmla="*/ 8114308 w 8114308"/>
              <a:gd name="connsiteY0" fmla="*/ 4517405 h 6740335"/>
              <a:gd name="connsiteX1" fmla="*/ 8037871 w 8114308"/>
              <a:gd name="connsiteY1" fmla="*/ 21186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114308 w 8114308"/>
              <a:gd name="connsiteY0" fmla="*/ 4517405 h 6740335"/>
              <a:gd name="connsiteX1" fmla="*/ 8033625 w 8114308"/>
              <a:gd name="connsiteY1" fmla="*/ 33897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114308 w 8114308"/>
              <a:gd name="connsiteY0" fmla="*/ 4517405 h 6740335"/>
              <a:gd name="connsiteX1" fmla="*/ 7978419 w 8114308"/>
              <a:gd name="connsiteY1" fmla="*/ 114395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114308 w 8114308"/>
              <a:gd name="connsiteY0" fmla="*/ 4517405 h 6740335"/>
              <a:gd name="connsiteX1" fmla="*/ 8037871 w 8114308"/>
              <a:gd name="connsiteY1" fmla="*/ 25422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063350 w 8063350"/>
              <a:gd name="connsiteY0" fmla="*/ 4517405 h 6740335"/>
              <a:gd name="connsiteX1" fmla="*/ 7986913 w 8063350"/>
              <a:gd name="connsiteY1" fmla="*/ 25422 h 6740335"/>
              <a:gd name="connsiteX2" fmla="*/ 6026727 w 8063350"/>
              <a:gd name="connsiteY2" fmla="*/ 0 h 6740335"/>
              <a:gd name="connsiteX3" fmla="*/ 0 w 8063350"/>
              <a:gd name="connsiteY3" fmla="*/ 6659837 h 6740335"/>
              <a:gd name="connsiteX4" fmla="*/ 878190 w 8063350"/>
              <a:gd name="connsiteY4" fmla="*/ 6740335 h 6740335"/>
              <a:gd name="connsiteX5" fmla="*/ 8063350 w 8063350"/>
              <a:gd name="connsiteY5" fmla="*/ 4517405 h 6740335"/>
              <a:gd name="connsiteX0" fmla="*/ 8063350 w 8063350"/>
              <a:gd name="connsiteY0" fmla="*/ 4517405 h 6659837"/>
              <a:gd name="connsiteX1" fmla="*/ 7986913 w 8063350"/>
              <a:gd name="connsiteY1" fmla="*/ 25422 h 6659837"/>
              <a:gd name="connsiteX2" fmla="*/ 6026727 w 8063350"/>
              <a:gd name="connsiteY2" fmla="*/ 0 h 6659837"/>
              <a:gd name="connsiteX3" fmla="*/ 0 w 8063350"/>
              <a:gd name="connsiteY3" fmla="*/ 6659837 h 6659837"/>
              <a:gd name="connsiteX4" fmla="*/ 1171200 w 8063350"/>
              <a:gd name="connsiteY4" fmla="*/ 6651362 h 6659837"/>
              <a:gd name="connsiteX5" fmla="*/ 8063350 w 8063350"/>
              <a:gd name="connsiteY5" fmla="*/ 4517405 h 6659837"/>
              <a:gd name="connsiteX0" fmla="*/ 8063350 w 8063350"/>
              <a:gd name="connsiteY0" fmla="*/ 4517405 h 6659837"/>
              <a:gd name="connsiteX1" fmla="*/ 7986913 w 8063350"/>
              <a:gd name="connsiteY1" fmla="*/ 25422 h 6659837"/>
              <a:gd name="connsiteX2" fmla="*/ 6026727 w 8063350"/>
              <a:gd name="connsiteY2" fmla="*/ 0 h 6659837"/>
              <a:gd name="connsiteX3" fmla="*/ 0 w 8063350"/>
              <a:gd name="connsiteY3" fmla="*/ 6659837 h 6659837"/>
              <a:gd name="connsiteX4" fmla="*/ 1022573 w 8063350"/>
              <a:gd name="connsiteY4" fmla="*/ 6621705 h 6659837"/>
              <a:gd name="connsiteX5" fmla="*/ 8063350 w 8063350"/>
              <a:gd name="connsiteY5" fmla="*/ 4517405 h 6659837"/>
              <a:gd name="connsiteX0" fmla="*/ 8063350 w 8063350"/>
              <a:gd name="connsiteY0" fmla="*/ 4517405 h 6659837"/>
              <a:gd name="connsiteX1" fmla="*/ 7986913 w 8063350"/>
              <a:gd name="connsiteY1" fmla="*/ 25422 h 6659837"/>
              <a:gd name="connsiteX2" fmla="*/ 6026727 w 8063350"/>
              <a:gd name="connsiteY2" fmla="*/ 0 h 6659837"/>
              <a:gd name="connsiteX3" fmla="*/ 0 w 8063350"/>
              <a:gd name="connsiteY3" fmla="*/ 6659837 h 6659837"/>
              <a:gd name="connsiteX4" fmla="*/ 1073531 w 8063350"/>
              <a:gd name="connsiteY4" fmla="*/ 6642889 h 6659837"/>
              <a:gd name="connsiteX5" fmla="*/ 8063350 w 8063350"/>
              <a:gd name="connsiteY5" fmla="*/ 4517405 h 665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63350" h="6659837">
                <a:moveTo>
                  <a:pt x="8063350" y="4517405"/>
                </a:moveTo>
                <a:lnTo>
                  <a:pt x="7986913" y="25422"/>
                </a:lnTo>
                <a:lnTo>
                  <a:pt x="6026727" y="0"/>
                </a:lnTo>
                <a:lnTo>
                  <a:pt x="0" y="6659837"/>
                </a:lnTo>
                <a:lnTo>
                  <a:pt x="1073531" y="6642889"/>
                </a:lnTo>
                <a:lnTo>
                  <a:pt x="8063350" y="451740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13" name="Picture 12">
            <a:extLst>
              <a:ext uri="{FF2B5EF4-FFF2-40B4-BE49-F238E27FC236}">
                <a16:creationId xmlns:a16="http://schemas.microsoft.com/office/drawing/2014/main" id="{C6DA4F3F-FBCE-F741-8D30-E286B70A4323}"/>
              </a:ext>
              <a:ext uri="{C183D7F6-B498-43B3-948B-1728B52AA6E4}">
                <adec:decorative xmlns:adec="http://schemas.microsoft.com/office/drawing/2017/decorative" val="1"/>
              </a:ext>
            </a:extLst>
          </p:cNvPr>
          <p:cNvPicPr>
            <a:picLocks noChangeAspect="1"/>
          </p:cNvPicPr>
          <p:nvPr userDrawn="1"/>
        </p:nvPicPr>
        <p:blipFill>
          <a:blip r:embed="rId17" cstate="screen">
            <a:extLst>
              <a:ext uri="{28A0092B-C50C-407E-A947-70E740481C1C}">
                <a14:useLocalDpi xmlns:a14="http://schemas.microsoft.com/office/drawing/2010/main"/>
              </a:ext>
            </a:extLst>
          </a:blip>
          <a:srcRect/>
          <a:stretch/>
        </p:blipFill>
        <p:spPr>
          <a:xfrm>
            <a:off x="9175144" y="228600"/>
            <a:ext cx="2800956" cy="650874"/>
          </a:xfrm>
          <a:prstGeom prst="rect">
            <a:avLst/>
          </a:prstGeom>
        </p:spPr>
      </p:pic>
      <p:sp>
        <p:nvSpPr>
          <p:cNvPr id="14" name="TextBox 13">
            <a:extLst>
              <a:ext uri="{FF2B5EF4-FFF2-40B4-BE49-F238E27FC236}">
                <a16:creationId xmlns:a16="http://schemas.microsoft.com/office/drawing/2014/main" id="{BB49BD02-BD26-5554-1D3A-744A545523EE}"/>
              </a:ext>
            </a:extLst>
          </p:cNvPr>
          <p:cNvSpPr txBox="1"/>
          <p:nvPr userDrawn="1">
            <p:extLst>
              <p:ext uri="{1162E1C5-73C7-4A58-AE30-91384D911F3F}">
                <p184:classification xmlns:p184="http://schemas.microsoft.com/office/powerpoint/2018/4/main" val="hdr"/>
              </p:ext>
            </p:extLst>
          </p:nvPr>
        </p:nvSpPr>
        <p:spPr>
          <a:xfrm>
            <a:off x="5915787" y="0"/>
            <a:ext cx="388938" cy="152400"/>
          </a:xfrm>
          <a:prstGeom prst="rect">
            <a:avLst/>
          </a:prstGeom>
        </p:spPr>
        <p:txBody>
          <a:bodyPr horzOverflow="overflow" lIns="0" tIns="0" rIns="0" bIns="0">
            <a:spAutoFit/>
          </a:bodyPr>
          <a:lstStyle/>
          <a:p>
            <a:pPr algn="ctr"/>
            <a:r>
              <a:rPr lang="en-GB" sz="1000">
                <a:solidFill>
                  <a:srgbClr val="000000"/>
                </a:solidFill>
                <a:latin typeface="Calibri" panose="020F0502020204030204" pitchFamily="34" charset="0"/>
                <a:cs typeface="Calibri" panose="020F0502020204030204" pitchFamily="34" charset="0"/>
              </a:rPr>
              <a:t>Official</a:t>
            </a:r>
          </a:p>
        </p:txBody>
      </p:sp>
      <p:sp>
        <p:nvSpPr>
          <p:cNvPr id="15" name="TextBox 14">
            <a:extLst>
              <a:ext uri="{FF2B5EF4-FFF2-40B4-BE49-F238E27FC236}">
                <a16:creationId xmlns:a16="http://schemas.microsoft.com/office/drawing/2014/main" id="{0D7CD608-57FD-75A5-BDB8-6F998ADEF5EB}"/>
              </a:ext>
            </a:extLst>
          </p:cNvPr>
          <p:cNvSpPr txBox="1"/>
          <p:nvPr userDrawn="1">
            <p:extLst>
              <p:ext uri="{1162E1C5-73C7-4A58-AE30-91384D911F3F}">
                <p184:classification xmlns:p184="http://schemas.microsoft.com/office/powerpoint/2018/4/main" val="ftr"/>
              </p:ext>
            </p:extLst>
          </p:nvPr>
        </p:nvSpPr>
        <p:spPr>
          <a:xfrm>
            <a:off x="5915787" y="6705600"/>
            <a:ext cx="388938" cy="152400"/>
          </a:xfrm>
          <a:prstGeom prst="rect">
            <a:avLst/>
          </a:prstGeom>
        </p:spPr>
        <p:txBody>
          <a:bodyPr horzOverflow="overflow" lIns="0" tIns="0" rIns="0" bIns="0">
            <a:spAutoFit/>
          </a:bodyPr>
          <a:lstStyle/>
          <a:p>
            <a:pPr algn="ctr"/>
            <a:r>
              <a:rPr lang="en-GB" sz="1000">
                <a:solidFill>
                  <a:srgbClr val="000000"/>
                </a:solidFill>
                <a:latin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1081832097"/>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A087D8-EFCA-7C48-83EF-896A766A1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75B2990-4E35-B344-B9A6-A042D1CEAD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002C2223-6388-064E-83FA-9CD3E2220699}"/>
              </a:ext>
            </a:extLst>
          </p:cNvPr>
          <p:cNvPicPr>
            <a:picLocks noChangeAspect="1"/>
          </p:cNvPicPr>
          <p:nvPr userDrawn="1"/>
        </p:nvPicPr>
        <p:blipFill>
          <a:blip r:embed="rId17"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2" name="Slide Number Placeholder 5">
            <a:extLst>
              <a:ext uri="{FF2B5EF4-FFF2-40B4-BE49-F238E27FC236}">
                <a16:creationId xmlns:a16="http://schemas.microsoft.com/office/drawing/2014/main" id="{3E2527B9-3F7C-7145-8BE6-42AD63345E88}"/>
              </a:ext>
            </a:extLst>
          </p:cNvPr>
          <p:cNvSpPr txBox="1">
            <a:spLocks/>
          </p:cNvSpPr>
          <p:nvPr userDrawn="1"/>
        </p:nvSpPr>
        <p:spPr>
          <a:xfrm>
            <a:off x="142240" y="6356350"/>
            <a:ext cx="2743200" cy="365125"/>
          </a:xfrm>
          <a:prstGeom prst="rect">
            <a:avLst/>
          </a:prstGeom>
        </p:spPr>
        <p:txBody>
          <a:bodyPr/>
          <a:lstStyle>
            <a:defPPr>
              <a:defRPr lang="en-US"/>
            </a:defPPr>
            <a:lvl1pPr marL="0" algn="l" defTabSz="914400" rtl="0" eaLnBrk="1" latinLnBrk="0" hangingPunct="1">
              <a:defRPr sz="1800" b="1" i="0" kern="1200">
                <a:solidFill>
                  <a:schemeClr val="tx1"/>
                </a:solidFill>
                <a:latin typeface="Arial Nova" panose="020B05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3C3BFFC-9E14-F246-BEA8-BEAEFAAC7F69}" type="slidenum">
              <a:rPr lang="en-US" b="1" i="0" smtClean="0">
                <a:latin typeface="Arial" panose="020B0604020202020204" pitchFamily="34" charset="0"/>
              </a:rPr>
              <a:pPr/>
              <a:t>‹#›</a:t>
            </a:fld>
            <a:endParaRPr lang="en-US" b="1" i="0" dirty="0">
              <a:latin typeface="Arial" panose="020B0604020202020204" pitchFamily="34" charset="0"/>
            </a:endParaRPr>
          </a:p>
        </p:txBody>
      </p:sp>
      <p:sp>
        <p:nvSpPr>
          <p:cNvPr id="13" name="TextBox 12">
            <a:extLst>
              <a:ext uri="{FF2B5EF4-FFF2-40B4-BE49-F238E27FC236}">
                <a16:creationId xmlns:a16="http://schemas.microsoft.com/office/drawing/2014/main" id="{DD7315CC-174D-F446-A67D-FDF3F33733C7}"/>
              </a:ext>
            </a:extLst>
          </p:cNvPr>
          <p:cNvSpPr txBox="1"/>
          <p:nvPr userDrawn="1"/>
        </p:nvSpPr>
        <p:spPr>
          <a:xfrm>
            <a:off x="599440" y="6385023"/>
            <a:ext cx="6660004" cy="307777"/>
          </a:xfrm>
          <a:prstGeom prst="rect">
            <a:avLst/>
          </a:prstGeom>
          <a:noFill/>
        </p:spPr>
        <p:txBody>
          <a:bodyPr wrap="square" rtlCol="0">
            <a:spAutoFit/>
          </a:bodyPr>
          <a:lstStyle/>
          <a:p>
            <a:r>
              <a:rPr lang="en-US" sz="1400" b="1" i="0" dirty="0">
                <a:latin typeface="Arial" panose="020B0604020202020204" pitchFamily="34" charset="0"/>
              </a:rPr>
              <a:t>BIRMINGHAM2022.COM/POWER       #BRINGTHEPOWER</a:t>
            </a:r>
          </a:p>
        </p:txBody>
      </p:sp>
      <p:sp>
        <p:nvSpPr>
          <p:cNvPr id="8" name="Freeform 7">
            <a:extLst>
              <a:ext uri="{FF2B5EF4-FFF2-40B4-BE49-F238E27FC236}">
                <a16:creationId xmlns:a16="http://schemas.microsoft.com/office/drawing/2014/main" id="{52A9F151-927D-3B4B-A426-3D38E4579BB3}"/>
              </a:ext>
              <a:ext uri="{C183D7F6-B498-43B3-948B-1728B52AA6E4}">
                <adec:decorative xmlns:adec="http://schemas.microsoft.com/office/drawing/2017/decorative" val="1"/>
              </a:ext>
            </a:extLst>
          </p:cNvPr>
          <p:cNvSpPr/>
          <p:nvPr userDrawn="1"/>
        </p:nvSpPr>
        <p:spPr>
          <a:xfrm>
            <a:off x="4854924" y="509787"/>
            <a:ext cx="6703767" cy="5543710"/>
          </a:xfrm>
          <a:custGeom>
            <a:avLst/>
            <a:gdLst>
              <a:gd name="connsiteX0" fmla="*/ 8037871 w 8037871"/>
              <a:gd name="connsiteY0" fmla="*/ 4483510 h 6681019"/>
              <a:gd name="connsiteX1" fmla="*/ 8037871 w 8037871"/>
              <a:gd name="connsiteY1" fmla="*/ 0 h 6681019"/>
              <a:gd name="connsiteX2" fmla="*/ 6039464 w 8037871"/>
              <a:gd name="connsiteY2" fmla="*/ 0 h 6681019"/>
              <a:gd name="connsiteX3" fmla="*/ 0 w 8037871"/>
              <a:gd name="connsiteY3" fmla="*/ 6681019 h 6681019"/>
              <a:gd name="connsiteX4" fmla="*/ 929148 w 8037871"/>
              <a:gd name="connsiteY4" fmla="*/ 6681019 h 6681019"/>
              <a:gd name="connsiteX5" fmla="*/ 8037871 w 8037871"/>
              <a:gd name="connsiteY5" fmla="*/ 4483510 h 6681019"/>
              <a:gd name="connsiteX0" fmla="*/ 8114308 w 8114308"/>
              <a:gd name="connsiteY0" fmla="*/ 4458089 h 6681019"/>
              <a:gd name="connsiteX1" fmla="*/ 8037871 w 8114308"/>
              <a:gd name="connsiteY1" fmla="*/ 0 h 6681019"/>
              <a:gd name="connsiteX2" fmla="*/ 6039464 w 8114308"/>
              <a:gd name="connsiteY2" fmla="*/ 0 h 6681019"/>
              <a:gd name="connsiteX3" fmla="*/ 0 w 8114308"/>
              <a:gd name="connsiteY3" fmla="*/ 6681019 h 6681019"/>
              <a:gd name="connsiteX4" fmla="*/ 929148 w 8114308"/>
              <a:gd name="connsiteY4" fmla="*/ 6681019 h 6681019"/>
              <a:gd name="connsiteX5" fmla="*/ 8114308 w 8114308"/>
              <a:gd name="connsiteY5" fmla="*/ 4458089 h 6681019"/>
              <a:gd name="connsiteX0" fmla="*/ 8114308 w 8114308"/>
              <a:gd name="connsiteY0" fmla="*/ 4496219 h 6719149"/>
              <a:gd name="connsiteX1" fmla="*/ 8037871 w 8114308"/>
              <a:gd name="connsiteY1" fmla="*/ 0 h 6719149"/>
              <a:gd name="connsiteX2" fmla="*/ 6039464 w 8114308"/>
              <a:gd name="connsiteY2" fmla="*/ 38130 h 6719149"/>
              <a:gd name="connsiteX3" fmla="*/ 0 w 8114308"/>
              <a:gd name="connsiteY3" fmla="*/ 6719149 h 6719149"/>
              <a:gd name="connsiteX4" fmla="*/ 929148 w 8114308"/>
              <a:gd name="connsiteY4" fmla="*/ 6719149 h 6719149"/>
              <a:gd name="connsiteX5" fmla="*/ 8114308 w 8114308"/>
              <a:gd name="connsiteY5" fmla="*/ 4496219 h 6719149"/>
              <a:gd name="connsiteX0" fmla="*/ 8114308 w 8114308"/>
              <a:gd name="connsiteY0" fmla="*/ 4496219 h 6719149"/>
              <a:gd name="connsiteX1" fmla="*/ 8037871 w 8114308"/>
              <a:gd name="connsiteY1" fmla="*/ 0 h 6719149"/>
              <a:gd name="connsiteX2" fmla="*/ 6166860 w 8114308"/>
              <a:gd name="connsiteY2" fmla="*/ 296574 h 6719149"/>
              <a:gd name="connsiteX3" fmla="*/ 0 w 8114308"/>
              <a:gd name="connsiteY3" fmla="*/ 6719149 h 6719149"/>
              <a:gd name="connsiteX4" fmla="*/ 929148 w 8114308"/>
              <a:gd name="connsiteY4" fmla="*/ 6719149 h 6719149"/>
              <a:gd name="connsiteX5" fmla="*/ 8114308 w 8114308"/>
              <a:gd name="connsiteY5" fmla="*/ 4496219 h 6719149"/>
              <a:gd name="connsiteX0" fmla="*/ 8114308 w 8114308"/>
              <a:gd name="connsiteY0" fmla="*/ 4517405 h 6740335"/>
              <a:gd name="connsiteX1" fmla="*/ 8037871 w 8114308"/>
              <a:gd name="connsiteY1" fmla="*/ 21186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114308 w 8114308"/>
              <a:gd name="connsiteY0" fmla="*/ 4517405 h 6740335"/>
              <a:gd name="connsiteX1" fmla="*/ 8033625 w 8114308"/>
              <a:gd name="connsiteY1" fmla="*/ 33897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114308 w 8114308"/>
              <a:gd name="connsiteY0" fmla="*/ 4517405 h 6740335"/>
              <a:gd name="connsiteX1" fmla="*/ 7978419 w 8114308"/>
              <a:gd name="connsiteY1" fmla="*/ 114395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114308 w 8114308"/>
              <a:gd name="connsiteY0" fmla="*/ 4517405 h 6740335"/>
              <a:gd name="connsiteX1" fmla="*/ 8037871 w 8114308"/>
              <a:gd name="connsiteY1" fmla="*/ 25422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063350 w 8063350"/>
              <a:gd name="connsiteY0" fmla="*/ 4517405 h 6740335"/>
              <a:gd name="connsiteX1" fmla="*/ 7986913 w 8063350"/>
              <a:gd name="connsiteY1" fmla="*/ 25422 h 6740335"/>
              <a:gd name="connsiteX2" fmla="*/ 6026727 w 8063350"/>
              <a:gd name="connsiteY2" fmla="*/ 0 h 6740335"/>
              <a:gd name="connsiteX3" fmla="*/ 0 w 8063350"/>
              <a:gd name="connsiteY3" fmla="*/ 6659837 h 6740335"/>
              <a:gd name="connsiteX4" fmla="*/ 878190 w 8063350"/>
              <a:gd name="connsiteY4" fmla="*/ 6740335 h 6740335"/>
              <a:gd name="connsiteX5" fmla="*/ 8063350 w 8063350"/>
              <a:gd name="connsiteY5" fmla="*/ 4517405 h 6740335"/>
              <a:gd name="connsiteX0" fmla="*/ 8063350 w 8063350"/>
              <a:gd name="connsiteY0" fmla="*/ 4517405 h 6659837"/>
              <a:gd name="connsiteX1" fmla="*/ 7986913 w 8063350"/>
              <a:gd name="connsiteY1" fmla="*/ 25422 h 6659837"/>
              <a:gd name="connsiteX2" fmla="*/ 6026727 w 8063350"/>
              <a:gd name="connsiteY2" fmla="*/ 0 h 6659837"/>
              <a:gd name="connsiteX3" fmla="*/ 0 w 8063350"/>
              <a:gd name="connsiteY3" fmla="*/ 6659837 h 6659837"/>
              <a:gd name="connsiteX4" fmla="*/ 1171200 w 8063350"/>
              <a:gd name="connsiteY4" fmla="*/ 6651362 h 6659837"/>
              <a:gd name="connsiteX5" fmla="*/ 8063350 w 8063350"/>
              <a:gd name="connsiteY5" fmla="*/ 4517405 h 6659837"/>
              <a:gd name="connsiteX0" fmla="*/ 8063350 w 8063350"/>
              <a:gd name="connsiteY0" fmla="*/ 4517405 h 6659837"/>
              <a:gd name="connsiteX1" fmla="*/ 7986913 w 8063350"/>
              <a:gd name="connsiteY1" fmla="*/ 25422 h 6659837"/>
              <a:gd name="connsiteX2" fmla="*/ 6026727 w 8063350"/>
              <a:gd name="connsiteY2" fmla="*/ 0 h 6659837"/>
              <a:gd name="connsiteX3" fmla="*/ 0 w 8063350"/>
              <a:gd name="connsiteY3" fmla="*/ 6659837 h 6659837"/>
              <a:gd name="connsiteX4" fmla="*/ 1022573 w 8063350"/>
              <a:gd name="connsiteY4" fmla="*/ 6621705 h 6659837"/>
              <a:gd name="connsiteX5" fmla="*/ 8063350 w 8063350"/>
              <a:gd name="connsiteY5" fmla="*/ 4517405 h 6659837"/>
              <a:gd name="connsiteX0" fmla="*/ 8063350 w 8063350"/>
              <a:gd name="connsiteY0" fmla="*/ 4517405 h 6659837"/>
              <a:gd name="connsiteX1" fmla="*/ 7986913 w 8063350"/>
              <a:gd name="connsiteY1" fmla="*/ 25422 h 6659837"/>
              <a:gd name="connsiteX2" fmla="*/ 6026727 w 8063350"/>
              <a:gd name="connsiteY2" fmla="*/ 0 h 6659837"/>
              <a:gd name="connsiteX3" fmla="*/ 0 w 8063350"/>
              <a:gd name="connsiteY3" fmla="*/ 6659837 h 6659837"/>
              <a:gd name="connsiteX4" fmla="*/ 1073531 w 8063350"/>
              <a:gd name="connsiteY4" fmla="*/ 6642889 h 6659837"/>
              <a:gd name="connsiteX5" fmla="*/ 8063350 w 8063350"/>
              <a:gd name="connsiteY5" fmla="*/ 4517405 h 665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63350" h="6659837">
                <a:moveTo>
                  <a:pt x="8063350" y="4517405"/>
                </a:moveTo>
                <a:lnTo>
                  <a:pt x="7986913" y="25422"/>
                </a:lnTo>
                <a:lnTo>
                  <a:pt x="6026727" y="0"/>
                </a:lnTo>
                <a:lnTo>
                  <a:pt x="0" y="6659837"/>
                </a:lnTo>
                <a:lnTo>
                  <a:pt x="1073531" y="6642889"/>
                </a:lnTo>
                <a:lnTo>
                  <a:pt x="8063350" y="4517405"/>
                </a:lnTo>
                <a:close/>
              </a:path>
            </a:pathLst>
          </a:custGeom>
          <a:solidFill>
            <a:srgbClr val="FEE4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10" name="Picture 9">
            <a:extLst>
              <a:ext uri="{FF2B5EF4-FFF2-40B4-BE49-F238E27FC236}">
                <a16:creationId xmlns:a16="http://schemas.microsoft.com/office/drawing/2014/main" id="{12D1B57D-4F72-F149-B2CF-E1B6DA66001D}"/>
              </a:ext>
              <a:ext uri="{C183D7F6-B498-43B3-948B-1728B52AA6E4}">
                <adec:decorative xmlns:adec="http://schemas.microsoft.com/office/drawing/2017/decorative" val="1"/>
              </a:ext>
            </a:extLst>
          </p:cNvPr>
          <p:cNvPicPr>
            <a:picLocks noChangeAspect="1"/>
          </p:cNvPicPr>
          <p:nvPr userDrawn="1"/>
        </p:nvPicPr>
        <p:blipFill>
          <a:blip r:embed="rId18" cstate="screen">
            <a:extLst>
              <a:ext uri="{28A0092B-C50C-407E-A947-70E740481C1C}">
                <a14:useLocalDpi xmlns:a14="http://schemas.microsoft.com/office/drawing/2010/main"/>
              </a:ext>
            </a:extLst>
          </a:blip>
          <a:srcRect/>
          <a:stretch/>
        </p:blipFill>
        <p:spPr>
          <a:xfrm>
            <a:off x="9175144" y="228600"/>
            <a:ext cx="2800956" cy="650874"/>
          </a:xfrm>
          <a:prstGeom prst="rect">
            <a:avLst/>
          </a:prstGeom>
        </p:spPr>
      </p:pic>
      <p:sp>
        <p:nvSpPr>
          <p:cNvPr id="6" name="TextBox 5">
            <a:extLst>
              <a:ext uri="{FF2B5EF4-FFF2-40B4-BE49-F238E27FC236}">
                <a16:creationId xmlns:a16="http://schemas.microsoft.com/office/drawing/2014/main" id="{4AB97178-8FB9-7669-0E47-F68202717B3A}"/>
              </a:ext>
            </a:extLst>
          </p:cNvPr>
          <p:cNvSpPr txBox="1"/>
          <p:nvPr userDrawn="1">
            <p:extLst>
              <p:ext uri="{1162E1C5-73C7-4A58-AE30-91384D911F3F}">
                <p184:classification xmlns:p184="http://schemas.microsoft.com/office/powerpoint/2018/4/main" val="hdr"/>
              </p:ext>
            </p:extLst>
          </p:nvPr>
        </p:nvSpPr>
        <p:spPr>
          <a:xfrm>
            <a:off x="5915787" y="0"/>
            <a:ext cx="388938" cy="152400"/>
          </a:xfrm>
          <a:prstGeom prst="rect">
            <a:avLst/>
          </a:prstGeom>
        </p:spPr>
        <p:txBody>
          <a:bodyPr horzOverflow="overflow" lIns="0" tIns="0" rIns="0" bIns="0">
            <a:spAutoFit/>
          </a:bodyPr>
          <a:lstStyle/>
          <a:p>
            <a:pPr algn="ctr"/>
            <a:r>
              <a:rPr lang="en-GB" sz="1000">
                <a:solidFill>
                  <a:srgbClr val="000000"/>
                </a:solidFill>
                <a:latin typeface="Calibri" panose="020F0502020204030204" pitchFamily="34" charset="0"/>
                <a:cs typeface="Calibri" panose="020F0502020204030204" pitchFamily="34" charset="0"/>
              </a:rPr>
              <a:t>Official</a:t>
            </a:r>
          </a:p>
        </p:txBody>
      </p:sp>
      <p:sp>
        <p:nvSpPr>
          <p:cNvPr id="7" name="TextBox 6">
            <a:extLst>
              <a:ext uri="{FF2B5EF4-FFF2-40B4-BE49-F238E27FC236}">
                <a16:creationId xmlns:a16="http://schemas.microsoft.com/office/drawing/2014/main" id="{BD3EE505-474B-C637-EC9A-D99F722B1904}"/>
              </a:ext>
            </a:extLst>
          </p:cNvPr>
          <p:cNvSpPr txBox="1"/>
          <p:nvPr userDrawn="1">
            <p:extLst>
              <p:ext uri="{1162E1C5-73C7-4A58-AE30-91384D911F3F}">
                <p184:classification xmlns:p184="http://schemas.microsoft.com/office/powerpoint/2018/4/main" val="ftr"/>
              </p:ext>
            </p:extLst>
          </p:nvPr>
        </p:nvSpPr>
        <p:spPr>
          <a:xfrm>
            <a:off x="5915787" y="6705600"/>
            <a:ext cx="388938" cy="152400"/>
          </a:xfrm>
          <a:prstGeom prst="rect">
            <a:avLst/>
          </a:prstGeom>
        </p:spPr>
        <p:txBody>
          <a:bodyPr horzOverflow="overflow" lIns="0" tIns="0" rIns="0" bIns="0">
            <a:spAutoFit/>
          </a:bodyPr>
          <a:lstStyle/>
          <a:p>
            <a:pPr algn="ctr"/>
            <a:r>
              <a:rPr lang="en-GB" sz="1000">
                <a:solidFill>
                  <a:srgbClr val="000000"/>
                </a:solidFill>
                <a:latin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434351075"/>
      </p:ext>
    </p:extLst>
  </p:cSld>
  <p:clrMap bg1="lt1" tx1="dk1" bg2="lt2" tx2="dk2" accent1="accent1" accent2="accent2" accent3="accent3" accent4="accent4" accent5="accent5" accent6="accent6" hlink="hlink" folHlink="folHlink"/>
  <p:sldLayoutIdLst>
    <p:sldLayoutId id="2147483685" r:id="rId1"/>
    <p:sldLayoutId id="2147483726" r:id="rId2"/>
    <p:sldLayoutId id="2147483723" r:id="rId3"/>
    <p:sldLayoutId id="2147483686" r:id="rId4"/>
    <p:sldLayoutId id="2147483724" r:id="rId5"/>
    <p:sldLayoutId id="2147483720"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EE406"/>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ABEC8CDC-35A8-9943-8683-270088D35E8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000" y="-3375"/>
            <a:ext cx="12204000" cy="6864750"/>
          </a:xfrm>
          <a:prstGeom prst="rect">
            <a:avLst/>
          </a:prstGeom>
        </p:spPr>
      </p:pic>
      <p:sp>
        <p:nvSpPr>
          <p:cNvPr id="14" name="Rectangle 13">
            <a:extLst>
              <a:ext uri="{FF2B5EF4-FFF2-40B4-BE49-F238E27FC236}">
                <a16:creationId xmlns:a16="http://schemas.microsoft.com/office/drawing/2014/main" id="{F876332F-DF9B-DE4E-BEF7-608973553045}"/>
              </a:ext>
            </a:extLst>
          </p:cNvPr>
          <p:cNvSpPr/>
          <p:nvPr userDrawn="1"/>
        </p:nvSpPr>
        <p:spPr>
          <a:xfrm>
            <a:off x="9438198" y="2003729"/>
            <a:ext cx="2242268" cy="25762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6FD189CC-5D87-3443-A6A5-4B4A79470486}"/>
              </a:ext>
              <a:ext uri="{C183D7F6-B498-43B3-948B-1728B52AA6E4}">
                <adec:decorative xmlns:adec="http://schemas.microsoft.com/office/drawing/2017/decorative" val="1"/>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4279126" y="3975"/>
            <a:ext cx="5849001" cy="6575729"/>
          </a:xfrm>
          <a:prstGeom prst="rect">
            <a:avLst/>
          </a:prstGeom>
        </p:spPr>
      </p:pic>
      <p:pic>
        <p:nvPicPr>
          <p:cNvPr id="21" name="Picture 20">
            <a:extLst>
              <a:ext uri="{FF2B5EF4-FFF2-40B4-BE49-F238E27FC236}">
                <a16:creationId xmlns:a16="http://schemas.microsoft.com/office/drawing/2014/main" id="{FA8E9FED-8145-EC41-BDD8-23F3EA42617F}"/>
              </a:ext>
              <a:ext uri="{C183D7F6-B498-43B3-948B-1728B52AA6E4}">
                <adec:decorative xmlns:adec="http://schemas.microsoft.com/office/drawing/2017/decorative" val="1"/>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162927" y="2618298"/>
            <a:ext cx="1930400" cy="2209800"/>
          </a:xfrm>
          <a:prstGeom prst="rect">
            <a:avLst/>
          </a:prstGeom>
        </p:spPr>
      </p:pic>
      <p:pic>
        <p:nvPicPr>
          <p:cNvPr id="7" name="Picture 6">
            <a:extLst>
              <a:ext uri="{FF2B5EF4-FFF2-40B4-BE49-F238E27FC236}">
                <a16:creationId xmlns:a16="http://schemas.microsoft.com/office/drawing/2014/main" id="{43A8E4C2-A30C-BC4D-80BC-7C9A32D0BFF9}"/>
              </a:ext>
              <a:ext uri="{C183D7F6-B498-43B3-948B-1728B52AA6E4}">
                <adec:decorative xmlns:adec="http://schemas.microsoft.com/office/drawing/2017/decorative" val="1"/>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9175144" y="228600"/>
            <a:ext cx="2800956" cy="650874"/>
          </a:xfrm>
          <a:prstGeom prst="rect">
            <a:avLst/>
          </a:prstGeom>
        </p:spPr>
      </p:pic>
      <p:sp>
        <p:nvSpPr>
          <p:cNvPr id="4" name="TextBox 3">
            <a:extLst>
              <a:ext uri="{FF2B5EF4-FFF2-40B4-BE49-F238E27FC236}">
                <a16:creationId xmlns:a16="http://schemas.microsoft.com/office/drawing/2014/main" id="{7732A425-E218-FC47-97A4-88904748FA32}"/>
              </a:ext>
            </a:extLst>
          </p:cNvPr>
          <p:cNvSpPr txBox="1"/>
          <p:nvPr userDrawn="1">
            <p:extLst>
              <p:ext uri="{1162E1C5-73C7-4A58-AE30-91384D911F3F}">
                <p184:classification xmlns:p184="http://schemas.microsoft.com/office/powerpoint/2018/4/main" val="hdr"/>
              </p:ext>
            </p:extLst>
          </p:nvPr>
        </p:nvSpPr>
        <p:spPr>
          <a:xfrm>
            <a:off x="5915787" y="0"/>
            <a:ext cx="388938" cy="152400"/>
          </a:xfrm>
          <a:prstGeom prst="rect">
            <a:avLst/>
          </a:prstGeom>
        </p:spPr>
        <p:txBody>
          <a:bodyPr horzOverflow="overflow" lIns="0" tIns="0" rIns="0" bIns="0">
            <a:spAutoFit/>
          </a:bodyPr>
          <a:lstStyle/>
          <a:p>
            <a:pPr algn="ctr"/>
            <a:r>
              <a:rPr lang="en-GB" sz="1000">
                <a:solidFill>
                  <a:srgbClr val="000000"/>
                </a:solidFill>
                <a:latin typeface="Calibri" panose="020F0502020204030204" pitchFamily="34" charset="0"/>
                <a:cs typeface="Calibri" panose="020F0502020204030204" pitchFamily="34" charset="0"/>
              </a:rPr>
              <a:t>Official</a:t>
            </a:r>
          </a:p>
        </p:txBody>
      </p:sp>
      <p:sp>
        <p:nvSpPr>
          <p:cNvPr id="5" name="TextBox 4">
            <a:extLst>
              <a:ext uri="{FF2B5EF4-FFF2-40B4-BE49-F238E27FC236}">
                <a16:creationId xmlns:a16="http://schemas.microsoft.com/office/drawing/2014/main" id="{571677E5-C59C-BCFB-79B1-4748324EE92F}"/>
              </a:ext>
            </a:extLst>
          </p:cNvPr>
          <p:cNvSpPr txBox="1"/>
          <p:nvPr userDrawn="1">
            <p:extLst>
              <p:ext uri="{1162E1C5-73C7-4A58-AE30-91384D911F3F}">
                <p184:classification xmlns:p184="http://schemas.microsoft.com/office/powerpoint/2018/4/main" val="ftr"/>
              </p:ext>
            </p:extLst>
          </p:nvPr>
        </p:nvSpPr>
        <p:spPr>
          <a:xfrm>
            <a:off x="5915787" y="6705600"/>
            <a:ext cx="388938" cy="152400"/>
          </a:xfrm>
          <a:prstGeom prst="rect">
            <a:avLst/>
          </a:prstGeom>
        </p:spPr>
        <p:txBody>
          <a:bodyPr horzOverflow="overflow" lIns="0" tIns="0" rIns="0" bIns="0">
            <a:spAutoFit/>
          </a:bodyPr>
          <a:lstStyle/>
          <a:p>
            <a:pPr algn="ctr"/>
            <a:r>
              <a:rPr lang="en-GB" sz="1000">
                <a:solidFill>
                  <a:srgbClr val="000000"/>
                </a:solidFill>
                <a:latin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2651556818"/>
      </p:ext>
    </p:extLst>
  </p:cSld>
  <p:clrMap bg1="lt1" tx1="dk1" bg2="lt2" tx2="dk2" accent1="accent1" accent2="accent2" accent3="accent3" accent4="accent4" accent5="accent5" accent6="accent6" hlink="hlink" folHlink="folHlink"/>
  <p:sldLayoutIdLst>
    <p:sldLayoutId id="2147483697" r:id="rId1"/>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5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9.xml"/><Relationship Id="rId6" Type="http://schemas.openxmlformats.org/officeDocument/2006/relationships/image" Target="../media/image11.png"/><Relationship Id="rId5" Type="http://schemas.openxmlformats.org/officeDocument/2006/relationships/hyperlink" Target="https://vimeo.com/726934310" TargetMode="Externa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5.svg"/><Relationship Id="rId2" Type="http://schemas.openxmlformats.org/officeDocument/2006/relationships/notesSlide" Target="../notesSlides/notesSlide6.xml"/><Relationship Id="rId1" Type="http://schemas.openxmlformats.org/officeDocument/2006/relationships/slideLayout" Target="../slideLayouts/slideLayout45.xml"/><Relationship Id="rId6" Type="http://schemas.openxmlformats.org/officeDocument/2006/relationships/image" Target="../media/image14.png"/><Relationship Id="rId5" Type="http://schemas.openxmlformats.org/officeDocument/2006/relationships/image" Target="../media/image7.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45.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30.xml"/><Relationship Id="rId5" Type="http://schemas.openxmlformats.org/officeDocument/2006/relationships/image" Target="../media/image18.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5.xml"/><Relationship Id="rId5" Type="http://schemas.openxmlformats.org/officeDocument/2006/relationships/image" Target="../media/image7.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6.xml"/><Relationship Id="rId5" Type="http://schemas.openxmlformats.org/officeDocument/2006/relationships/image" Target="../media/image23.png"/><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6.xml"/><Relationship Id="rId5" Type="http://schemas.openxmlformats.org/officeDocument/2006/relationships/image" Target="../media/image23.png"/><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6.xml"/><Relationship Id="rId5" Type="http://schemas.openxmlformats.org/officeDocument/2006/relationships/image" Target="../media/image23.png"/><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8.jpeg"/><Relationship Id="rId4" Type="http://schemas.openxmlformats.org/officeDocument/2006/relationships/image" Target="../media/image27.jpe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5.xml"/><Relationship Id="rId5" Type="http://schemas.openxmlformats.org/officeDocument/2006/relationships/image" Target="../media/image29.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31.png"/><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3BB9D-86D0-8A4E-AB70-7F2A827679BE}"/>
              </a:ext>
            </a:extLst>
          </p:cNvPr>
          <p:cNvSpPr>
            <a:spLocks noGrp="1"/>
          </p:cNvSpPr>
          <p:nvPr>
            <p:ph type="title" idx="4294967295"/>
          </p:nvPr>
        </p:nvSpPr>
        <p:spPr>
          <a:xfrm>
            <a:off x="476688" y="5629924"/>
            <a:ext cx="3930422" cy="480131"/>
          </a:xfrm>
          <a:prstGeom prst="rect">
            <a:avLst/>
          </a:prstGeom>
        </p:spPr>
        <p:txBody>
          <a:bodyPr wrap="square">
            <a:spAutoFit/>
          </a:bodyPr>
          <a:lstStyle/>
          <a:p>
            <a:pPr lvl="0"/>
            <a:r>
              <a:rPr lang="en-GB" sz="2800" b="1" dirty="0">
                <a:latin typeface="Arial" charset="0"/>
                <a:ea typeface="Arial" charset="0"/>
                <a:cs typeface="Arial" charset="0"/>
              </a:rPr>
              <a:t>BRING YOUR VOICE</a:t>
            </a:r>
            <a:endParaRPr lang="en-US" sz="2800" b="1" dirty="0">
              <a:latin typeface="Arial" charset="0"/>
              <a:ea typeface="Arial" charset="0"/>
              <a:cs typeface="Arial" charset="0"/>
            </a:endParaRPr>
          </a:p>
        </p:txBody>
      </p:sp>
      <p:pic>
        <p:nvPicPr>
          <p:cNvPr id="4" name="Picture 3">
            <a:extLst>
              <a:ext uri="{FF2B5EF4-FFF2-40B4-BE49-F238E27FC236}">
                <a16:creationId xmlns:a16="http://schemas.microsoft.com/office/drawing/2014/main" id="{FDE8C1A6-4966-5740-AFBE-4FA32BE6FFA6}"/>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6688" y="0"/>
            <a:ext cx="4103333" cy="5152445"/>
          </a:xfrm>
          <a:prstGeom prst="rect">
            <a:avLst/>
          </a:prstGeom>
        </p:spPr>
      </p:pic>
    </p:spTree>
    <p:extLst>
      <p:ext uri="{BB962C8B-B14F-4D97-AF65-F5344CB8AC3E}">
        <p14:creationId xmlns:p14="http://schemas.microsoft.com/office/powerpoint/2010/main" val="4125506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B73E83B0-729D-224D-B940-B616165F4784}"/>
              </a:ext>
            </a:extLst>
          </p:cNvPr>
          <p:cNvSpPr>
            <a:spLocks noGrp="1"/>
          </p:cNvSpPr>
          <p:nvPr>
            <p:ph type="title"/>
          </p:nvPr>
        </p:nvSpPr>
        <p:spPr>
          <a:xfrm>
            <a:off x="838200" y="677041"/>
            <a:ext cx="10515600" cy="701731"/>
          </a:xfrm>
        </p:spPr>
        <p:txBody>
          <a:bodyPr>
            <a:spAutoFit/>
          </a:bodyPr>
          <a:lstStyle/>
          <a:p>
            <a:r>
              <a:rPr lang="en-US" b="1" dirty="0"/>
              <a:t>BRING YOUR VOICE!</a:t>
            </a:r>
          </a:p>
        </p:txBody>
      </p:sp>
      <p:sp>
        <p:nvSpPr>
          <p:cNvPr id="7" name="Content Placeholder 16">
            <a:extLst>
              <a:ext uri="{FF2B5EF4-FFF2-40B4-BE49-F238E27FC236}">
                <a16:creationId xmlns:a16="http://schemas.microsoft.com/office/drawing/2014/main" id="{D2AD1E37-129F-804F-B31E-FDCAA93D3CFD}"/>
              </a:ext>
            </a:extLst>
          </p:cNvPr>
          <p:cNvSpPr>
            <a:spLocks noGrp="1"/>
          </p:cNvSpPr>
          <p:nvPr>
            <p:ph sz="half" idx="1"/>
          </p:nvPr>
        </p:nvSpPr>
        <p:spPr>
          <a:xfrm>
            <a:off x="1026000" y="1643685"/>
            <a:ext cx="4200627" cy="4351338"/>
          </a:xfrm>
        </p:spPr>
        <p:txBody>
          <a:bodyPr>
            <a:noAutofit/>
          </a:bodyPr>
          <a:lstStyle/>
          <a:p>
            <a:pPr marL="0" indent="0">
              <a:spcBef>
                <a:spcPts val="0"/>
              </a:spcBef>
              <a:spcAft>
                <a:spcPts val="1200"/>
              </a:spcAft>
              <a:buNone/>
            </a:pPr>
            <a:r>
              <a:rPr lang="en-GB" sz="1800" b="1" dirty="0"/>
              <a:t>Overview</a:t>
            </a:r>
            <a:r>
              <a:rPr lang="en-GB" sz="1800" dirty="0"/>
              <a:t>: Students learn what advocacy means, how it is shown by sports personalities around the world and how they can use their own voice to advocate for causes close to their hearts.</a:t>
            </a:r>
          </a:p>
          <a:p>
            <a:pPr marL="0" lvl="0" indent="0">
              <a:spcBef>
                <a:spcPts val="0"/>
              </a:spcBef>
              <a:spcAft>
                <a:spcPts val="1200"/>
              </a:spcAft>
              <a:buNone/>
            </a:pPr>
            <a:r>
              <a:rPr lang="en-GB" sz="1800" b="1" dirty="0">
                <a:solidFill>
                  <a:prstClr val="black"/>
                </a:solidFill>
              </a:rPr>
              <a:t>Learning objectives</a:t>
            </a:r>
            <a:endParaRPr lang="en-GB" sz="1800" dirty="0">
              <a:solidFill>
                <a:prstClr val="black"/>
              </a:solidFill>
            </a:endParaRPr>
          </a:p>
          <a:p>
            <a:pPr marL="12700" lvl="0" indent="0">
              <a:spcBef>
                <a:spcPts val="0"/>
              </a:spcBef>
              <a:spcAft>
                <a:spcPts val="1200"/>
              </a:spcAft>
              <a:buClr>
                <a:prstClr val="black"/>
              </a:buClr>
              <a:buSzPts val="1800"/>
              <a:buNone/>
            </a:pPr>
            <a:r>
              <a:rPr lang="en-GB" sz="1800" dirty="0">
                <a:solidFill>
                  <a:prstClr val="black"/>
                </a:solidFill>
              </a:rPr>
              <a:t>Students will:</a:t>
            </a:r>
          </a:p>
          <a:p>
            <a:pPr marL="285750" lvl="0" indent="-273050">
              <a:spcAft>
                <a:spcPts val="600"/>
              </a:spcAft>
              <a:buClr>
                <a:prstClr val="black"/>
              </a:buClr>
              <a:buSzPts val="1800"/>
            </a:pPr>
            <a:r>
              <a:rPr lang="en-GB" sz="1800" dirty="0">
                <a:solidFill>
                  <a:prstClr val="black"/>
                </a:solidFill>
              </a:rPr>
              <a:t>Understand how athletes use their platform to combat societal issues</a:t>
            </a:r>
          </a:p>
          <a:p>
            <a:pPr marL="285750" lvl="0" indent="-273050">
              <a:spcAft>
                <a:spcPts val="2400"/>
              </a:spcAft>
              <a:buClr>
                <a:prstClr val="black"/>
              </a:buClr>
              <a:buSzPts val="1800"/>
            </a:pPr>
            <a:r>
              <a:rPr lang="en-GB" sz="1800" dirty="0">
                <a:solidFill>
                  <a:prstClr val="black"/>
                </a:solidFill>
              </a:rPr>
              <a:t>Create a creative response to a change they want to see in the world</a:t>
            </a:r>
          </a:p>
        </p:txBody>
      </p:sp>
      <p:sp>
        <p:nvSpPr>
          <p:cNvPr id="8" name="Content Placeholder 17">
            <a:extLst>
              <a:ext uri="{FF2B5EF4-FFF2-40B4-BE49-F238E27FC236}">
                <a16:creationId xmlns:a16="http://schemas.microsoft.com/office/drawing/2014/main" id="{C31BDDD4-916D-014A-8747-B18E81D52275}"/>
              </a:ext>
            </a:extLst>
          </p:cNvPr>
          <p:cNvSpPr>
            <a:spLocks noGrp="1"/>
          </p:cNvSpPr>
          <p:nvPr>
            <p:ph sz="half" idx="2"/>
          </p:nvPr>
        </p:nvSpPr>
        <p:spPr>
          <a:xfrm>
            <a:off x="5372100" y="1643685"/>
            <a:ext cx="5181600" cy="4351338"/>
          </a:xfrm>
        </p:spPr>
        <p:txBody>
          <a:bodyPr>
            <a:noAutofit/>
          </a:bodyPr>
          <a:lstStyle/>
          <a:p>
            <a:pPr marL="0" lvl="0" indent="0">
              <a:spcBef>
                <a:spcPts val="0"/>
              </a:spcBef>
              <a:spcAft>
                <a:spcPts val="1200"/>
              </a:spcAft>
              <a:buNone/>
            </a:pPr>
            <a:r>
              <a:rPr lang="en-GB" sz="1800" b="1" dirty="0">
                <a:solidFill>
                  <a:prstClr val="black"/>
                </a:solidFill>
              </a:rPr>
              <a:t>Learning outcomes</a:t>
            </a:r>
          </a:p>
          <a:p>
            <a:pPr marL="0" lvl="0" indent="0">
              <a:lnSpc>
                <a:spcPct val="100000"/>
              </a:lnSpc>
              <a:spcBef>
                <a:spcPts val="0"/>
              </a:spcBef>
              <a:buNone/>
            </a:pPr>
            <a:r>
              <a:rPr lang="en-GB" sz="1800" dirty="0">
                <a:solidFill>
                  <a:prstClr val="black"/>
                </a:solidFill>
                <a:cs typeface="Arial" panose="020B0604020202020204" pitchFamily="34" charset="0"/>
              </a:rPr>
              <a:t>I can: </a:t>
            </a:r>
          </a:p>
          <a:p>
            <a:pPr marL="285750" lvl="0" indent="-285750">
              <a:spcAft>
                <a:spcPts val="600"/>
              </a:spcAft>
            </a:pPr>
            <a:r>
              <a:rPr lang="en-GB" sz="1800" dirty="0">
                <a:solidFill>
                  <a:prstClr val="black"/>
                </a:solidFill>
                <a:cs typeface="Arial" panose="020B0604020202020204" pitchFamily="34" charset="0"/>
              </a:rPr>
              <a:t>Explain what advocacy and voice mean</a:t>
            </a:r>
          </a:p>
          <a:p>
            <a:pPr marL="285750" lvl="0" indent="-285750">
              <a:spcAft>
                <a:spcPts val="600"/>
              </a:spcAft>
            </a:pPr>
            <a:r>
              <a:rPr lang="en-GB" sz="1800" dirty="0">
                <a:solidFill>
                  <a:prstClr val="black"/>
                </a:solidFill>
                <a:cs typeface="Arial" panose="020B0604020202020204" pitchFamily="34" charset="0"/>
              </a:rPr>
              <a:t>Explore the importance and significance of athlete voice during the Commonwealth Games</a:t>
            </a:r>
          </a:p>
          <a:p>
            <a:pPr marL="285750" lvl="0" indent="-285750">
              <a:spcAft>
                <a:spcPts val="600"/>
              </a:spcAft>
            </a:pPr>
            <a:r>
              <a:rPr lang="en-GB" sz="1800" dirty="0">
                <a:solidFill>
                  <a:prstClr val="black"/>
                </a:solidFill>
                <a:cs typeface="Arial" panose="020B0604020202020204" pitchFamily="34" charset="0"/>
              </a:rPr>
              <a:t>Make my own voice heard by outlining my own hopes for changing the world</a:t>
            </a:r>
          </a:p>
        </p:txBody>
      </p:sp>
    </p:spTree>
    <p:extLst>
      <p:ext uri="{BB962C8B-B14F-4D97-AF65-F5344CB8AC3E}">
        <p14:creationId xmlns:p14="http://schemas.microsoft.com/office/powerpoint/2010/main" val="28662947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B73E83B0-729D-224D-B940-B616165F4784}"/>
              </a:ext>
            </a:extLst>
          </p:cNvPr>
          <p:cNvSpPr>
            <a:spLocks noGrp="1"/>
          </p:cNvSpPr>
          <p:nvPr>
            <p:ph type="title"/>
          </p:nvPr>
        </p:nvSpPr>
        <p:spPr>
          <a:xfrm>
            <a:off x="838200" y="677041"/>
            <a:ext cx="10515600" cy="701731"/>
          </a:xfrm>
        </p:spPr>
        <p:txBody>
          <a:bodyPr>
            <a:spAutoFit/>
          </a:bodyPr>
          <a:lstStyle/>
          <a:p>
            <a:r>
              <a:rPr lang="en-US" b="1" dirty="0"/>
              <a:t>BRING YOUR VOICE!</a:t>
            </a:r>
          </a:p>
        </p:txBody>
      </p:sp>
      <p:sp>
        <p:nvSpPr>
          <p:cNvPr id="7" name="Content Placeholder 16">
            <a:extLst>
              <a:ext uri="{FF2B5EF4-FFF2-40B4-BE49-F238E27FC236}">
                <a16:creationId xmlns:a16="http://schemas.microsoft.com/office/drawing/2014/main" id="{D2AD1E37-129F-804F-B31E-FDCAA93D3CFD}"/>
              </a:ext>
            </a:extLst>
          </p:cNvPr>
          <p:cNvSpPr>
            <a:spLocks noGrp="1"/>
          </p:cNvSpPr>
          <p:nvPr>
            <p:ph sz="half" idx="1"/>
          </p:nvPr>
        </p:nvSpPr>
        <p:spPr>
          <a:xfrm>
            <a:off x="1026000" y="1643685"/>
            <a:ext cx="4200627" cy="4351338"/>
          </a:xfrm>
        </p:spPr>
        <p:txBody>
          <a:bodyPr>
            <a:noAutofit/>
          </a:bodyPr>
          <a:lstStyle/>
          <a:p>
            <a:pPr marL="12700" lvl="0" indent="0">
              <a:spcBef>
                <a:spcPts val="0"/>
              </a:spcBef>
              <a:spcAft>
                <a:spcPts val="2400"/>
              </a:spcAft>
              <a:buClr>
                <a:prstClr val="black"/>
              </a:buClr>
              <a:buSzPts val="1800"/>
              <a:buNone/>
            </a:pPr>
            <a:r>
              <a:rPr lang="en-GB" sz="1800" b="1" dirty="0">
                <a:solidFill>
                  <a:prstClr val="black"/>
                </a:solidFill>
              </a:rPr>
              <a:t>Key words </a:t>
            </a:r>
            <a:br>
              <a:rPr lang="en-GB" sz="1800" b="1" dirty="0">
                <a:solidFill>
                  <a:prstClr val="black"/>
                </a:solidFill>
              </a:rPr>
            </a:br>
            <a:r>
              <a:rPr lang="en-GB" sz="1800" dirty="0">
                <a:solidFill>
                  <a:prstClr val="black"/>
                </a:solidFill>
              </a:rPr>
              <a:t>advocacy, change, society, humanity, equality, destiny</a:t>
            </a:r>
          </a:p>
          <a:p>
            <a:pPr marL="12700" lvl="0" indent="0">
              <a:spcBef>
                <a:spcPts val="0"/>
              </a:spcBef>
              <a:spcAft>
                <a:spcPts val="600"/>
              </a:spcAft>
              <a:buClr>
                <a:prstClr val="black"/>
              </a:buClr>
              <a:buSzPts val="1800"/>
              <a:buNone/>
            </a:pPr>
            <a:r>
              <a:rPr lang="en-GB" sz="1800" b="1" dirty="0">
                <a:solidFill>
                  <a:prstClr val="black"/>
                </a:solidFill>
              </a:rPr>
              <a:t>Time required </a:t>
            </a:r>
            <a:br>
              <a:rPr lang="en-GB" sz="1800" b="1" dirty="0">
                <a:solidFill>
                  <a:prstClr val="black"/>
                </a:solidFill>
              </a:rPr>
            </a:br>
            <a:r>
              <a:rPr lang="en-GB" sz="1800" dirty="0">
                <a:solidFill>
                  <a:prstClr val="black"/>
                </a:solidFill>
              </a:rPr>
              <a:t>1 hour</a:t>
            </a:r>
          </a:p>
          <a:p>
            <a:pPr marL="12700" lvl="0" indent="0">
              <a:spcBef>
                <a:spcPts val="0"/>
              </a:spcBef>
              <a:spcAft>
                <a:spcPts val="600"/>
              </a:spcAft>
              <a:buClr>
                <a:prstClr val="black"/>
              </a:buClr>
              <a:buSzPts val="1800"/>
              <a:buNone/>
            </a:pPr>
            <a:endParaRPr lang="en-GB" sz="1800" dirty="0">
              <a:solidFill>
                <a:prstClr val="black"/>
              </a:solidFill>
            </a:endParaRPr>
          </a:p>
          <a:p>
            <a:pPr marL="0" lvl="0" indent="0">
              <a:spcBef>
                <a:spcPts val="0"/>
              </a:spcBef>
              <a:spcAft>
                <a:spcPts val="1200"/>
              </a:spcAft>
              <a:buNone/>
            </a:pPr>
            <a:r>
              <a:rPr lang="en-GB" sz="1800" b="1" dirty="0">
                <a:solidFill>
                  <a:prstClr val="black"/>
                </a:solidFill>
              </a:rPr>
              <a:t>Resources </a:t>
            </a:r>
          </a:p>
          <a:p>
            <a:pPr marL="0" lvl="0" indent="0">
              <a:spcBef>
                <a:spcPts val="0"/>
              </a:spcBef>
              <a:buNone/>
            </a:pPr>
            <a:r>
              <a:rPr lang="en-GB" sz="1800" i="1" dirty="0">
                <a:solidFill>
                  <a:prstClr val="black"/>
                </a:solidFill>
              </a:rPr>
              <a:t>Optional:</a:t>
            </a:r>
            <a:r>
              <a:rPr lang="en-GB" sz="1800" dirty="0">
                <a:solidFill>
                  <a:prstClr val="black"/>
                </a:solidFill>
              </a:rPr>
              <a:t> Printed case studies (slides 11–13) </a:t>
            </a:r>
          </a:p>
          <a:p>
            <a:pPr marL="0" lvl="0" indent="0">
              <a:spcBef>
                <a:spcPts val="0"/>
              </a:spcBef>
              <a:spcAft>
                <a:spcPts val="1800"/>
              </a:spcAft>
              <a:buNone/>
            </a:pPr>
            <a:r>
              <a:rPr lang="en-GB" sz="1800" dirty="0">
                <a:solidFill>
                  <a:prstClr val="black"/>
                </a:solidFill>
              </a:rPr>
              <a:t>Pens, paper, art supplies for main task to make their creative response, e.g. clay, colouring pens, magazines, newspapers, found materials</a:t>
            </a:r>
          </a:p>
          <a:p>
            <a:pPr marL="12700" lvl="0" indent="0">
              <a:spcBef>
                <a:spcPts val="0"/>
              </a:spcBef>
              <a:spcAft>
                <a:spcPts val="600"/>
              </a:spcAft>
              <a:buClr>
                <a:prstClr val="black"/>
              </a:buClr>
              <a:buSzPts val="1800"/>
              <a:buNone/>
            </a:pPr>
            <a:endParaRPr lang="en-GB" sz="1800" dirty="0">
              <a:solidFill>
                <a:prstClr val="black"/>
              </a:solidFill>
            </a:endParaRPr>
          </a:p>
        </p:txBody>
      </p:sp>
      <p:sp>
        <p:nvSpPr>
          <p:cNvPr id="8" name="Content Placeholder 17">
            <a:extLst>
              <a:ext uri="{FF2B5EF4-FFF2-40B4-BE49-F238E27FC236}">
                <a16:creationId xmlns:a16="http://schemas.microsoft.com/office/drawing/2014/main" id="{C31BDDD4-916D-014A-8747-B18E81D52275}"/>
              </a:ext>
            </a:extLst>
          </p:cNvPr>
          <p:cNvSpPr>
            <a:spLocks noGrp="1"/>
          </p:cNvSpPr>
          <p:nvPr>
            <p:ph sz="half" idx="2"/>
          </p:nvPr>
        </p:nvSpPr>
        <p:spPr>
          <a:xfrm>
            <a:off x="5372100" y="1643685"/>
            <a:ext cx="5181600" cy="4351338"/>
          </a:xfrm>
        </p:spPr>
        <p:txBody>
          <a:bodyPr>
            <a:noAutofit/>
          </a:bodyPr>
          <a:lstStyle/>
          <a:p>
            <a:pPr marL="0" lvl="0" indent="0">
              <a:spcBef>
                <a:spcPts val="0"/>
              </a:spcBef>
              <a:spcAft>
                <a:spcPts val="1200"/>
              </a:spcAft>
              <a:buNone/>
            </a:pPr>
            <a:r>
              <a:rPr lang="en-GB" sz="1800" b="1" dirty="0">
                <a:solidFill>
                  <a:prstClr val="black"/>
                </a:solidFill>
              </a:rPr>
              <a:t>Curriculum links </a:t>
            </a:r>
          </a:p>
          <a:p>
            <a:pPr marL="0" lvl="0" indent="0">
              <a:spcBef>
                <a:spcPts val="0"/>
              </a:spcBef>
              <a:spcAft>
                <a:spcPts val="1800"/>
              </a:spcAft>
              <a:buNone/>
            </a:pPr>
            <a:r>
              <a:rPr lang="en-GB" sz="1800" dirty="0">
                <a:solidFill>
                  <a:prstClr val="black"/>
                </a:solidFill>
              </a:rPr>
              <a:t>Citizenship: develop an interest in, and commitment to, participation in volunteering as well as other forms of responsible activity, that they will take with them into adulthood</a:t>
            </a:r>
          </a:p>
          <a:p>
            <a:pPr marL="0" lvl="0" indent="0">
              <a:spcBef>
                <a:spcPts val="0"/>
              </a:spcBef>
              <a:buNone/>
            </a:pPr>
            <a:endParaRPr lang="en-GB" sz="1800" dirty="0">
              <a:solidFill>
                <a:prstClr val="black"/>
              </a:solidFill>
            </a:endParaRPr>
          </a:p>
          <a:p>
            <a:pPr marL="0" lvl="0" indent="0">
              <a:spcBef>
                <a:spcPts val="0"/>
              </a:spcBef>
              <a:buNone/>
            </a:pPr>
            <a:endParaRPr lang="en-GB" sz="1800" dirty="0">
              <a:solidFill>
                <a:prstClr val="black"/>
              </a:solidFill>
            </a:endParaRPr>
          </a:p>
          <a:p>
            <a:pPr marL="0" lvl="0" indent="0">
              <a:spcBef>
                <a:spcPts val="0"/>
              </a:spcBef>
              <a:buNone/>
            </a:pPr>
            <a:r>
              <a:rPr lang="en-GB" sz="1800" dirty="0">
                <a:solidFill>
                  <a:prstClr val="black"/>
                </a:solidFill>
              </a:rPr>
              <a:t>Please make sure you use this PowerPoint </a:t>
            </a:r>
            <a:br>
              <a:rPr lang="en-GB" sz="1800" dirty="0">
                <a:solidFill>
                  <a:prstClr val="black"/>
                </a:solidFill>
              </a:rPr>
            </a:br>
            <a:r>
              <a:rPr lang="en-GB" sz="1800" dirty="0">
                <a:solidFill>
                  <a:prstClr val="black"/>
                </a:solidFill>
              </a:rPr>
              <a:t>in presentation mode to use the </a:t>
            </a:r>
            <a:br>
              <a:rPr lang="en-GB" sz="1800" dirty="0">
                <a:solidFill>
                  <a:prstClr val="black"/>
                </a:solidFill>
              </a:rPr>
            </a:br>
            <a:r>
              <a:rPr lang="en-GB" sz="1800" dirty="0">
                <a:solidFill>
                  <a:prstClr val="black"/>
                </a:solidFill>
              </a:rPr>
              <a:t>animation features on select slides.</a:t>
            </a:r>
          </a:p>
        </p:txBody>
      </p:sp>
    </p:spTree>
    <p:extLst>
      <p:ext uri="{BB962C8B-B14F-4D97-AF65-F5344CB8AC3E}">
        <p14:creationId xmlns:p14="http://schemas.microsoft.com/office/powerpoint/2010/main" val="820271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B73E83B0-729D-224D-B940-B616165F4784}"/>
              </a:ext>
            </a:extLst>
          </p:cNvPr>
          <p:cNvSpPr>
            <a:spLocks noGrp="1"/>
          </p:cNvSpPr>
          <p:nvPr>
            <p:ph type="title"/>
          </p:nvPr>
        </p:nvSpPr>
        <p:spPr/>
        <p:txBody>
          <a:bodyPr/>
          <a:lstStyle/>
          <a:p>
            <a:r>
              <a:rPr lang="en-US" b="1" dirty="0"/>
              <a:t>LEARNING OUTCOMES</a:t>
            </a:r>
          </a:p>
        </p:txBody>
      </p:sp>
      <p:sp>
        <p:nvSpPr>
          <p:cNvPr id="2" name="Content Placeholder 1">
            <a:extLst>
              <a:ext uri="{FF2B5EF4-FFF2-40B4-BE49-F238E27FC236}">
                <a16:creationId xmlns:a16="http://schemas.microsoft.com/office/drawing/2014/main" id="{9ED4EA96-B86A-2A42-B662-6ED0CB19C362}"/>
              </a:ext>
            </a:extLst>
          </p:cNvPr>
          <p:cNvSpPr>
            <a:spLocks noGrp="1"/>
          </p:cNvSpPr>
          <p:nvPr>
            <p:ph sz="half" idx="1"/>
          </p:nvPr>
        </p:nvSpPr>
        <p:spPr>
          <a:xfrm>
            <a:off x="1026000" y="1825625"/>
            <a:ext cx="9126682" cy="3431709"/>
          </a:xfrm>
        </p:spPr>
        <p:txBody>
          <a:bodyPr wrap="square">
            <a:spAutoFit/>
          </a:bodyPr>
          <a:lstStyle/>
          <a:p>
            <a:pPr marL="0" lvl="0" indent="0">
              <a:lnSpc>
                <a:spcPct val="100000"/>
              </a:lnSpc>
              <a:spcBef>
                <a:spcPts val="0"/>
              </a:spcBef>
              <a:buNone/>
            </a:pPr>
            <a:r>
              <a:rPr lang="en-GB" sz="2400" dirty="0">
                <a:solidFill>
                  <a:prstClr val="black"/>
                </a:solidFill>
                <a:cs typeface="Arial" panose="020B0604020202020204" pitchFamily="34" charset="0"/>
              </a:rPr>
              <a:t>I can: </a:t>
            </a:r>
          </a:p>
          <a:p>
            <a:pPr marL="285750" lvl="0" indent="-285750">
              <a:lnSpc>
                <a:spcPct val="100000"/>
              </a:lnSpc>
              <a:spcBef>
                <a:spcPts val="0"/>
              </a:spcBef>
            </a:pPr>
            <a:r>
              <a:rPr lang="en-GB" sz="2400" dirty="0">
                <a:solidFill>
                  <a:prstClr val="black"/>
                </a:solidFill>
                <a:cs typeface="Arial" panose="020B0604020202020204" pitchFamily="34" charset="0"/>
              </a:rPr>
              <a:t>Explain what advocacy and voice mean</a:t>
            </a:r>
          </a:p>
          <a:p>
            <a:pPr marL="285750" lvl="0" indent="-285750">
              <a:lnSpc>
                <a:spcPct val="100000"/>
              </a:lnSpc>
              <a:spcBef>
                <a:spcPts val="0"/>
              </a:spcBef>
            </a:pPr>
            <a:r>
              <a:rPr lang="en-GB" sz="2400" dirty="0">
                <a:solidFill>
                  <a:prstClr val="black"/>
                </a:solidFill>
                <a:cs typeface="Arial" panose="020B0604020202020204" pitchFamily="34" charset="0"/>
              </a:rPr>
              <a:t>Explore the importance and significance of athlete’s voices during the Commonwealth Games</a:t>
            </a:r>
          </a:p>
          <a:p>
            <a:pPr marL="285750" lvl="0" indent="-285750">
              <a:lnSpc>
                <a:spcPct val="100000"/>
              </a:lnSpc>
              <a:spcBef>
                <a:spcPts val="0"/>
              </a:spcBef>
              <a:spcAft>
                <a:spcPts val="3000"/>
              </a:spcAft>
            </a:pPr>
            <a:r>
              <a:rPr lang="en-GB" sz="2400" dirty="0">
                <a:solidFill>
                  <a:prstClr val="black"/>
                </a:solidFill>
                <a:cs typeface="Arial" panose="020B0604020202020204" pitchFamily="34" charset="0"/>
              </a:rPr>
              <a:t>Make my own voice heard by outlining my own hopes for changing the world</a:t>
            </a:r>
          </a:p>
          <a:p>
            <a:pPr marL="0" lvl="0" indent="0">
              <a:lnSpc>
                <a:spcPct val="100000"/>
              </a:lnSpc>
              <a:spcBef>
                <a:spcPts val="0"/>
              </a:spcBef>
              <a:buNone/>
            </a:pPr>
            <a:r>
              <a:rPr lang="en-GB" sz="2400" dirty="0">
                <a:solidFill>
                  <a:prstClr val="black"/>
                </a:solidFill>
                <a:cs typeface="Arial" panose="020B0604020202020204" pitchFamily="34" charset="0"/>
              </a:rPr>
              <a:t>Bring the Power by using your voice to outline your hopes for the changes you want to see in the world.</a:t>
            </a:r>
          </a:p>
        </p:txBody>
      </p:sp>
    </p:spTree>
    <p:extLst>
      <p:ext uri="{BB962C8B-B14F-4D97-AF65-F5344CB8AC3E}">
        <p14:creationId xmlns:p14="http://schemas.microsoft.com/office/powerpoint/2010/main" val="544603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D93BF876-D4B8-0541-B142-8E706733A97E}"/>
              </a:ext>
            </a:extLst>
          </p:cNvPr>
          <p:cNvSpPr>
            <a:spLocks noGrp="1"/>
          </p:cNvSpPr>
          <p:nvPr>
            <p:ph idx="1"/>
          </p:nvPr>
        </p:nvSpPr>
        <p:spPr>
          <a:xfrm>
            <a:off x="1010954" y="1851551"/>
            <a:ext cx="5041900" cy="2471446"/>
          </a:xfrm>
        </p:spPr>
        <p:txBody>
          <a:bodyPr wrap="square">
            <a:spAutoFit/>
          </a:bodyPr>
          <a:lstStyle/>
          <a:p>
            <a:pPr lvl="0">
              <a:spcBef>
                <a:spcPts val="0"/>
              </a:spcBef>
              <a:spcAft>
                <a:spcPts val="1200"/>
              </a:spcAft>
            </a:pPr>
            <a:r>
              <a:rPr lang="en-GB" b="1" dirty="0">
                <a:solidFill>
                  <a:schemeClr val="dk1"/>
                </a:solidFill>
                <a:latin typeface="Arial" charset="0"/>
                <a:ea typeface="Arial" charset="0"/>
                <a:cs typeface="Arial" charset="0"/>
              </a:rPr>
              <a:t>Task 1:</a:t>
            </a:r>
            <a:r>
              <a:rPr lang="en-GB" dirty="0">
                <a:solidFill>
                  <a:schemeClr val="dk1"/>
                </a:solidFill>
                <a:latin typeface="Arial" charset="0"/>
                <a:ea typeface="Arial" charset="0"/>
                <a:cs typeface="Arial" charset="0"/>
              </a:rPr>
              <a:t>  Watch the Youth Voice film featuring young people from Birmingham and the West Midlands talking about their hopes for a future society.</a:t>
            </a:r>
          </a:p>
          <a:p>
            <a:pPr lvl="0">
              <a:spcBef>
                <a:spcPts val="0"/>
              </a:spcBef>
              <a:spcAft>
                <a:spcPts val="1800"/>
              </a:spcAft>
            </a:pPr>
            <a:r>
              <a:rPr lang="en-GB" dirty="0">
                <a:solidFill>
                  <a:schemeClr val="dk1"/>
                </a:solidFill>
                <a:latin typeface="Arial" charset="0"/>
                <a:ea typeface="Arial" charset="0"/>
                <a:cs typeface="Arial" charset="0"/>
              </a:rPr>
              <a:t>As you are watching the film, jot down any ‘societal issues’ you hear mentioned.</a:t>
            </a:r>
          </a:p>
          <a:p>
            <a:pPr>
              <a:spcBef>
                <a:spcPts val="0"/>
              </a:spcBef>
            </a:pPr>
            <a:r>
              <a:rPr lang="en-GB" b="1" dirty="0">
                <a:solidFill>
                  <a:srgbClr val="000000"/>
                </a:solidFill>
                <a:latin typeface="Arial"/>
                <a:ea typeface="Arial"/>
                <a:cs typeface="Arial"/>
                <a:sym typeface="Arial"/>
              </a:rPr>
              <a:t>Task 2: </a:t>
            </a:r>
            <a:r>
              <a:rPr lang="en-GB" dirty="0">
                <a:solidFill>
                  <a:srgbClr val="000000"/>
                </a:solidFill>
                <a:latin typeface="Arial"/>
                <a:ea typeface="Arial"/>
                <a:cs typeface="Arial"/>
                <a:sym typeface="Arial"/>
              </a:rPr>
              <a:t>Discuss</a:t>
            </a:r>
            <a:r>
              <a:rPr lang="en-GB" b="1" dirty="0">
                <a:solidFill>
                  <a:srgbClr val="000000"/>
                </a:solidFill>
                <a:latin typeface="Arial"/>
                <a:ea typeface="Arial"/>
                <a:cs typeface="Arial"/>
                <a:sym typeface="Arial"/>
              </a:rPr>
              <a:t> </a:t>
            </a:r>
            <a:r>
              <a:rPr lang="en-GB" dirty="0">
                <a:solidFill>
                  <a:srgbClr val="000000"/>
                </a:solidFill>
                <a:latin typeface="Arial"/>
                <a:ea typeface="Arial"/>
                <a:cs typeface="Arial"/>
                <a:sym typeface="Arial"/>
              </a:rPr>
              <a:t>issues mentioned in the film with the class. </a:t>
            </a:r>
            <a:endParaRPr lang="en-GB" dirty="0">
              <a:solidFill>
                <a:srgbClr val="222222"/>
              </a:solidFill>
              <a:highlight>
                <a:srgbClr val="FFFFFF"/>
              </a:highlight>
              <a:latin typeface="Arial"/>
              <a:ea typeface="Arial"/>
              <a:cs typeface="Arial"/>
              <a:sym typeface="Arial"/>
            </a:endParaRPr>
          </a:p>
        </p:txBody>
      </p:sp>
      <p:sp>
        <p:nvSpPr>
          <p:cNvPr id="18" name="Title 4">
            <a:extLst>
              <a:ext uri="{FF2B5EF4-FFF2-40B4-BE49-F238E27FC236}">
                <a16:creationId xmlns:a16="http://schemas.microsoft.com/office/drawing/2014/main" id="{10FFDA47-06C6-234C-9AE9-1504AA904C17}"/>
              </a:ext>
            </a:extLst>
          </p:cNvPr>
          <p:cNvSpPr>
            <a:spLocks noGrp="1"/>
          </p:cNvSpPr>
          <p:nvPr>
            <p:ph type="title"/>
          </p:nvPr>
        </p:nvSpPr>
        <p:spPr>
          <a:xfrm>
            <a:off x="932180" y="507682"/>
            <a:ext cx="10327640" cy="1282891"/>
          </a:xfrm>
        </p:spPr>
        <p:txBody>
          <a:bodyPr>
            <a:noAutofit/>
          </a:bodyPr>
          <a:lstStyle/>
          <a:p>
            <a:pPr lvl="0">
              <a:spcBef>
                <a:spcPts val="0"/>
              </a:spcBef>
            </a:pPr>
            <a:r>
              <a:rPr lang="en-GB" b="1" dirty="0">
                <a:solidFill>
                  <a:schemeClr val="dk1"/>
                </a:solidFill>
                <a:latin typeface="Arial" charset="0"/>
                <a:ea typeface="Arial" charset="0"/>
                <a:cs typeface="Arial" charset="0"/>
                <a:sym typeface="Aharoni"/>
              </a:rPr>
              <a:t>STARTER TASK</a:t>
            </a:r>
          </a:p>
        </p:txBody>
      </p:sp>
      <p:pic>
        <p:nvPicPr>
          <p:cNvPr id="20" name="Picture 19">
            <a:extLst>
              <a:ext uri="{FF2B5EF4-FFF2-40B4-BE49-F238E27FC236}">
                <a16:creationId xmlns:a16="http://schemas.microsoft.com/office/drawing/2014/main" id="{F200C316-B00F-0049-A671-C350103215AA}"/>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68382" y="1403152"/>
            <a:ext cx="3650341" cy="219419"/>
          </a:xfrm>
          <a:prstGeom prst="rect">
            <a:avLst/>
          </a:prstGeom>
        </p:spPr>
      </p:pic>
      <p:grpSp>
        <p:nvGrpSpPr>
          <p:cNvPr id="7" name="Group 6">
            <a:extLst>
              <a:ext uri="{FF2B5EF4-FFF2-40B4-BE49-F238E27FC236}">
                <a16:creationId xmlns:a16="http://schemas.microsoft.com/office/drawing/2014/main" id="{E5D274B6-992E-FA47-AA25-FE40BA723003}"/>
              </a:ext>
              <a:ext uri="{C183D7F6-B498-43B3-948B-1728B52AA6E4}">
                <adec:decorative xmlns:adec="http://schemas.microsoft.com/office/drawing/2017/decorative" val="1"/>
              </a:ext>
            </a:extLst>
          </p:cNvPr>
          <p:cNvGrpSpPr/>
          <p:nvPr/>
        </p:nvGrpSpPr>
        <p:grpSpPr>
          <a:xfrm>
            <a:off x="6524041" y="1403152"/>
            <a:ext cx="4680000" cy="2925000"/>
            <a:chOff x="6524041" y="1403152"/>
            <a:chExt cx="4680000" cy="2925000"/>
          </a:xfrm>
        </p:grpSpPr>
        <p:pic>
          <p:nvPicPr>
            <p:cNvPr id="6" name="Picture 5" descr="Logo&#10;&#10;Description automatically generated">
              <a:extLst>
                <a:ext uri="{FF2B5EF4-FFF2-40B4-BE49-F238E27FC236}">
                  <a16:creationId xmlns:a16="http://schemas.microsoft.com/office/drawing/2014/main" id="{87F43D46-A417-7741-9F31-B7C2F618DC9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24041" y="1403152"/>
              <a:ext cx="4680000" cy="2925000"/>
            </a:xfrm>
            <a:prstGeom prst="rect">
              <a:avLst/>
            </a:prstGeom>
            <a:ln>
              <a:solidFill>
                <a:schemeClr val="tx1"/>
              </a:solidFill>
            </a:ln>
            <a:effectLst>
              <a:outerShdw blurRad="63500" sx="102000" sy="102000" algn="ctr" rotWithShape="0">
                <a:prstClr val="black">
                  <a:alpha val="10000"/>
                </a:prstClr>
              </a:outerShdw>
            </a:effectLst>
          </p:spPr>
        </p:pic>
        <p:grpSp>
          <p:nvGrpSpPr>
            <p:cNvPr id="2" name="Group 1">
              <a:extLst>
                <a:ext uri="{FF2B5EF4-FFF2-40B4-BE49-F238E27FC236}">
                  <a16:creationId xmlns:a16="http://schemas.microsoft.com/office/drawing/2014/main" id="{630D0BE8-D743-5B48-91FB-1B1E1663CE81}"/>
                </a:ext>
              </a:extLst>
            </p:cNvPr>
            <p:cNvGrpSpPr/>
            <p:nvPr/>
          </p:nvGrpSpPr>
          <p:grpSpPr>
            <a:xfrm>
              <a:off x="8455487" y="2457099"/>
              <a:ext cx="817108" cy="817107"/>
              <a:chOff x="5659892" y="3000125"/>
              <a:chExt cx="1438570" cy="1438568"/>
            </a:xfrm>
            <a:effectLst>
              <a:outerShdw blurRad="63500" sx="102000" sy="102000" algn="ctr" rotWithShape="0">
                <a:prstClr val="black">
                  <a:alpha val="40000"/>
                </a:prstClr>
              </a:outerShdw>
            </a:effectLst>
          </p:grpSpPr>
          <p:sp>
            <p:nvSpPr>
              <p:cNvPr id="15" name="Oval 14">
                <a:extLst>
                  <a:ext uri="{FF2B5EF4-FFF2-40B4-BE49-F238E27FC236}">
                    <a16:creationId xmlns:a16="http://schemas.microsoft.com/office/drawing/2014/main" id="{5004D78D-D7F3-B34E-99D2-9E96AB9D6C2D}"/>
                  </a:ext>
                  <a:ext uri="{C183D7F6-B498-43B3-948B-1728B52AA6E4}">
                    <adec:decorative xmlns:adec="http://schemas.microsoft.com/office/drawing/2017/decorative" val="1"/>
                  </a:ext>
                </a:extLst>
              </p:cNvPr>
              <p:cNvSpPr/>
              <p:nvPr/>
            </p:nvSpPr>
            <p:spPr>
              <a:xfrm>
                <a:off x="5659892" y="3000125"/>
                <a:ext cx="1438570" cy="14385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16" name="Picture 15">
                <a:hlinkClick r:id="rId5"/>
                <a:extLst>
                  <a:ext uri="{FF2B5EF4-FFF2-40B4-BE49-F238E27FC236}">
                    <a16:creationId xmlns:a16="http://schemas.microsoft.com/office/drawing/2014/main" id="{310F9C6B-324D-6F4B-BB45-5789AE01B723}"/>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76499" y="3274431"/>
                <a:ext cx="787713" cy="869322"/>
              </a:xfrm>
              <a:prstGeom prst="rect">
                <a:avLst/>
              </a:prstGeom>
            </p:spPr>
          </p:pic>
        </p:grpSp>
      </p:grpSp>
      <p:grpSp>
        <p:nvGrpSpPr>
          <p:cNvPr id="5" name="Group 4">
            <a:extLst>
              <a:ext uri="{FF2B5EF4-FFF2-40B4-BE49-F238E27FC236}">
                <a16:creationId xmlns:a16="http://schemas.microsoft.com/office/drawing/2014/main" id="{1A49B871-668B-0549-851A-302EE7DE2EE9}"/>
              </a:ext>
              <a:ext uri="{C183D7F6-B498-43B3-948B-1728B52AA6E4}">
                <adec:decorative xmlns:adec="http://schemas.microsoft.com/office/drawing/2017/decorative" val="1"/>
              </a:ext>
            </a:extLst>
          </p:cNvPr>
          <p:cNvGrpSpPr/>
          <p:nvPr/>
        </p:nvGrpSpPr>
        <p:grpSpPr>
          <a:xfrm>
            <a:off x="449689" y="4894326"/>
            <a:ext cx="9006526" cy="1049519"/>
            <a:chOff x="408924" y="4743919"/>
            <a:chExt cx="9006526" cy="1049519"/>
          </a:xfrm>
        </p:grpSpPr>
        <p:sp>
          <p:nvSpPr>
            <p:cNvPr id="21" name="Rectangle 20">
              <a:extLst>
                <a:ext uri="{FF2B5EF4-FFF2-40B4-BE49-F238E27FC236}">
                  <a16:creationId xmlns:a16="http://schemas.microsoft.com/office/drawing/2014/main" id="{4283A2CB-E81F-DD43-AEFC-5EC2736F3B81}"/>
                </a:ext>
              </a:extLst>
            </p:cNvPr>
            <p:cNvSpPr/>
            <p:nvPr/>
          </p:nvSpPr>
          <p:spPr>
            <a:xfrm rot="-60000">
              <a:off x="408924" y="4821438"/>
              <a:ext cx="8892000" cy="9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2" name="Rectangle 21">
              <a:extLst>
                <a:ext uri="{FF2B5EF4-FFF2-40B4-BE49-F238E27FC236}">
                  <a16:creationId xmlns:a16="http://schemas.microsoft.com/office/drawing/2014/main" id="{B0CFC5D0-ED52-AA4E-876C-087566FA37CA}"/>
                </a:ext>
              </a:extLst>
            </p:cNvPr>
            <p:cNvSpPr/>
            <p:nvPr/>
          </p:nvSpPr>
          <p:spPr>
            <a:xfrm>
              <a:off x="523450" y="4743919"/>
              <a:ext cx="8892000" cy="972000"/>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23" name="Content Placeholder 6">
            <a:extLst>
              <a:ext uri="{FF2B5EF4-FFF2-40B4-BE49-F238E27FC236}">
                <a16:creationId xmlns:a16="http://schemas.microsoft.com/office/drawing/2014/main" id="{11F8D765-2423-4542-AF9E-2BF49DCA3E7A}"/>
              </a:ext>
            </a:extLst>
          </p:cNvPr>
          <p:cNvSpPr txBox="1">
            <a:spLocks/>
          </p:cNvSpPr>
          <p:nvPr/>
        </p:nvSpPr>
        <p:spPr>
          <a:xfrm>
            <a:off x="723410" y="5061117"/>
            <a:ext cx="8639286" cy="667875"/>
          </a:xfrm>
          <a:prstGeom prst="rect">
            <a:avLst/>
          </a:prstGeom>
        </p:spPr>
        <p:txBody>
          <a:bodyPr vert="horz"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spcAft>
                <a:spcPts val="600"/>
              </a:spcAft>
            </a:pPr>
            <a:r>
              <a:rPr lang="en-GB" b="1" dirty="0">
                <a:solidFill>
                  <a:schemeClr val="dk1"/>
                </a:solidFill>
                <a:latin typeface="Arial" charset="0"/>
                <a:ea typeface="Arial" charset="0"/>
                <a:cs typeface="Arial" charset="0"/>
                <a:sym typeface="Aharoni"/>
              </a:rPr>
              <a:t>Extension task: </a:t>
            </a:r>
          </a:p>
          <a:p>
            <a:pPr lvl="0">
              <a:spcBef>
                <a:spcPts val="0"/>
              </a:spcBef>
            </a:pPr>
            <a:r>
              <a:rPr lang="en-GB" dirty="0">
                <a:solidFill>
                  <a:schemeClr val="dk1"/>
                </a:solidFill>
                <a:latin typeface="Arial" charset="0"/>
                <a:ea typeface="Arial" charset="0"/>
                <a:cs typeface="Arial" charset="0"/>
                <a:sym typeface="Aharoni"/>
              </a:rPr>
              <a:t>Are there any issues not mentioned in the film that you feel should be?</a:t>
            </a:r>
          </a:p>
        </p:txBody>
      </p:sp>
    </p:spTree>
    <p:extLst>
      <p:ext uri="{BB962C8B-B14F-4D97-AF65-F5344CB8AC3E}">
        <p14:creationId xmlns:p14="http://schemas.microsoft.com/office/powerpoint/2010/main" val="1597720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3B13A073-5615-3D42-8DEF-7D1C6156A921}"/>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93704" y="1603771"/>
            <a:ext cx="3431847" cy="206285"/>
          </a:xfrm>
          <a:prstGeom prst="rect">
            <a:avLst/>
          </a:prstGeom>
        </p:spPr>
      </p:pic>
      <p:sp>
        <p:nvSpPr>
          <p:cNvPr id="12" name="Title 5">
            <a:extLst>
              <a:ext uri="{FF2B5EF4-FFF2-40B4-BE49-F238E27FC236}">
                <a16:creationId xmlns:a16="http://schemas.microsoft.com/office/drawing/2014/main" id="{83DE531F-3657-3D47-A445-FD68345F39F3}"/>
              </a:ext>
            </a:extLst>
          </p:cNvPr>
          <p:cNvSpPr>
            <a:spLocks noGrp="1"/>
          </p:cNvSpPr>
          <p:nvPr>
            <p:ph type="title"/>
          </p:nvPr>
        </p:nvSpPr>
        <p:spPr>
          <a:xfrm>
            <a:off x="932180" y="968400"/>
            <a:ext cx="10327640" cy="532262"/>
          </a:xfrm>
        </p:spPr>
        <p:txBody>
          <a:bodyPr>
            <a:spAutoFit/>
          </a:bodyPr>
          <a:lstStyle/>
          <a:p>
            <a:r>
              <a:rPr lang="en-GB" b="1" dirty="0"/>
              <a:t>ADVOCACY</a:t>
            </a:r>
            <a:endParaRPr lang="en-US" b="1" dirty="0"/>
          </a:p>
        </p:txBody>
      </p:sp>
      <p:pic>
        <p:nvPicPr>
          <p:cNvPr id="24" name="Picture 23">
            <a:extLst>
              <a:ext uri="{FF2B5EF4-FFF2-40B4-BE49-F238E27FC236}">
                <a16:creationId xmlns:a16="http://schemas.microsoft.com/office/drawing/2014/main" id="{B4BE2311-9868-B348-91C3-5CE7B0A78837}"/>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587629" y="596900"/>
            <a:ext cx="4064371" cy="5283200"/>
          </a:xfrm>
          <a:prstGeom prst="rect">
            <a:avLst/>
          </a:prstGeom>
        </p:spPr>
      </p:pic>
      <p:pic>
        <p:nvPicPr>
          <p:cNvPr id="25" name="Picture 24">
            <a:extLst>
              <a:ext uri="{FF2B5EF4-FFF2-40B4-BE49-F238E27FC236}">
                <a16:creationId xmlns:a16="http://schemas.microsoft.com/office/drawing/2014/main" id="{F0CC0A1E-77BA-FF42-8729-E7859BCBD066}"/>
              </a:ext>
              <a:ext uri="{C183D7F6-B498-43B3-948B-1728B52AA6E4}">
                <adec:decorative xmlns:adec="http://schemas.microsoft.com/office/drawing/2017/decorative" val="1"/>
              </a:ext>
            </a:extLst>
          </p:cNvPr>
          <p:cNvPicPr>
            <a:picLocks noChangeAspect="1"/>
          </p:cNvPicPr>
          <p:nvPr/>
        </p:nvPicPr>
        <p:blipFill>
          <a:blip r:embed="rId5" cstate="screen">
            <a:duotone>
              <a:prstClr val="black"/>
              <a:schemeClr val="bg1">
                <a:tint val="45000"/>
                <a:satMod val="400000"/>
              </a:schemeClr>
            </a:duotone>
            <a:extLst>
              <a:ext uri="{28A0092B-C50C-407E-A947-70E740481C1C}">
                <a14:useLocalDpi xmlns:a14="http://schemas.microsoft.com/office/drawing/2010/main"/>
              </a:ext>
            </a:extLst>
          </a:blip>
          <a:stretch>
            <a:fillRect/>
          </a:stretch>
        </p:blipFill>
        <p:spPr>
          <a:xfrm>
            <a:off x="9188594" y="1123465"/>
            <a:ext cx="1930400" cy="2209800"/>
          </a:xfrm>
          <a:prstGeom prst="rect">
            <a:avLst/>
          </a:prstGeom>
        </p:spPr>
      </p:pic>
      <p:pic>
        <p:nvPicPr>
          <p:cNvPr id="18" name="Graphic 17">
            <a:extLst>
              <a:ext uri="{FF2B5EF4-FFF2-40B4-BE49-F238E27FC236}">
                <a16:creationId xmlns:a16="http://schemas.microsoft.com/office/drawing/2014/main" id="{06F59F08-6E15-8742-9E47-C2AAD725DF66}"/>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rot="11285026">
            <a:off x="1186596" y="3912100"/>
            <a:ext cx="3545238" cy="2110325"/>
          </a:xfrm>
          <a:prstGeom prst="rect">
            <a:avLst/>
          </a:prstGeom>
        </p:spPr>
      </p:pic>
      <p:sp>
        <p:nvSpPr>
          <p:cNvPr id="13" name="Content Placeholder 12">
            <a:extLst>
              <a:ext uri="{FF2B5EF4-FFF2-40B4-BE49-F238E27FC236}">
                <a16:creationId xmlns:a16="http://schemas.microsoft.com/office/drawing/2014/main" id="{DA7B97EB-A49E-C54E-AA94-F9789D17AA80}"/>
              </a:ext>
            </a:extLst>
          </p:cNvPr>
          <p:cNvSpPr>
            <a:spLocks noGrp="1"/>
          </p:cNvSpPr>
          <p:nvPr>
            <p:ph idx="1"/>
          </p:nvPr>
        </p:nvSpPr>
        <p:spPr>
          <a:xfrm>
            <a:off x="1026160" y="2304152"/>
            <a:ext cx="5615940" cy="1338828"/>
          </a:xfrm>
        </p:spPr>
        <p:txBody>
          <a:bodyPr>
            <a:spAutoFit/>
          </a:bodyPr>
          <a:lstStyle/>
          <a:p>
            <a:pPr lvl="0">
              <a:spcBef>
                <a:spcPts val="0"/>
              </a:spcBef>
            </a:pPr>
            <a:r>
              <a:rPr lang="en-GB" dirty="0">
                <a:solidFill>
                  <a:schemeClr val="dk1"/>
                </a:solidFill>
                <a:latin typeface="Arial" charset="0"/>
                <a:ea typeface="Arial" charset="0"/>
                <a:cs typeface="Arial" charset="0"/>
                <a:sym typeface="Aharoni"/>
              </a:rPr>
              <a:t>What does this mean?</a:t>
            </a:r>
          </a:p>
          <a:p>
            <a:pPr lvl="0">
              <a:spcBef>
                <a:spcPts val="0"/>
              </a:spcBef>
            </a:pPr>
            <a:endParaRPr lang="en-GB" dirty="0">
              <a:solidFill>
                <a:schemeClr val="dk1"/>
              </a:solidFill>
              <a:latin typeface="Arial" charset="0"/>
              <a:ea typeface="Arial" charset="0"/>
              <a:cs typeface="Arial" charset="0"/>
              <a:sym typeface="Aharoni"/>
            </a:endParaRPr>
          </a:p>
          <a:p>
            <a:pPr lvl="0">
              <a:spcBef>
                <a:spcPts val="0"/>
              </a:spcBef>
            </a:pPr>
            <a:r>
              <a:rPr lang="en-GB" dirty="0">
                <a:solidFill>
                  <a:schemeClr val="dk1"/>
                </a:solidFill>
                <a:latin typeface="Arial" charset="0"/>
                <a:ea typeface="Arial" charset="0"/>
                <a:cs typeface="Arial" charset="0"/>
                <a:sym typeface="Aharoni"/>
              </a:rPr>
              <a:t>THINK, PAIR, SHARE with the person next to you </a:t>
            </a:r>
          </a:p>
          <a:p>
            <a:pPr lvl="0">
              <a:spcBef>
                <a:spcPts val="0"/>
              </a:spcBef>
            </a:pPr>
            <a:endParaRPr lang="en-GB" dirty="0">
              <a:solidFill>
                <a:schemeClr val="dk1"/>
              </a:solidFill>
              <a:latin typeface="Arial" charset="0"/>
              <a:ea typeface="Arial" charset="0"/>
              <a:cs typeface="Arial" charset="0"/>
              <a:sym typeface="Aharoni"/>
            </a:endParaRPr>
          </a:p>
          <a:p>
            <a:pPr lvl="0">
              <a:spcBef>
                <a:spcPts val="0"/>
              </a:spcBef>
            </a:pPr>
            <a:r>
              <a:rPr lang="en-GB" dirty="0">
                <a:solidFill>
                  <a:schemeClr val="dk1"/>
                </a:solidFill>
                <a:latin typeface="Arial" charset="0"/>
                <a:ea typeface="Arial" charset="0"/>
                <a:cs typeface="Arial" charset="0"/>
                <a:sym typeface="Aharoni"/>
              </a:rPr>
              <a:t>Task: Volunteer your definitions to the class </a:t>
            </a:r>
          </a:p>
        </p:txBody>
      </p:sp>
      <p:sp>
        <p:nvSpPr>
          <p:cNvPr id="23" name="Content Placeholder 6">
            <a:extLst>
              <a:ext uri="{FF2B5EF4-FFF2-40B4-BE49-F238E27FC236}">
                <a16:creationId xmlns:a16="http://schemas.microsoft.com/office/drawing/2014/main" id="{72A44BD4-ACD6-F442-ADF5-B0BBD3271DE3}"/>
              </a:ext>
            </a:extLst>
          </p:cNvPr>
          <p:cNvSpPr txBox="1">
            <a:spLocks/>
          </p:cNvSpPr>
          <p:nvPr/>
        </p:nvSpPr>
        <p:spPr>
          <a:xfrm>
            <a:off x="1780861" y="4331113"/>
            <a:ext cx="2315146" cy="994118"/>
          </a:xfrm>
          <a:prstGeom prst="rect">
            <a:avLst/>
          </a:prstGeom>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1200"/>
              </a:spcBef>
            </a:pPr>
            <a:r>
              <a:rPr lang="en-GB" b="1" dirty="0">
                <a:solidFill>
                  <a:schemeClr val="dk1"/>
                </a:solidFill>
                <a:latin typeface="Arial" charset="0"/>
                <a:ea typeface="Arial" charset="0"/>
                <a:cs typeface="Arial" charset="0"/>
                <a:sym typeface="Aharoni"/>
              </a:rPr>
              <a:t>*TIP – </a:t>
            </a:r>
          </a:p>
          <a:p>
            <a:pPr lvl="0" algn="ctr">
              <a:spcBef>
                <a:spcPts val="1200"/>
              </a:spcBef>
            </a:pPr>
            <a:r>
              <a:rPr lang="en-GB" dirty="0">
                <a:solidFill>
                  <a:schemeClr val="dk1"/>
                </a:solidFill>
                <a:latin typeface="Arial" charset="0"/>
                <a:ea typeface="Arial" charset="0"/>
                <a:cs typeface="Arial" charset="0"/>
                <a:sym typeface="Aharoni"/>
              </a:rPr>
              <a:t>‘advocates’ are often also called ‘activists’</a:t>
            </a:r>
          </a:p>
        </p:txBody>
      </p:sp>
    </p:spTree>
    <p:extLst>
      <p:ext uri="{BB962C8B-B14F-4D97-AF65-F5344CB8AC3E}">
        <p14:creationId xmlns:p14="http://schemas.microsoft.com/office/powerpoint/2010/main" val="321864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35AF796-33D1-6945-A55A-84D200D76B29}"/>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986879" y="227261"/>
            <a:ext cx="7205121" cy="5068514"/>
          </a:xfrm>
          <a:prstGeom prst="rect">
            <a:avLst/>
          </a:prstGeom>
        </p:spPr>
      </p:pic>
      <p:pic>
        <p:nvPicPr>
          <p:cNvPr id="10" name="Picture 9">
            <a:extLst>
              <a:ext uri="{FF2B5EF4-FFF2-40B4-BE49-F238E27FC236}">
                <a16:creationId xmlns:a16="http://schemas.microsoft.com/office/drawing/2014/main" id="{82C21726-7311-514A-9946-342D94CD03EA}"/>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93704" y="1603771"/>
            <a:ext cx="3431847" cy="206285"/>
          </a:xfrm>
          <a:prstGeom prst="rect">
            <a:avLst/>
          </a:prstGeom>
        </p:spPr>
      </p:pic>
      <p:sp>
        <p:nvSpPr>
          <p:cNvPr id="15" name="Title 5">
            <a:extLst>
              <a:ext uri="{FF2B5EF4-FFF2-40B4-BE49-F238E27FC236}">
                <a16:creationId xmlns:a16="http://schemas.microsoft.com/office/drawing/2014/main" id="{83DE531F-3657-3D47-A445-FD68345F39F3}"/>
              </a:ext>
            </a:extLst>
          </p:cNvPr>
          <p:cNvSpPr>
            <a:spLocks noGrp="1"/>
          </p:cNvSpPr>
          <p:nvPr>
            <p:ph type="title"/>
          </p:nvPr>
        </p:nvSpPr>
        <p:spPr>
          <a:xfrm>
            <a:off x="932180" y="968400"/>
            <a:ext cx="10327640" cy="532262"/>
          </a:xfrm>
        </p:spPr>
        <p:txBody>
          <a:bodyPr>
            <a:spAutoFit/>
          </a:bodyPr>
          <a:lstStyle/>
          <a:p>
            <a:r>
              <a:rPr lang="en-GB" b="1" dirty="0"/>
              <a:t>ADVOCACY </a:t>
            </a:r>
          </a:p>
        </p:txBody>
      </p:sp>
      <p:sp>
        <p:nvSpPr>
          <p:cNvPr id="12" name="Content Placeholder 12">
            <a:extLst>
              <a:ext uri="{FF2B5EF4-FFF2-40B4-BE49-F238E27FC236}">
                <a16:creationId xmlns:a16="http://schemas.microsoft.com/office/drawing/2014/main" id="{1C44D638-622F-264A-A3C8-6DAA3E8EE9FF}"/>
              </a:ext>
            </a:extLst>
          </p:cNvPr>
          <p:cNvSpPr>
            <a:spLocks noGrp="1"/>
          </p:cNvSpPr>
          <p:nvPr>
            <p:ph idx="1"/>
          </p:nvPr>
        </p:nvSpPr>
        <p:spPr>
          <a:xfrm>
            <a:off x="1026160" y="2304000"/>
            <a:ext cx="7000240" cy="744819"/>
          </a:xfrm>
        </p:spPr>
        <p:txBody>
          <a:bodyPr wrap="square">
            <a:spAutoFit/>
          </a:bodyPr>
          <a:lstStyle/>
          <a:p>
            <a:pPr lvl="0">
              <a:spcBef>
                <a:spcPts val="0"/>
              </a:spcBef>
              <a:spcAft>
                <a:spcPts val="1200"/>
              </a:spcAft>
            </a:pPr>
            <a:r>
              <a:rPr lang="en-GB" dirty="0">
                <a:solidFill>
                  <a:schemeClr val="dk1"/>
                </a:solidFill>
                <a:latin typeface="Arial" charset="0"/>
                <a:ea typeface="Arial" charset="0"/>
                <a:cs typeface="Arial" charset="0"/>
                <a:sym typeface="Aharoni"/>
              </a:rPr>
              <a:t>The definition is: ‘public support for a particular cause or policy’. </a:t>
            </a:r>
          </a:p>
          <a:p>
            <a:pPr lvl="0">
              <a:spcBef>
                <a:spcPts val="0"/>
              </a:spcBef>
              <a:spcAft>
                <a:spcPts val="1200"/>
              </a:spcAft>
            </a:pPr>
            <a:r>
              <a:rPr lang="en-GB" dirty="0">
                <a:solidFill>
                  <a:schemeClr val="dk1"/>
                </a:solidFill>
                <a:latin typeface="Arial" charset="0"/>
                <a:ea typeface="Arial" charset="0"/>
                <a:cs typeface="Arial" charset="0"/>
                <a:sym typeface="Aharoni"/>
              </a:rPr>
              <a:t>Can you think of any ADVOCATES for a particular cause?</a:t>
            </a:r>
          </a:p>
        </p:txBody>
      </p:sp>
      <p:grpSp>
        <p:nvGrpSpPr>
          <p:cNvPr id="17" name="Group 16">
            <a:extLst>
              <a:ext uri="{FF2B5EF4-FFF2-40B4-BE49-F238E27FC236}">
                <a16:creationId xmlns:a16="http://schemas.microsoft.com/office/drawing/2014/main" id="{31CFD2E1-DBE6-2B49-9E8C-B5BF0F19BEF8}"/>
              </a:ext>
              <a:ext uri="{C183D7F6-B498-43B3-948B-1728B52AA6E4}">
                <adec:decorative xmlns:adec="http://schemas.microsoft.com/office/drawing/2017/decorative" val="1"/>
              </a:ext>
            </a:extLst>
          </p:cNvPr>
          <p:cNvGrpSpPr/>
          <p:nvPr/>
        </p:nvGrpSpPr>
        <p:grpSpPr>
          <a:xfrm>
            <a:off x="1054678" y="3568438"/>
            <a:ext cx="2707312" cy="1728187"/>
            <a:chOff x="1158263" y="2656746"/>
            <a:chExt cx="3009164" cy="3061552"/>
          </a:xfrm>
        </p:grpSpPr>
        <p:sp>
          <p:nvSpPr>
            <p:cNvPr id="18" name="Rectangle 17">
              <a:extLst>
                <a:ext uri="{FF2B5EF4-FFF2-40B4-BE49-F238E27FC236}">
                  <a16:creationId xmlns:a16="http://schemas.microsoft.com/office/drawing/2014/main" id="{43B6CFA5-96DD-1E49-850E-A90780FB92D1}"/>
                </a:ext>
              </a:extLst>
            </p:cNvPr>
            <p:cNvSpPr/>
            <p:nvPr/>
          </p:nvSpPr>
          <p:spPr>
            <a:xfrm rot="5160000">
              <a:off x="1137692" y="2869205"/>
              <a:ext cx="2869664" cy="28285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9" name="Rectangle 18">
              <a:extLst>
                <a:ext uri="{FF2B5EF4-FFF2-40B4-BE49-F238E27FC236}">
                  <a16:creationId xmlns:a16="http://schemas.microsoft.com/office/drawing/2014/main" id="{23508A48-042B-664E-8703-B1D45F41DF06}"/>
                </a:ext>
              </a:extLst>
            </p:cNvPr>
            <p:cNvSpPr/>
            <p:nvPr/>
          </p:nvSpPr>
          <p:spPr>
            <a:xfrm rot="21540000">
              <a:off x="1317362" y="2656746"/>
              <a:ext cx="2850065" cy="3020636"/>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grpSp>
        <p:nvGrpSpPr>
          <p:cNvPr id="20" name="Group 19">
            <a:extLst>
              <a:ext uri="{FF2B5EF4-FFF2-40B4-BE49-F238E27FC236}">
                <a16:creationId xmlns:a16="http://schemas.microsoft.com/office/drawing/2014/main" id="{401AB276-A494-D144-9A31-8887557E336D}"/>
              </a:ext>
              <a:ext uri="{C183D7F6-B498-43B3-948B-1728B52AA6E4}">
                <adec:decorative xmlns:adec="http://schemas.microsoft.com/office/drawing/2017/decorative" val="1"/>
              </a:ext>
            </a:extLst>
          </p:cNvPr>
          <p:cNvGrpSpPr/>
          <p:nvPr/>
        </p:nvGrpSpPr>
        <p:grpSpPr>
          <a:xfrm>
            <a:off x="848880" y="3269706"/>
            <a:ext cx="2657609" cy="599130"/>
            <a:chOff x="832357" y="2042911"/>
            <a:chExt cx="2985047" cy="884635"/>
          </a:xfrm>
        </p:grpSpPr>
        <p:sp>
          <p:nvSpPr>
            <p:cNvPr id="21" name="Rectangle 20">
              <a:extLst>
                <a:ext uri="{FF2B5EF4-FFF2-40B4-BE49-F238E27FC236}">
                  <a16:creationId xmlns:a16="http://schemas.microsoft.com/office/drawing/2014/main" id="{AF22F8D9-6CAD-EB4E-8DAB-381EF3027E73}"/>
                </a:ext>
              </a:extLst>
            </p:cNvPr>
            <p:cNvSpPr/>
            <p:nvPr/>
          </p:nvSpPr>
          <p:spPr>
            <a:xfrm rot="5160000">
              <a:off x="1874137" y="1140804"/>
              <a:ext cx="744962" cy="28285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2" name="Rectangle 21">
              <a:extLst>
                <a:ext uri="{FF2B5EF4-FFF2-40B4-BE49-F238E27FC236}">
                  <a16:creationId xmlns:a16="http://schemas.microsoft.com/office/drawing/2014/main" id="{D26D6278-2277-4B4C-AB5C-241043BFA41A}"/>
                </a:ext>
              </a:extLst>
            </p:cNvPr>
            <p:cNvSpPr/>
            <p:nvPr/>
          </p:nvSpPr>
          <p:spPr>
            <a:xfrm rot="-60000">
              <a:off x="967339" y="2042911"/>
              <a:ext cx="2850065" cy="829199"/>
            </a:xfrm>
            <a:prstGeom prst="rect">
              <a:avLst/>
            </a:prstGeom>
            <a:solidFill>
              <a:srgbClr val="FEE4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24" name="Content Placeholder 6">
            <a:extLst>
              <a:ext uri="{FF2B5EF4-FFF2-40B4-BE49-F238E27FC236}">
                <a16:creationId xmlns:a16="http://schemas.microsoft.com/office/drawing/2014/main" id="{5983C93E-D0BD-AE4A-A09D-93D9CBCE51C2}"/>
              </a:ext>
            </a:extLst>
          </p:cNvPr>
          <p:cNvSpPr txBox="1">
            <a:spLocks/>
          </p:cNvSpPr>
          <p:nvPr/>
        </p:nvSpPr>
        <p:spPr>
          <a:xfrm>
            <a:off x="1137139" y="3383772"/>
            <a:ext cx="2201266" cy="369332"/>
          </a:xfrm>
          <a:prstGeom prst="rect">
            <a:avLst/>
          </a:prstGeom>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0"/>
              </a:spcBef>
            </a:pPr>
            <a:r>
              <a:rPr lang="en-GB" sz="20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Malala Yousafzai</a:t>
            </a:r>
            <a:endParaRPr lang="en-GB" sz="20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endParaRPr>
          </a:p>
        </p:txBody>
      </p:sp>
      <p:sp>
        <p:nvSpPr>
          <p:cNvPr id="23" name="Content Placeholder 6">
            <a:extLst>
              <a:ext uri="{FF2B5EF4-FFF2-40B4-BE49-F238E27FC236}">
                <a16:creationId xmlns:a16="http://schemas.microsoft.com/office/drawing/2014/main" id="{0AA2FC37-BB4D-E940-972A-6BB9D96AB1C6}"/>
              </a:ext>
            </a:extLst>
          </p:cNvPr>
          <p:cNvSpPr txBox="1">
            <a:spLocks/>
          </p:cNvSpPr>
          <p:nvPr/>
        </p:nvSpPr>
        <p:spPr>
          <a:xfrm>
            <a:off x="1373805" y="3995795"/>
            <a:ext cx="2298742" cy="1089529"/>
          </a:xfrm>
          <a:prstGeom prst="rect">
            <a:avLst/>
          </a:prstGeom>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pPr>
            <a:r>
              <a:rPr lang="en-GB"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Advocate for girls receiving education </a:t>
            </a:r>
            <a:br>
              <a:rPr lang="en-GB"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br>
            <a:r>
              <a:rPr lang="en-GB"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in her native country, Afghanistan.</a:t>
            </a:r>
            <a:endParaRPr lang="en-GB"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endParaRPr>
          </a:p>
        </p:txBody>
      </p:sp>
      <p:grpSp>
        <p:nvGrpSpPr>
          <p:cNvPr id="29" name="Group 28">
            <a:extLst>
              <a:ext uri="{FF2B5EF4-FFF2-40B4-BE49-F238E27FC236}">
                <a16:creationId xmlns:a16="http://schemas.microsoft.com/office/drawing/2014/main" id="{0904F734-1432-784F-A0E6-B73B3E87EB51}"/>
              </a:ext>
              <a:ext uri="{C183D7F6-B498-43B3-948B-1728B52AA6E4}">
                <adec:decorative xmlns:adec="http://schemas.microsoft.com/office/drawing/2017/decorative" val="1"/>
              </a:ext>
            </a:extLst>
          </p:cNvPr>
          <p:cNvGrpSpPr/>
          <p:nvPr/>
        </p:nvGrpSpPr>
        <p:grpSpPr>
          <a:xfrm>
            <a:off x="4210933" y="3995795"/>
            <a:ext cx="2456519" cy="1728187"/>
            <a:chOff x="1158263" y="2656746"/>
            <a:chExt cx="3009164" cy="3061552"/>
          </a:xfrm>
        </p:grpSpPr>
        <p:sp>
          <p:nvSpPr>
            <p:cNvPr id="30" name="Rectangle 29">
              <a:extLst>
                <a:ext uri="{FF2B5EF4-FFF2-40B4-BE49-F238E27FC236}">
                  <a16:creationId xmlns:a16="http://schemas.microsoft.com/office/drawing/2014/main" id="{A997D977-054C-254A-99BB-857EC991238D}"/>
                </a:ext>
              </a:extLst>
            </p:cNvPr>
            <p:cNvSpPr/>
            <p:nvPr/>
          </p:nvSpPr>
          <p:spPr>
            <a:xfrm rot="5160000">
              <a:off x="1137692" y="2869205"/>
              <a:ext cx="2869664" cy="28285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31" name="Rectangle 30">
              <a:extLst>
                <a:ext uri="{FF2B5EF4-FFF2-40B4-BE49-F238E27FC236}">
                  <a16:creationId xmlns:a16="http://schemas.microsoft.com/office/drawing/2014/main" id="{9B33B323-996B-6947-A1D6-34741AF6B9BE}"/>
                </a:ext>
              </a:extLst>
            </p:cNvPr>
            <p:cNvSpPr/>
            <p:nvPr/>
          </p:nvSpPr>
          <p:spPr>
            <a:xfrm rot="21540000">
              <a:off x="1317362" y="2656746"/>
              <a:ext cx="2850065" cy="3020636"/>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grpSp>
        <p:nvGrpSpPr>
          <p:cNvPr id="32" name="Group 31">
            <a:extLst>
              <a:ext uri="{FF2B5EF4-FFF2-40B4-BE49-F238E27FC236}">
                <a16:creationId xmlns:a16="http://schemas.microsoft.com/office/drawing/2014/main" id="{E48D4A88-3875-214D-A738-253C8AB7E475}"/>
              </a:ext>
              <a:ext uri="{C183D7F6-B498-43B3-948B-1728B52AA6E4}">
                <adec:decorative xmlns:adec="http://schemas.microsoft.com/office/drawing/2017/decorative" val="1"/>
              </a:ext>
            </a:extLst>
          </p:cNvPr>
          <p:cNvGrpSpPr/>
          <p:nvPr/>
        </p:nvGrpSpPr>
        <p:grpSpPr>
          <a:xfrm>
            <a:off x="4005136" y="3697063"/>
            <a:ext cx="2258118" cy="599130"/>
            <a:chOff x="832357" y="2042911"/>
            <a:chExt cx="2985047" cy="884635"/>
          </a:xfrm>
        </p:grpSpPr>
        <p:sp>
          <p:nvSpPr>
            <p:cNvPr id="33" name="Rectangle 32">
              <a:extLst>
                <a:ext uri="{FF2B5EF4-FFF2-40B4-BE49-F238E27FC236}">
                  <a16:creationId xmlns:a16="http://schemas.microsoft.com/office/drawing/2014/main" id="{8EA3E4BD-20EE-614A-8FAF-66BE2CA6854C}"/>
                </a:ext>
              </a:extLst>
            </p:cNvPr>
            <p:cNvSpPr/>
            <p:nvPr/>
          </p:nvSpPr>
          <p:spPr>
            <a:xfrm rot="5160000">
              <a:off x="1874137" y="1140804"/>
              <a:ext cx="744962" cy="28285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34" name="Rectangle 33">
              <a:extLst>
                <a:ext uri="{FF2B5EF4-FFF2-40B4-BE49-F238E27FC236}">
                  <a16:creationId xmlns:a16="http://schemas.microsoft.com/office/drawing/2014/main" id="{2BAC53FA-FA03-DC40-8D91-D48393D89AF3}"/>
                </a:ext>
              </a:extLst>
            </p:cNvPr>
            <p:cNvSpPr/>
            <p:nvPr/>
          </p:nvSpPr>
          <p:spPr>
            <a:xfrm rot="-60000">
              <a:off x="967339" y="2042911"/>
              <a:ext cx="2850065" cy="829199"/>
            </a:xfrm>
            <a:prstGeom prst="rect">
              <a:avLst/>
            </a:prstGeom>
            <a:solidFill>
              <a:srgbClr val="FEE4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36" name="Content Placeholder 6">
            <a:extLst>
              <a:ext uri="{FF2B5EF4-FFF2-40B4-BE49-F238E27FC236}">
                <a16:creationId xmlns:a16="http://schemas.microsoft.com/office/drawing/2014/main" id="{2E30C0AA-62FC-BD43-AB28-2E422BD5427E}"/>
              </a:ext>
            </a:extLst>
          </p:cNvPr>
          <p:cNvSpPr txBox="1">
            <a:spLocks/>
          </p:cNvSpPr>
          <p:nvPr/>
        </p:nvSpPr>
        <p:spPr>
          <a:xfrm>
            <a:off x="4293394" y="3811129"/>
            <a:ext cx="1870372" cy="369332"/>
          </a:xfrm>
          <a:prstGeom prst="rect">
            <a:avLst/>
          </a:prstGeom>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0"/>
              </a:spcBef>
            </a:pPr>
            <a:r>
              <a:rPr lang="en-GB" sz="20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Rosa Parks</a:t>
            </a:r>
            <a:endParaRPr lang="en-GB" sz="20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endParaRPr>
          </a:p>
        </p:txBody>
      </p:sp>
      <p:sp>
        <p:nvSpPr>
          <p:cNvPr id="35" name="Content Placeholder 6">
            <a:extLst>
              <a:ext uri="{FF2B5EF4-FFF2-40B4-BE49-F238E27FC236}">
                <a16:creationId xmlns:a16="http://schemas.microsoft.com/office/drawing/2014/main" id="{EEA28EFF-7257-1B45-9010-5766270E1738}"/>
              </a:ext>
            </a:extLst>
          </p:cNvPr>
          <p:cNvSpPr txBox="1">
            <a:spLocks/>
          </p:cNvSpPr>
          <p:nvPr/>
        </p:nvSpPr>
        <p:spPr>
          <a:xfrm>
            <a:off x="4530060" y="4423152"/>
            <a:ext cx="2043612" cy="1089529"/>
          </a:xfrm>
          <a:prstGeom prst="rect">
            <a:avLst/>
          </a:prstGeom>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pPr>
            <a:r>
              <a:rPr lang="en-GB"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American civil rights activist and advocate for race related issues.</a:t>
            </a:r>
            <a:endParaRPr lang="en-GB"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endParaRPr>
          </a:p>
        </p:txBody>
      </p:sp>
      <p:grpSp>
        <p:nvGrpSpPr>
          <p:cNvPr id="37" name="Group 36">
            <a:extLst>
              <a:ext uri="{FF2B5EF4-FFF2-40B4-BE49-F238E27FC236}">
                <a16:creationId xmlns:a16="http://schemas.microsoft.com/office/drawing/2014/main" id="{00F824F7-78DF-7241-9B66-F9D5024E8E40}"/>
              </a:ext>
              <a:ext uri="{C183D7F6-B498-43B3-948B-1728B52AA6E4}">
                <adec:decorative xmlns:adec="http://schemas.microsoft.com/office/drawing/2017/decorative" val="1"/>
              </a:ext>
            </a:extLst>
          </p:cNvPr>
          <p:cNvGrpSpPr/>
          <p:nvPr/>
        </p:nvGrpSpPr>
        <p:grpSpPr>
          <a:xfrm>
            <a:off x="7160042" y="3543067"/>
            <a:ext cx="2702796" cy="1239171"/>
            <a:chOff x="1158263" y="2656746"/>
            <a:chExt cx="3009164" cy="3061552"/>
          </a:xfrm>
        </p:grpSpPr>
        <p:sp>
          <p:nvSpPr>
            <p:cNvPr id="38" name="Rectangle 37">
              <a:extLst>
                <a:ext uri="{FF2B5EF4-FFF2-40B4-BE49-F238E27FC236}">
                  <a16:creationId xmlns:a16="http://schemas.microsoft.com/office/drawing/2014/main" id="{D4CEEE41-A019-3647-AE81-5B76864D089A}"/>
                </a:ext>
              </a:extLst>
            </p:cNvPr>
            <p:cNvSpPr/>
            <p:nvPr/>
          </p:nvSpPr>
          <p:spPr>
            <a:xfrm rot="5160000">
              <a:off x="1137692" y="2869205"/>
              <a:ext cx="2869664" cy="28285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39" name="Rectangle 38">
              <a:extLst>
                <a:ext uri="{FF2B5EF4-FFF2-40B4-BE49-F238E27FC236}">
                  <a16:creationId xmlns:a16="http://schemas.microsoft.com/office/drawing/2014/main" id="{D570CF70-826F-9540-BEB9-768B5736FF47}"/>
                </a:ext>
              </a:extLst>
            </p:cNvPr>
            <p:cNvSpPr/>
            <p:nvPr/>
          </p:nvSpPr>
          <p:spPr>
            <a:xfrm rot="21540000">
              <a:off x="1317362" y="2656746"/>
              <a:ext cx="2850065" cy="3020636"/>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grpSp>
        <p:nvGrpSpPr>
          <p:cNvPr id="40" name="Group 39">
            <a:extLst>
              <a:ext uri="{FF2B5EF4-FFF2-40B4-BE49-F238E27FC236}">
                <a16:creationId xmlns:a16="http://schemas.microsoft.com/office/drawing/2014/main" id="{85DD018F-3C5F-034E-BC72-283F53ADBB93}"/>
              </a:ext>
              <a:ext uri="{C183D7F6-B498-43B3-948B-1728B52AA6E4}">
                <adec:decorative xmlns:adec="http://schemas.microsoft.com/office/drawing/2017/decorative" val="1"/>
              </a:ext>
            </a:extLst>
          </p:cNvPr>
          <p:cNvGrpSpPr/>
          <p:nvPr/>
        </p:nvGrpSpPr>
        <p:grpSpPr>
          <a:xfrm>
            <a:off x="6954244" y="3244335"/>
            <a:ext cx="2657609" cy="599130"/>
            <a:chOff x="832357" y="2042911"/>
            <a:chExt cx="2985047" cy="884635"/>
          </a:xfrm>
        </p:grpSpPr>
        <p:sp>
          <p:nvSpPr>
            <p:cNvPr id="41" name="Rectangle 40">
              <a:extLst>
                <a:ext uri="{FF2B5EF4-FFF2-40B4-BE49-F238E27FC236}">
                  <a16:creationId xmlns:a16="http://schemas.microsoft.com/office/drawing/2014/main" id="{AD300DF9-96EE-9745-BC7C-4F5B6A35D9C4}"/>
                </a:ext>
              </a:extLst>
            </p:cNvPr>
            <p:cNvSpPr/>
            <p:nvPr/>
          </p:nvSpPr>
          <p:spPr>
            <a:xfrm rot="5160000">
              <a:off x="1874137" y="1140804"/>
              <a:ext cx="744962" cy="28285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42" name="Rectangle 41">
              <a:extLst>
                <a:ext uri="{FF2B5EF4-FFF2-40B4-BE49-F238E27FC236}">
                  <a16:creationId xmlns:a16="http://schemas.microsoft.com/office/drawing/2014/main" id="{A05490C3-EE82-FD41-A5AF-A8F4D95A7880}"/>
                </a:ext>
              </a:extLst>
            </p:cNvPr>
            <p:cNvSpPr/>
            <p:nvPr/>
          </p:nvSpPr>
          <p:spPr>
            <a:xfrm rot="-60000">
              <a:off x="967339" y="2042911"/>
              <a:ext cx="2850065" cy="829199"/>
            </a:xfrm>
            <a:prstGeom prst="rect">
              <a:avLst/>
            </a:prstGeom>
            <a:solidFill>
              <a:srgbClr val="FEE4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44" name="Content Placeholder 6">
            <a:extLst>
              <a:ext uri="{FF2B5EF4-FFF2-40B4-BE49-F238E27FC236}">
                <a16:creationId xmlns:a16="http://schemas.microsoft.com/office/drawing/2014/main" id="{71878E20-3EAE-084C-B84C-BEA2637A51E5}"/>
              </a:ext>
            </a:extLst>
          </p:cNvPr>
          <p:cNvSpPr txBox="1">
            <a:spLocks/>
          </p:cNvSpPr>
          <p:nvPr/>
        </p:nvSpPr>
        <p:spPr>
          <a:xfrm>
            <a:off x="7212022" y="3358401"/>
            <a:ext cx="2298741" cy="369332"/>
          </a:xfrm>
          <a:prstGeom prst="rect">
            <a:avLst/>
          </a:prstGeom>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0"/>
              </a:spcBef>
            </a:pPr>
            <a:r>
              <a:rPr lang="en-GB" sz="20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Mahatma Gandhi</a:t>
            </a:r>
            <a:endParaRPr lang="en-GB" sz="2000" b="1"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endParaRPr>
          </a:p>
        </p:txBody>
      </p:sp>
      <p:sp>
        <p:nvSpPr>
          <p:cNvPr id="43" name="Content Placeholder 6">
            <a:extLst>
              <a:ext uri="{FF2B5EF4-FFF2-40B4-BE49-F238E27FC236}">
                <a16:creationId xmlns:a16="http://schemas.microsoft.com/office/drawing/2014/main" id="{1C58C121-F1AE-8C48-937E-CCBFAD735702}"/>
              </a:ext>
            </a:extLst>
          </p:cNvPr>
          <p:cNvSpPr txBox="1">
            <a:spLocks/>
          </p:cNvSpPr>
          <p:nvPr/>
        </p:nvSpPr>
        <p:spPr>
          <a:xfrm>
            <a:off x="7479169" y="3970424"/>
            <a:ext cx="2298742" cy="590931"/>
          </a:xfrm>
          <a:prstGeom prst="rect">
            <a:avLst/>
          </a:prstGeom>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pPr>
            <a:r>
              <a:rPr lang="en-GB"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Advocate for human rights and freedom.</a:t>
            </a:r>
            <a:endParaRPr lang="en-GB" dirty="0">
              <a:solidFill>
                <a:schemeClr val="dk1"/>
              </a:solidFill>
              <a:latin typeface="Arial" charset="0"/>
              <a:ea typeface="Arial" charset="0"/>
              <a:cs typeface="Arial" charset="0"/>
              <a:sym typeface="Aharon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endParaRPr>
          </a:p>
        </p:txBody>
      </p:sp>
    </p:spTree>
    <p:extLst>
      <p:ext uri="{BB962C8B-B14F-4D97-AF65-F5344CB8AC3E}">
        <p14:creationId xmlns:p14="http://schemas.microsoft.com/office/powerpoint/2010/main" val="1831099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3" grpId="0"/>
      <p:bldP spid="36" grpId="0"/>
      <p:bldP spid="35" grpId="0"/>
      <p:bldP spid="44" grpId="0"/>
      <p:bldP spid="4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Group 50">
            <a:extLst>
              <a:ext uri="{FF2B5EF4-FFF2-40B4-BE49-F238E27FC236}">
                <a16:creationId xmlns:a16="http://schemas.microsoft.com/office/drawing/2014/main" id="{87A797CF-38D4-C441-960A-436E8B5B859C}"/>
              </a:ext>
              <a:ext uri="{C183D7F6-B498-43B3-948B-1728B52AA6E4}">
                <adec:decorative xmlns:adec="http://schemas.microsoft.com/office/drawing/2017/decorative" val="1"/>
              </a:ext>
            </a:extLst>
          </p:cNvPr>
          <p:cNvGrpSpPr/>
          <p:nvPr/>
        </p:nvGrpSpPr>
        <p:grpSpPr>
          <a:xfrm>
            <a:off x="739780" y="2936240"/>
            <a:ext cx="8028940" cy="3272152"/>
            <a:chOff x="678820" y="3068320"/>
            <a:chExt cx="7774300" cy="3272152"/>
          </a:xfrm>
        </p:grpSpPr>
        <p:sp>
          <p:nvSpPr>
            <p:cNvPr id="48" name="Rectangle 47">
              <a:extLst>
                <a:ext uri="{FF2B5EF4-FFF2-40B4-BE49-F238E27FC236}">
                  <a16:creationId xmlns:a16="http://schemas.microsoft.com/office/drawing/2014/main" id="{5EC66DE8-44FD-794C-A4BD-73D0C10CE066}"/>
                </a:ext>
              </a:extLst>
            </p:cNvPr>
            <p:cNvSpPr/>
            <p:nvPr/>
          </p:nvSpPr>
          <p:spPr>
            <a:xfrm>
              <a:off x="678820" y="3098799"/>
              <a:ext cx="7652379" cy="32416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49" name="Rectangle 48">
              <a:extLst>
                <a:ext uri="{FF2B5EF4-FFF2-40B4-BE49-F238E27FC236}">
                  <a16:creationId xmlns:a16="http://schemas.microsoft.com/office/drawing/2014/main" id="{CA03AA1B-6049-4549-BA0C-4D956419218D}"/>
                </a:ext>
              </a:extLst>
            </p:cNvPr>
            <p:cNvSpPr/>
            <p:nvPr/>
          </p:nvSpPr>
          <p:spPr>
            <a:xfrm rot="60000">
              <a:off x="800741" y="3068320"/>
              <a:ext cx="7652379" cy="3241673"/>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pic>
        <p:nvPicPr>
          <p:cNvPr id="57" name="Picture 56">
            <a:extLst>
              <a:ext uri="{FF2B5EF4-FFF2-40B4-BE49-F238E27FC236}">
                <a16:creationId xmlns:a16="http://schemas.microsoft.com/office/drawing/2014/main" id="{FDFE2934-68D2-9944-84CC-7AA870EEA41E}"/>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709554" y="707280"/>
            <a:ext cx="3634261" cy="4340213"/>
          </a:xfrm>
          <a:prstGeom prst="rect">
            <a:avLst/>
          </a:prstGeom>
        </p:spPr>
      </p:pic>
      <p:sp>
        <p:nvSpPr>
          <p:cNvPr id="12" name="Content Placeholder 12">
            <a:extLst>
              <a:ext uri="{FF2B5EF4-FFF2-40B4-BE49-F238E27FC236}">
                <a16:creationId xmlns:a16="http://schemas.microsoft.com/office/drawing/2014/main" id="{1C44D638-622F-264A-A3C8-6DAA3E8EE9FF}"/>
              </a:ext>
            </a:extLst>
          </p:cNvPr>
          <p:cNvSpPr>
            <a:spLocks noGrp="1"/>
          </p:cNvSpPr>
          <p:nvPr>
            <p:ph idx="1"/>
          </p:nvPr>
        </p:nvSpPr>
        <p:spPr>
          <a:xfrm>
            <a:off x="932180" y="1997454"/>
            <a:ext cx="8028940" cy="840230"/>
          </a:xfrm>
        </p:spPr>
        <p:txBody>
          <a:bodyPr wrap="square">
            <a:spAutoFit/>
          </a:bodyPr>
          <a:lstStyle/>
          <a:p>
            <a:pPr lvl="0">
              <a:spcBef>
                <a:spcPts val="0"/>
              </a:spcBef>
              <a:spcAft>
                <a:spcPts val="1200"/>
              </a:spcAft>
            </a:pPr>
            <a:r>
              <a:rPr lang="en-GB" dirty="0">
                <a:solidFill>
                  <a:schemeClr val="dk1"/>
                </a:solidFill>
                <a:latin typeface="Arial" charset="0"/>
                <a:ea typeface="Arial" charset="0"/>
                <a:cs typeface="Arial" charset="0"/>
                <a:sym typeface="Aharoni"/>
              </a:rPr>
              <a:t>ADVOCACY is a powerful tool for raising awareness for societal issues, </a:t>
            </a:r>
            <a:br>
              <a:rPr lang="en-GB" dirty="0">
                <a:solidFill>
                  <a:schemeClr val="dk1"/>
                </a:solidFill>
                <a:latin typeface="Arial" charset="0"/>
                <a:ea typeface="Arial" charset="0"/>
                <a:cs typeface="Arial" charset="0"/>
                <a:sym typeface="Aharoni"/>
              </a:rPr>
            </a:br>
            <a:r>
              <a:rPr lang="en-GB" dirty="0">
                <a:solidFill>
                  <a:schemeClr val="dk1"/>
                </a:solidFill>
                <a:latin typeface="Arial" charset="0"/>
                <a:ea typeface="Arial" charset="0"/>
                <a:cs typeface="Arial" charset="0"/>
                <a:sym typeface="Aharoni"/>
              </a:rPr>
              <a:t>and athletes are often considered as ideally placed to be advocates </a:t>
            </a:r>
            <a:br>
              <a:rPr lang="en-GB" dirty="0">
                <a:solidFill>
                  <a:schemeClr val="dk1"/>
                </a:solidFill>
                <a:latin typeface="Arial" charset="0"/>
                <a:ea typeface="Arial" charset="0"/>
                <a:cs typeface="Arial" charset="0"/>
                <a:sym typeface="Aharoni"/>
              </a:rPr>
            </a:br>
            <a:r>
              <a:rPr lang="en-GB" dirty="0">
                <a:solidFill>
                  <a:schemeClr val="dk1"/>
                </a:solidFill>
                <a:latin typeface="Arial" charset="0"/>
                <a:ea typeface="Arial" charset="0"/>
                <a:cs typeface="Arial" charset="0"/>
                <a:sym typeface="Aharoni"/>
              </a:rPr>
              <a:t>for the issues that they support. Why do you think that this is?</a:t>
            </a:r>
            <a:endParaRPr lang="en-GB" dirty="0">
              <a:solidFill>
                <a:srgbClr val="000000"/>
              </a:solidFill>
              <a:latin typeface="Arial"/>
              <a:ea typeface="Arial"/>
              <a:cs typeface="Arial"/>
              <a:sym typeface="Arial"/>
            </a:endParaRPr>
          </a:p>
        </p:txBody>
      </p:sp>
      <p:sp>
        <p:nvSpPr>
          <p:cNvPr id="15" name="Title 5">
            <a:extLst>
              <a:ext uri="{FF2B5EF4-FFF2-40B4-BE49-F238E27FC236}">
                <a16:creationId xmlns:a16="http://schemas.microsoft.com/office/drawing/2014/main" id="{83DE531F-3657-3D47-A445-FD68345F39F3}"/>
              </a:ext>
            </a:extLst>
          </p:cNvPr>
          <p:cNvSpPr>
            <a:spLocks noGrp="1"/>
          </p:cNvSpPr>
          <p:nvPr>
            <p:ph type="title"/>
          </p:nvPr>
        </p:nvSpPr>
        <p:spPr/>
        <p:txBody>
          <a:bodyPr>
            <a:spAutoFit/>
          </a:bodyPr>
          <a:lstStyle/>
          <a:p>
            <a:r>
              <a:rPr lang="en-GB" b="1" dirty="0"/>
              <a:t>ADVOCACY </a:t>
            </a:r>
          </a:p>
        </p:txBody>
      </p:sp>
      <p:pic>
        <p:nvPicPr>
          <p:cNvPr id="46" name="Picture 45">
            <a:extLst>
              <a:ext uri="{FF2B5EF4-FFF2-40B4-BE49-F238E27FC236}">
                <a16:creationId xmlns:a16="http://schemas.microsoft.com/office/drawing/2014/main" id="{02A5045A-7C5F-664A-A415-FEDD17AAA5A3}"/>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65102" y="1504363"/>
            <a:ext cx="3650341" cy="219419"/>
          </a:xfrm>
          <a:prstGeom prst="rect">
            <a:avLst/>
          </a:prstGeom>
        </p:spPr>
      </p:pic>
      <p:sp>
        <p:nvSpPr>
          <p:cNvPr id="50" name="Content Placeholder 12">
            <a:extLst>
              <a:ext uri="{FF2B5EF4-FFF2-40B4-BE49-F238E27FC236}">
                <a16:creationId xmlns:a16="http://schemas.microsoft.com/office/drawing/2014/main" id="{6EAD1121-A176-6945-BD8A-EB965D5D749A}"/>
              </a:ext>
            </a:extLst>
          </p:cNvPr>
          <p:cNvSpPr txBox="1">
            <a:spLocks/>
          </p:cNvSpPr>
          <p:nvPr/>
        </p:nvSpPr>
        <p:spPr>
          <a:xfrm>
            <a:off x="932180" y="3045502"/>
            <a:ext cx="7609605" cy="2893100"/>
          </a:xfrm>
          <a:prstGeom prst="rect">
            <a:avLst/>
          </a:prstGeom>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1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spcBef>
                <a:spcPts val="0"/>
              </a:spcBef>
              <a:spcAft>
                <a:spcPts val="600"/>
              </a:spcAft>
              <a:buClr>
                <a:srgbClr val="000000"/>
              </a:buClr>
              <a:buSzPts val="1400"/>
              <a:buFont typeface="Arial" panose="020B0604020202020204" pitchFamily="34" charset="0"/>
              <a:buChar char="•"/>
            </a:pPr>
            <a:r>
              <a:rPr lang="en-GB" dirty="0">
                <a:solidFill>
                  <a:srgbClr val="000000"/>
                </a:solidFill>
                <a:latin typeface="Arial"/>
                <a:ea typeface="Arial"/>
                <a:cs typeface="Arial"/>
                <a:sym typeface="Arial"/>
              </a:rPr>
              <a:t>Athletes have a global platform as they compete in large </a:t>
            </a:r>
            <a:br>
              <a:rPr lang="en-GB" dirty="0">
                <a:solidFill>
                  <a:srgbClr val="000000"/>
                </a:solidFill>
                <a:latin typeface="Arial"/>
                <a:ea typeface="Arial"/>
                <a:cs typeface="Arial"/>
                <a:sym typeface="Arial"/>
              </a:rPr>
            </a:br>
            <a:r>
              <a:rPr lang="en-GB" dirty="0">
                <a:solidFill>
                  <a:srgbClr val="000000"/>
                </a:solidFill>
                <a:latin typeface="Arial"/>
                <a:ea typeface="Arial"/>
                <a:cs typeface="Arial"/>
                <a:sym typeface="Arial"/>
              </a:rPr>
              <a:t>globally recognised events</a:t>
            </a:r>
          </a:p>
          <a:p>
            <a:pPr marL="285750" indent="-285750">
              <a:lnSpc>
                <a:spcPct val="100000"/>
              </a:lnSpc>
              <a:spcBef>
                <a:spcPts val="0"/>
              </a:spcBef>
              <a:spcAft>
                <a:spcPts val="600"/>
              </a:spcAft>
              <a:buClr>
                <a:srgbClr val="000000"/>
              </a:buClr>
              <a:buSzPts val="1400"/>
              <a:buFont typeface="Arial" panose="020B0604020202020204" pitchFamily="34" charset="0"/>
              <a:buChar char="•"/>
            </a:pPr>
            <a:r>
              <a:rPr lang="en-GB" dirty="0">
                <a:solidFill>
                  <a:srgbClr val="000000"/>
                </a:solidFill>
                <a:latin typeface="Arial"/>
                <a:ea typeface="Arial"/>
                <a:cs typeface="Arial"/>
                <a:sym typeface="Arial"/>
              </a:rPr>
              <a:t>Athletes are often sponsored by large global organisations </a:t>
            </a:r>
            <a:br>
              <a:rPr lang="en-GB" dirty="0">
                <a:solidFill>
                  <a:srgbClr val="000000"/>
                </a:solidFill>
                <a:latin typeface="Arial"/>
                <a:ea typeface="Arial"/>
                <a:cs typeface="Arial"/>
                <a:sym typeface="Arial"/>
              </a:rPr>
            </a:br>
            <a:r>
              <a:rPr lang="en-GB" dirty="0">
                <a:solidFill>
                  <a:srgbClr val="000000"/>
                </a:solidFill>
                <a:latin typeface="Arial"/>
                <a:ea typeface="Arial"/>
                <a:cs typeface="Arial"/>
                <a:sym typeface="Arial"/>
              </a:rPr>
              <a:t>who have great platforms for advertising and sharing awareness </a:t>
            </a:r>
          </a:p>
          <a:p>
            <a:pPr marL="285750" indent="-285750">
              <a:lnSpc>
                <a:spcPct val="100000"/>
              </a:lnSpc>
              <a:spcBef>
                <a:spcPts val="0"/>
              </a:spcBef>
              <a:spcAft>
                <a:spcPts val="600"/>
              </a:spcAft>
              <a:buClr>
                <a:srgbClr val="000000"/>
              </a:buClr>
              <a:buSzPts val="1400"/>
              <a:buFont typeface="Arial" panose="020B0604020202020204" pitchFamily="34" charset="0"/>
              <a:buChar char="•"/>
            </a:pPr>
            <a:r>
              <a:rPr lang="en-GB" dirty="0">
                <a:solidFill>
                  <a:srgbClr val="000000"/>
                </a:solidFill>
                <a:latin typeface="Arial"/>
                <a:ea typeface="Arial"/>
                <a:cs typeface="Arial"/>
                <a:sym typeface="Arial"/>
              </a:rPr>
              <a:t>Athletes are often considered ‘good’ role models</a:t>
            </a:r>
          </a:p>
          <a:p>
            <a:pPr marL="285750" indent="-285750">
              <a:lnSpc>
                <a:spcPct val="100000"/>
              </a:lnSpc>
              <a:spcBef>
                <a:spcPts val="0"/>
              </a:spcBef>
              <a:spcAft>
                <a:spcPts val="600"/>
              </a:spcAft>
              <a:buClr>
                <a:srgbClr val="000000"/>
              </a:buClr>
              <a:buSzPts val="1400"/>
              <a:buFont typeface="Arial" panose="020B0604020202020204" pitchFamily="34" charset="0"/>
              <a:buChar char="•"/>
            </a:pPr>
            <a:r>
              <a:rPr lang="en-GB" dirty="0">
                <a:solidFill>
                  <a:srgbClr val="000000"/>
                </a:solidFill>
                <a:latin typeface="Arial"/>
                <a:ea typeface="Arial"/>
                <a:cs typeface="Arial"/>
                <a:sym typeface="Arial"/>
              </a:rPr>
              <a:t>Athletes are often well travelled and therefore have a good </a:t>
            </a:r>
            <a:br>
              <a:rPr lang="en-GB" dirty="0">
                <a:solidFill>
                  <a:srgbClr val="000000"/>
                </a:solidFill>
                <a:latin typeface="Arial"/>
                <a:ea typeface="Arial"/>
                <a:cs typeface="Arial"/>
                <a:sym typeface="Arial"/>
              </a:rPr>
            </a:br>
            <a:r>
              <a:rPr lang="en-GB" dirty="0">
                <a:solidFill>
                  <a:srgbClr val="000000"/>
                </a:solidFill>
                <a:latin typeface="Arial"/>
                <a:ea typeface="Arial"/>
                <a:cs typeface="Arial"/>
                <a:sym typeface="Arial"/>
              </a:rPr>
              <a:t>knowledge and understanding of the world and societal issues </a:t>
            </a:r>
          </a:p>
          <a:p>
            <a:pPr marL="285750" indent="-285750">
              <a:lnSpc>
                <a:spcPct val="100000"/>
              </a:lnSpc>
              <a:spcBef>
                <a:spcPts val="0"/>
              </a:spcBef>
              <a:spcAft>
                <a:spcPts val="600"/>
              </a:spcAft>
              <a:buClr>
                <a:srgbClr val="000000"/>
              </a:buClr>
              <a:buSzPts val="1400"/>
              <a:buFont typeface="Arial" panose="020B0604020202020204" pitchFamily="34" charset="0"/>
              <a:buChar char="•"/>
            </a:pPr>
            <a:r>
              <a:rPr lang="en-GB" dirty="0">
                <a:solidFill>
                  <a:srgbClr val="000000"/>
                </a:solidFill>
                <a:latin typeface="Arial"/>
                <a:ea typeface="Arial"/>
                <a:cs typeface="Arial"/>
                <a:sym typeface="Arial"/>
              </a:rPr>
              <a:t>Athletes have a vested interest in ensuring fairness and equality in the world – this will make the sporting world much more accessible for all!</a:t>
            </a:r>
          </a:p>
        </p:txBody>
      </p:sp>
      <p:pic>
        <p:nvPicPr>
          <p:cNvPr id="59" name="Picture 58">
            <a:extLst>
              <a:ext uri="{FF2B5EF4-FFF2-40B4-BE49-F238E27FC236}">
                <a16:creationId xmlns:a16="http://schemas.microsoft.com/office/drawing/2014/main" id="{9AF4116B-3F44-6947-AE8C-4EF9F8FADE83}"/>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521052" y="1180228"/>
            <a:ext cx="1154488" cy="1321585"/>
          </a:xfrm>
          <a:prstGeom prst="rect">
            <a:avLst/>
          </a:prstGeom>
        </p:spPr>
      </p:pic>
    </p:spTree>
    <p:extLst>
      <p:ext uri="{BB962C8B-B14F-4D97-AF65-F5344CB8AC3E}">
        <p14:creationId xmlns:p14="http://schemas.microsoft.com/office/powerpoint/2010/main" val="2606166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Content Placeholder 6">
            <a:extLst>
              <a:ext uri="{FF2B5EF4-FFF2-40B4-BE49-F238E27FC236}">
                <a16:creationId xmlns:a16="http://schemas.microsoft.com/office/drawing/2014/main" id="{9192F2C5-529E-2C43-8C63-638DAF44D715}"/>
              </a:ext>
            </a:extLst>
          </p:cNvPr>
          <p:cNvSpPr>
            <a:spLocks noGrp="1"/>
          </p:cNvSpPr>
          <p:nvPr>
            <p:ph idx="4294967295"/>
          </p:nvPr>
        </p:nvSpPr>
        <p:spPr>
          <a:xfrm>
            <a:off x="932400" y="744880"/>
            <a:ext cx="7236240" cy="1200329"/>
          </a:xfrm>
        </p:spPr>
        <p:txBody>
          <a:bodyPr wrap="square">
            <a:spAutoFit/>
          </a:bodyPr>
          <a:lstStyle/>
          <a:p>
            <a:pPr marL="0" lvl="0" indent="0">
              <a:lnSpc>
                <a:spcPct val="100000"/>
              </a:lnSpc>
              <a:spcBef>
                <a:spcPts val="0"/>
              </a:spcBef>
              <a:buClr>
                <a:srgbClr val="000000"/>
              </a:buClr>
              <a:buSzPts val="1400"/>
              <a:buNone/>
            </a:pPr>
            <a:r>
              <a:rPr lang="en-GB" sz="1800" dirty="0">
                <a:solidFill>
                  <a:srgbClr val="000000"/>
                </a:solidFill>
                <a:latin typeface="Arial"/>
                <a:ea typeface="Arial"/>
                <a:cs typeface="Arial"/>
                <a:sym typeface="Arial"/>
              </a:rPr>
              <a:t>The Commonwealth Games Federation recognises that athletes are well placed to positively advocate for important issues and therefore have released guidance for athletes who wish to do so. They created 3 key guideline for athletes who are advocating for societal issues:</a:t>
            </a:r>
          </a:p>
        </p:txBody>
      </p:sp>
      <p:sp>
        <p:nvSpPr>
          <p:cNvPr id="10" name="Content Placeholder 6">
            <a:extLst>
              <a:ext uri="{FF2B5EF4-FFF2-40B4-BE49-F238E27FC236}">
                <a16:creationId xmlns:a16="http://schemas.microsoft.com/office/drawing/2014/main" id="{85A5D9FC-133C-5B43-AA51-68F2D67ACCD4}"/>
              </a:ext>
            </a:extLst>
          </p:cNvPr>
          <p:cNvSpPr txBox="1">
            <a:spLocks/>
          </p:cNvSpPr>
          <p:nvPr/>
        </p:nvSpPr>
        <p:spPr>
          <a:xfrm>
            <a:off x="932400" y="2157120"/>
            <a:ext cx="8557040" cy="3400931"/>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Bef>
                <a:spcPts val="0"/>
              </a:spcBef>
              <a:spcAft>
                <a:spcPts val="600"/>
              </a:spcAft>
              <a:buClr>
                <a:srgbClr val="000000"/>
              </a:buClr>
              <a:buSzPts val="1400"/>
              <a:buFont typeface="+mj-lt"/>
              <a:buAutoNum type="arabicPeriod"/>
            </a:pPr>
            <a:r>
              <a:rPr lang="en-GB" sz="1800" dirty="0">
                <a:solidFill>
                  <a:srgbClr val="000000"/>
                </a:solidFill>
                <a:latin typeface="Arial"/>
                <a:ea typeface="Arial"/>
                <a:cs typeface="Arial"/>
                <a:sym typeface="Arial"/>
              </a:rPr>
              <a:t>The Commonwealth Games Federation (CGF) recognises that athletes are:</a:t>
            </a:r>
          </a:p>
          <a:p>
            <a:pPr lvl="1">
              <a:lnSpc>
                <a:spcPct val="100000"/>
              </a:lnSpc>
              <a:spcBef>
                <a:spcPts val="0"/>
              </a:spcBef>
              <a:buClr>
                <a:srgbClr val="FEE406"/>
              </a:buClr>
              <a:buSzPct val="100000"/>
              <a:buFont typeface="Wingdings" pitchFamily="2" charset="2"/>
              <a:buChar char="§"/>
            </a:pPr>
            <a:r>
              <a:rPr lang="en-GB" sz="1800" dirty="0">
                <a:solidFill>
                  <a:srgbClr val="000000"/>
                </a:solidFill>
                <a:latin typeface="Arial"/>
                <a:ea typeface="Arial"/>
                <a:cs typeface="Arial"/>
                <a:sym typeface="Arial"/>
              </a:rPr>
              <a:t>Inspirational leaders</a:t>
            </a:r>
          </a:p>
          <a:p>
            <a:pPr lvl="1">
              <a:lnSpc>
                <a:spcPct val="100000"/>
              </a:lnSpc>
              <a:spcBef>
                <a:spcPts val="0"/>
              </a:spcBef>
              <a:buClr>
                <a:srgbClr val="FEE406"/>
              </a:buClr>
              <a:buSzPct val="100000"/>
              <a:buFont typeface="Wingdings" pitchFamily="2" charset="2"/>
              <a:buChar char="§"/>
            </a:pPr>
            <a:r>
              <a:rPr lang="en-GB" sz="1800" dirty="0">
                <a:solidFill>
                  <a:srgbClr val="000000"/>
                </a:solidFill>
                <a:latin typeface="Arial"/>
                <a:ea typeface="Arial"/>
                <a:cs typeface="Arial"/>
                <a:sym typeface="Arial"/>
              </a:rPr>
              <a:t>Agents of change</a:t>
            </a:r>
          </a:p>
          <a:p>
            <a:pPr lvl="1">
              <a:lnSpc>
                <a:spcPct val="100000"/>
              </a:lnSpc>
              <a:spcBef>
                <a:spcPts val="0"/>
              </a:spcBef>
              <a:buClr>
                <a:srgbClr val="FEE406"/>
              </a:buClr>
              <a:buSzPct val="100000"/>
              <a:buFont typeface="Wingdings" pitchFamily="2" charset="2"/>
              <a:buChar char="§"/>
            </a:pPr>
            <a:r>
              <a:rPr lang="en-GB" sz="1800" dirty="0">
                <a:solidFill>
                  <a:srgbClr val="000000"/>
                </a:solidFill>
                <a:latin typeface="Arial"/>
                <a:ea typeface="Arial"/>
                <a:cs typeface="Arial"/>
                <a:sym typeface="Arial"/>
              </a:rPr>
              <a:t>Advocates for integrity</a:t>
            </a:r>
          </a:p>
          <a:p>
            <a:pPr lvl="1">
              <a:lnSpc>
                <a:spcPct val="100000"/>
              </a:lnSpc>
              <a:spcBef>
                <a:spcPts val="0"/>
              </a:spcBef>
              <a:spcAft>
                <a:spcPts val="1800"/>
              </a:spcAft>
              <a:buClr>
                <a:srgbClr val="FEE406"/>
              </a:buClr>
              <a:buSzPct val="100000"/>
              <a:buFont typeface="Wingdings" pitchFamily="2" charset="2"/>
              <a:buChar char="§"/>
            </a:pPr>
            <a:r>
              <a:rPr lang="en-GB" sz="1800" dirty="0">
                <a:solidFill>
                  <a:srgbClr val="000000"/>
                </a:solidFill>
                <a:latin typeface="Arial"/>
                <a:ea typeface="Arial"/>
                <a:cs typeface="Arial"/>
                <a:sym typeface="Arial"/>
              </a:rPr>
              <a:t>Ambassadors for respect, impartiality and non-discrimination</a:t>
            </a:r>
          </a:p>
          <a:p>
            <a:pPr marL="342900" indent="-342900">
              <a:lnSpc>
                <a:spcPct val="100000"/>
              </a:lnSpc>
              <a:spcBef>
                <a:spcPts val="0"/>
              </a:spcBef>
              <a:spcAft>
                <a:spcPts val="1800"/>
              </a:spcAft>
              <a:buClr>
                <a:srgbClr val="000000"/>
              </a:buClr>
              <a:buSzPts val="1400"/>
              <a:buFont typeface="+mj-lt"/>
              <a:buAutoNum type="arabicPeriod" startAt="2"/>
            </a:pPr>
            <a:r>
              <a:rPr lang="en-GB" sz="1800" b="1" dirty="0">
                <a:solidFill>
                  <a:srgbClr val="000000"/>
                </a:solidFill>
                <a:highlight>
                  <a:srgbClr val="FEE406"/>
                </a:highlight>
                <a:latin typeface="Arial"/>
                <a:ea typeface="Arial"/>
                <a:cs typeface="Arial"/>
                <a:sym typeface="Arial"/>
              </a:rPr>
              <a:t>The CGF is supportive of freedom of expression and trusts, respects and understands that athletes may want to make positive expressions of their values in line with the CGF values of Humanity, Equality and Destiny</a:t>
            </a:r>
          </a:p>
          <a:p>
            <a:pPr marL="342900" indent="-342900">
              <a:lnSpc>
                <a:spcPct val="100000"/>
              </a:lnSpc>
              <a:spcBef>
                <a:spcPts val="0"/>
              </a:spcBef>
              <a:buClr>
                <a:srgbClr val="000000"/>
              </a:buClr>
              <a:buSzPts val="1400"/>
              <a:buFont typeface="+mj-lt"/>
              <a:buAutoNum type="arabicPeriod" startAt="2"/>
            </a:pPr>
            <a:r>
              <a:rPr lang="en-GB" sz="1800" dirty="0">
                <a:solidFill>
                  <a:srgbClr val="000000"/>
                </a:solidFill>
                <a:latin typeface="Arial"/>
                <a:ea typeface="Arial"/>
                <a:cs typeface="Arial"/>
                <a:sym typeface="Arial"/>
              </a:rPr>
              <a:t>Any such positive expressions of values are subject to the CGF Charter of Good Conduct</a:t>
            </a:r>
          </a:p>
        </p:txBody>
      </p:sp>
      <p:pic>
        <p:nvPicPr>
          <p:cNvPr id="5" name="Picture 4">
            <a:extLst>
              <a:ext uri="{FF2B5EF4-FFF2-40B4-BE49-F238E27FC236}">
                <a16:creationId xmlns:a16="http://schemas.microsoft.com/office/drawing/2014/main" id="{6BCF5315-B2B3-9D4E-8E02-2C4E5BBB0841}"/>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319040" y="924559"/>
            <a:ext cx="1660020" cy="4262909"/>
          </a:xfrm>
          <a:prstGeom prst="rect">
            <a:avLst/>
          </a:prstGeom>
        </p:spPr>
      </p:pic>
    </p:spTree>
    <p:extLst>
      <p:ext uri="{BB962C8B-B14F-4D97-AF65-F5344CB8AC3E}">
        <p14:creationId xmlns:p14="http://schemas.microsoft.com/office/powerpoint/2010/main" val="1306903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500"/>
                                  </p:stCondLst>
                                  <p:childTnLst>
                                    <p:set>
                                      <p:cBhvr>
                                        <p:cTn id="9" dur="1" fill="hold">
                                          <p:stCondLst>
                                            <p:cond delay="0"/>
                                          </p:stCondLst>
                                        </p:cTn>
                                        <p:tgtEl>
                                          <p:spTgt spid="10">
                                            <p:txEl>
                                              <p:pRg st="1" end="1"/>
                                            </p:txEl>
                                          </p:spTgt>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grpId="0" nodeType="afterEffect">
                                  <p:stCondLst>
                                    <p:cond delay="500"/>
                                  </p:stCondLst>
                                  <p:childTnLst>
                                    <p:set>
                                      <p:cBhvr>
                                        <p:cTn id="12" dur="1" fill="hold">
                                          <p:stCondLst>
                                            <p:cond delay="0"/>
                                          </p:stCondLst>
                                        </p:cTn>
                                        <p:tgtEl>
                                          <p:spTgt spid="10">
                                            <p:txEl>
                                              <p:pRg st="2" end="2"/>
                                            </p:txEl>
                                          </p:spTgt>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grpId="0" nodeType="afterEffect">
                                  <p:stCondLst>
                                    <p:cond delay="500"/>
                                  </p:stCondLst>
                                  <p:childTnLst>
                                    <p:set>
                                      <p:cBhvr>
                                        <p:cTn id="15" dur="1" fill="hold">
                                          <p:stCondLst>
                                            <p:cond delay="0"/>
                                          </p:stCondLst>
                                        </p:cTn>
                                        <p:tgtEl>
                                          <p:spTgt spid="10">
                                            <p:txEl>
                                              <p:pRg st="3" end="3"/>
                                            </p:txEl>
                                          </p:spTgt>
                                        </p:tgtEl>
                                        <p:attrNameLst>
                                          <p:attrName>style.visibility</p:attrName>
                                        </p:attrNameLst>
                                      </p:cBhvr>
                                      <p:to>
                                        <p:strVal val="visible"/>
                                      </p:to>
                                    </p:set>
                                  </p:childTnLst>
                                </p:cTn>
                              </p:par>
                            </p:childTnLst>
                          </p:cTn>
                        </p:par>
                        <p:par>
                          <p:cTn id="16" fill="hold">
                            <p:stCondLst>
                              <p:cond delay="1500"/>
                            </p:stCondLst>
                            <p:childTnLst>
                              <p:par>
                                <p:cTn id="17" presetID="1" presetClass="entr" presetSubtype="0" fill="hold" grpId="0" nodeType="afterEffect">
                                  <p:stCondLst>
                                    <p:cond delay="500"/>
                                  </p:stCondLst>
                                  <p:childTnLst>
                                    <p:set>
                                      <p:cBhvr>
                                        <p:cTn id="18"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allAtOnce"/>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Content Placeholder 6">
            <a:extLst>
              <a:ext uri="{FF2B5EF4-FFF2-40B4-BE49-F238E27FC236}">
                <a16:creationId xmlns:a16="http://schemas.microsoft.com/office/drawing/2014/main" id="{9192F2C5-529E-2C43-8C63-638DAF44D715}"/>
              </a:ext>
            </a:extLst>
          </p:cNvPr>
          <p:cNvSpPr>
            <a:spLocks noGrp="1"/>
          </p:cNvSpPr>
          <p:nvPr>
            <p:ph idx="4294967295"/>
          </p:nvPr>
        </p:nvSpPr>
        <p:spPr>
          <a:xfrm>
            <a:off x="1247140" y="2697991"/>
            <a:ext cx="7237413" cy="2616101"/>
          </a:xfrm>
        </p:spPr>
        <p:txBody>
          <a:bodyPr wrap="square">
            <a:spAutoFit/>
          </a:bodyPr>
          <a:lstStyle/>
          <a:p>
            <a:pPr marL="0" lvl="0" indent="0">
              <a:lnSpc>
                <a:spcPct val="100000"/>
              </a:lnSpc>
              <a:spcBef>
                <a:spcPts val="0"/>
              </a:spcBef>
              <a:spcAft>
                <a:spcPts val="1200"/>
              </a:spcAft>
              <a:buClr>
                <a:srgbClr val="000000"/>
              </a:buClr>
              <a:buSzPts val="1400"/>
              <a:buNone/>
            </a:pPr>
            <a:r>
              <a:rPr lang="en-GB" sz="1800" dirty="0">
                <a:solidFill>
                  <a:srgbClr val="000000"/>
                </a:solidFill>
                <a:latin typeface="Arial"/>
                <a:ea typeface="Arial"/>
                <a:cs typeface="Arial"/>
                <a:sym typeface="Arial"/>
              </a:rPr>
              <a:t>So what does this mean?</a:t>
            </a:r>
          </a:p>
          <a:p>
            <a:pPr marL="0" lvl="0" indent="0">
              <a:lnSpc>
                <a:spcPct val="100000"/>
              </a:lnSpc>
              <a:spcBef>
                <a:spcPts val="0"/>
              </a:spcBef>
              <a:spcAft>
                <a:spcPts val="1200"/>
              </a:spcAft>
              <a:buClr>
                <a:srgbClr val="000000"/>
              </a:buClr>
              <a:buSzPts val="1400"/>
              <a:buNone/>
            </a:pPr>
            <a:r>
              <a:rPr lang="en-GB" sz="1800" dirty="0">
                <a:solidFill>
                  <a:srgbClr val="000000"/>
                </a:solidFill>
                <a:latin typeface="Arial"/>
                <a:ea typeface="Arial"/>
                <a:cs typeface="Arial"/>
                <a:sym typeface="Arial"/>
              </a:rPr>
              <a:t>This means that the Commonwealth Games committee </a:t>
            </a:r>
            <a:br>
              <a:rPr lang="en-GB" sz="1800" dirty="0">
                <a:solidFill>
                  <a:srgbClr val="000000"/>
                </a:solidFill>
                <a:latin typeface="Arial"/>
                <a:ea typeface="Arial"/>
                <a:cs typeface="Arial"/>
                <a:sym typeface="Arial"/>
              </a:rPr>
            </a:br>
            <a:r>
              <a:rPr lang="en-GB" sz="1800" dirty="0">
                <a:solidFill>
                  <a:srgbClr val="000000"/>
                </a:solidFill>
                <a:latin typeface="Arial"/>
                <a:ea typeface="Arial"/>
                <a:cs typeface="Arial"/>
                <a:sym typeface="Arial"/>
              </a:rPr>
              <a:t>are going to support athletes to be advocates for the </a:t>
            </a:r>
            <a:br>
              <a:rPr lang="en-GB" sz="1800" dirty="0">
                <a:solidFill>
                  <a:srgbClr val="000000"/>
                </a:solidFill>
                <a:latin typeface="Arial"/>
                <a:ea typeface="Arial"/>
                <a:cs typeface="Arial"/>
                <a:sym typeface="Arial"/>
              </a:rPr>
            </a:br>
            <a:r>
              <a:rPr lang="en-GB" sz="1800" dirty="0">
                <a:solidFill>
                  <a:srgbClr val="000000"/>
                </a:solidFill>
                <a:latin typeface="Arial"/>
                <a:ea typeface="Arial"/>
                <a:cs typeface="Arial"/>
                <a:sym typeface="Arial"/>
              </a:rPr>
              <a:t>causes/issues that they wish to express. </a:t>
            </a:r>
          </a:p>
          <a:p>
            <a:pPr marL="0" lvl="0" indent="0">
              <a:lnSpc>
                <a:spcPct val="100000"/>
              </a:lnSpc>
              <a:spcBef>
                <a:spcPts val="0"/>
              </a:spcBef>
              <a:spcAft>
                <a:spcPts val="1200"/>
              </a:spcAft>
              <a:buClr>
                <a:srgbClr val="000000"/>
              </a:buClr>
              <a:buSzPts val="1400"/>
              <a:buNone/>
            </a:pPr>
            <a:r>
              <a:rPr lang="en-GB" sz="1800" dirty="0">
                <a:solidFill>
                  <a:srgbClr val="000000"/>
                </a:solidFill>
                <a:latin typeface="Arial"/>
                <a:ea typeface="Arial"/>
                <a:cs typeface="Arial"/>
                <a:sym typeface="Arial"/>
              </a:rPr>
              <a:t>Athletes at the Birmingham 2022 Commonwealth </a:t>
            </a:r>
            <a:br>
              <a:rPr lang="en-GB" sz="1800" dirty="0">
                <a:solidFill>
                  <a:srgbClr val="000000"/>
                </a:solidFill>
                <a:latin typeface="Arial"/>
                <a:ea typeface="Arial"/>
                <a:cs typeface="Arial"/>
                <a:sym typeface="Arial"/>
              </a:rPr>
            </a:br>
            <a:r>
              <a:rPr lang="en-GB" sz="1800" dirty="0">
                <a:solidFill>
                  <a:srgbClr val="000000"/>
                </a:solidFill>
                <a:latin typeface="Arial"/>
                <a:ea typeface="Arial"/>
                <a:cs typeface="Arial"/>
                <a:sym typeface="Arial"/>
              </a:rPr>
              <a:t>Games will be allowed to show their support for societal </a:t>
            </a:r>
            <a:br>
              <a:rPr lang="en-GB" sz="1800" dirty="0">
                <a:solidFill>
                  <a:srgbClr val="000000"/>
                </a:solidFill>
                <a:latin typeface="Arial"/>
                <a:ea typeface="Arial"/>
                <a:cs typeface="Arial"/>
                <a:sym typeface="Arial"/>
              </a:rPr>
            </a:br>
            <a:r>
              <a:rPr lang="en-GB" sz="1800" dirty="0">
                <a:solidFill>
                  <a:srgbClr val="000000"/>
                </a:solidFill>
                <a:latin typeface="Arial"/>
                <a:ea typeface="Arial"/>
                <a:cs typeface="Arial"/>
                <a:sym typeface="Arial"/>
              </a:rPr>
              <a:t>issues following the release of the Athletes Advocacy </a:t>
            </a:r>
            <a:br>
              <a:rPr lang="en-GB" sz="1800" dirty="0">
                <a:solidFill>
                  <a:srgbClr val="000000"/>
                </a:solidFill>
                <a:latin typeface="Arial"/>
                <a:ea typeface="Arial"/>
                <a:cs typeface="Arial"/>
                <a:sym typeface="Arial"/>
              </a:rPr>
            </a:br>
            <a:r>
              <a:rPr lang="en-GB" sz="1800" dirty="0">
                <a:solidFill>
                  <a:srgbClr val="000000"/>
                </a:solidFill>
                <a:latin typeface="Arial"/>
                <a:ea typeface="Arial"/>
                <a:cs typeface="Arial"/>
                <a:sym typeface="Arial"/>
              </a:rPr>
              <a:t>Guidelines Principles which we have just looked at.</a:t>
            </a:r>
          </a:p>
        </p:txBody>
      </p:sp>
      <p:sp>
        <p:nvSpPr>
          <p:cNvPr id="10" name="Content Placeholder 6">
            <a:extLst>
              <a:ext uri="{FF2B5EF4-FFF2-40B4-BE49-F238E27FC236}">
                <a16:creationId xmlns:a16="http://schemas.microsoft.com/office/drawing/2014/main" id="{85A5D9FC-133C-5B43-AA51-68F2D67ACCD4}"/>
              </a:ext>
            </a:extLst>
          </p:cNvPr>
          <p:cNvSpPr txBox="1">
            <a:spLocks/>
          </p:cNvSpPr>
          <p:nvPr/>
        </p:nvSpPr>
        <p:spPr>
          <a:xfrm>
            <a:off x="932400" y="985519"/>
            <a:ext cx="8262400" cy="1446550"/>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800"/>
              </a:spcAft>
              <a:buClr>
                <a:srgbClr val="000000"/>
              </a:buClr>
              <a:buSzPts val="1400"/>
              <a:buNone/>
            </a:pPr>
            <a:r>
              <a:rPr lang="en-GB" sz="2200" b="1" dirty="0">
                <a:solidFill>
                  <a:srgbClr val="000000"/>
                </a:solidFill>
                <a:highlight>
                  <a:srgbClr val="E3E3E3"/>
                </a:highlight>
                <a:latin typeface="Arial"/>
                <a:ea typeface="Arial"/>
                <a:cs typeface="Arial"/>
                <a:sym typeface="Arial"/>
              </a:rPr>
              <a:t>The CGF is supportive of freedom of expression and trusts, respects and understands that athletes may want to make positive expressions of their values in line with the CGF values of Humanity, Equality and Destiny</a:t>
            </a:r>
            <a:endParaRPr lang="en-GB" sz="2200" dirty="0">
              <a:solidFill>
                <a:srgbClr val="000000"/>
              </a:solidFill>
              <a:highlight>
                <a:srgbClr val="E3E3E3"/>
              </a:highlight>
              <a:latin typeface="Arial"/>
              <a:ea typeface="Arial"/>
              <a:cs typeface="Arial"/>
              <a:sym typeface="Arial"/>
            </a:endParaRPr>
          </a:p>
        </p:txBody>
      </p:sp>
      <p:pic>
        <p:nvPicPr>
          <p:cNvPr id="3" name="Picture 2">
            <a:extLst>
              <a:ext uri="{FF2B5EF4-FFF2-40B4-BE49-F238E27FC236}">
                <a16:creationId xmlns:a16="http://schemas.microsoft.com/office/drawing/2014/main" id="{3D51C320-FAE3-1E49-8F53-D3477CE3C7B4}"/>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00240" y="1120913"/>
            <a:ext cx="5191760" cy="4459102"/>
          </a:xfrm>
          <a:prstGeom prst="rect">
            <a:avLst/>
          </a:prstGeom>
        </p:spPr>
      </p:pic>
    </p:spTree>
    <p:extLst>
      <p:ext uri="{BB962C8B-B14F-4D97-AF65-F5344CB8AC3E}">
        <p14:creationId xmlns:p14="http://schemas.microsoft.com/office/powerpoint/2010/main" val="3948773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CAA78C07-48BE-1241-A52E-825F540DA4CF}"/>
              </a:ext>
              <a:ext uri="{C183D7F6-B498-43B3-948B-1728B52AA6E4}">
                <adec:decorative xmlns:adec="http://schemas.microsoft.com/office/drawing/2017/decorative" val="1"/>
              </a:ext>
            </a:extLst>
          </p:cNvPr>
          <p:cNvGrpSpPr/>
          <p:nvPr/>
        </p:nvGrpSpPr>
        <p:grpSpPr>
          <a:xfrm>
            <a:off x="1093704" y="2101178"/>
            <a:ext cx="3808496" cy="3091567"/>
            <a:chOff x="932180" y="1837018"/>
            <a:chExt cx="3508177" cy="3091567"/>
          </a:xfrm>
        </p:grpSpPr>
        <p:sp>
          <p:nvSpPr>
            <p:cNvPr id="21" name="Rectangle 20">
              <a:extLst>
                <a:ext uri="{FF2B5EF4-FFF2-40B4-BE49-F238E27FC236}">
                  <a16:creationId xmlns:a16="http://schemas.microsoft.com/office/drawing/2014/main" id="{5DDF5046-E4CE-1F43-A0E9-F684E029E054}"/>
                </a:ext>
              </a:extLst>
            </p:cNvPr>
            <p:cNvSpPr/>
            <p:nvPr/>
          </p:nvSpPr>
          <p:spPr>
            <a:xfrm rot="60000">
              <a:off x="932180" y="1904585"/>
              <a:ext cx="3384000" cy="302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2" name="Rectangle 21">
              <a:extLst>
                <a:ext uri="{FF2B5EF4-FFF2-40B4-BE49-F238E27FC236}">
                  <a16:creationId xmlns:a16="http://schemas.microsoft.com/office/drawing/2014/main" id="{CCEFC416-61C5-8E46-8E56-83CA2B23867D}"/>
                </a:ext>
              </a:extLst>
            </p:cNvPr>
            <p:cNvSpPr/>
            <p:nvPr/>
          </p:nvSpPr>
          <p:spPr>
            <a:xfrm rot="120000">
              <a:off x="1056357" y="1837018"/>
              <a:ext cx="3384000" cy="3024000"/>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11" name="Title 9">
            <a:extLst>
              <a:ext uri="{FF2B5EF4-FFF2-40B4-BE49-F238E27FC236}">
                <a16:creationId xmlns:a16="http://schemas.microsoft.com/office/drawing/2014/main" id="{EA318CA3-842B-9642-8F4F-69E933AECEBF}"/>
              </a:ext>
            </a:extLst>
          </p:cNvPr>
          <p:cNvSpPr>
            <a:spLocks noGrp="1"/>
          </p:cNvSpPr>
          <p:nvPr>
            <p:ph type="title"/>
          </p:nvPr>
        </p:nvSpPr>
        <p:spPr>
          <a:xfrm>
            <a:off x="932180" y="779702"/>
            <a:ext cx="10327640" cy="532262"/>
          </a:xfrm>
        </p:spPr>
        <p:txBody>
          <a:bodyPr>
            <a:spAutoFit/>
          </a:bodyPr>
          <a:lstStyle/>
          <a:p>
            <a:r>
              <a:rPr lang="en-GB" b="1" dirty="0"/>
              <a:t>MAIN TASK: CASE STUDIES </a:t>
            </a:r>
            <a:endParaRPr lang="en-US" b="1" dirty="0"/>
          </a:p>
        </p:txBody>
      </p:sp>
      <p:sp>
        <p:nvSpPr>
          <p:cNvPr id="12" name="Content Placeholder 6">
            <a:extLst>
              <a:ext uri="{FF2B5EF4-FFF2-40B4-BE49-F238E27FC236}">
                <a16:creationId xmlns:a16="http://schemas.microsoft.com/office/drawing/2014/main" id="{6428C8C8-406E-5045-B61C-3C907351DFB0}"/>
              </a:ext>
            </a:extLst>
          </p:cNvPr>
          <p:cNvSpPr>
            <a:spLocks noGrp="1"/>
          </p:cNvSpPr>
          <p:nvPr>
            <p:ph idx="4294967295"/>
          </p:nvPr>
        </p:nvSpPr>
        <p:spPr>
          <a:xfrm>
            <a:off x="1544931" y="2471183"/>
            <a:ext cx="3071896" cy="2419124"/>
          </a:xfrm>
          <a:prstGeom prst="rect">
            <a:avLst/>
          </a:prstGeom>
        </p:spPr>
        <p:txBody>
          <a:bodyPr wrap="square">
            <a:spAutoFit/>
          </a:bodyPr>
          <a:lstStyle/>
          <a:p>
            <a:pPr marL="0" indent="0">
              <a:buNone/>
            </a:pPr>
            <a:r>
              <a:rPr lang="en-GB" dirty="0">
                <a:latin typeface="Arial" charset="0"/>
                <a:ea typeface="Arial" charset="0"/>
                <a:cs typeface="Arial" charset="0"/>
              </a:rPr>
              <a:t>Read through </a:t>
            </a:r>
            <a:br>
              <a:rPr lang="en-GB" dirty="0">
                <a:latin typeface="Arial" charset="0"/>
                <a:ea typeface="Arial" charset="0"/>
                <a:cs typeface="Arial" charset="0"/>
              </a:rPr>
            </a:br>
            <a:r>
              <a:rPr lang="en-GB" dirty="0">
                <a:latin typeface="Arial" charset="0"/>
                <a:ea typeface="Arial" charset="0"/>
                <a:cs typeface="Arial" charset="0"/>
              </a:rPr>
              <a:t>the following case studies of three athletes who are advocates for societal issues.</a:t>
            </a:r>
          </a:p>
        </p:txBody>
      </p:sp>
      <p:pic>
        <p:nvPicPr>
          <p:cNvPr id="25" name="Picture 24">
            <a:extLst>
              <a:ext uri="{FF2B5EF4-FFF2-40B4-BE49-F238E27FC236}">
                <a16:creationId xmlns:a16="http://schemas.microsoft.com/office/drawing/2014/main" id="{B9D9AF0A-391D-4F4F-84B1-5EBA5E828D33}"/>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93704" y="1275317"/>
            <a:ext cx="3650341" cy="219419"/>
          </a:xfrm>
          <a:prstGeom prst="rect">
            <a:avLst/>
          </a:prstGeom>
        </p:spPr>
      </p:pic>
      <p:pic>
        <p:nvPicPr>
          <p:cNvPr id="3" name="Picture 2">
            <a:extLst>
              <a:ext uri="{FF2B5EF4-FFF2-40B4-BE49-F238E27FC236}">
                <a16:creationId xmlns:a16="http://schemas.microsoft.com/office/drawing/2014/main" id="{6D0CA63F-2CB8-FE4A-80B7-4BDA48B95C3D}"/>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H="1">
            <a:off x="5271328" y="1275317"/>
            <a:ext cx="6920672" cy="5567680"/>
          </a:xfrm>
          <a:prstGeom prst="rect">
            <a:avLst/>
          </a:prstGeom>
        </p:spPr>
      </p:pic>
      <p:pic>
        <p:nvPicPr>
          <p:cNvPr id="23" name="Picture 22">
            <a:extLst>
              <a:ext uri="{FF2B5EF4-FFF2-40B4-BE49-F238E27FC236}">
                <a16:creationId xmlns:a16="http://schemas.microsoft.com/office/drawing/2014/main" id="{0C97D7D3-6F5A-E241-93B2-0AFD83971ABB}"/>
              </a:ext>
              <a:ext uri="{C183D7F6-B498-43B3-948B-1728B52AA6E4}">
                <adec:decorative xmlns:adec="http://schemas.microsoft.com/office/drawing/2017/decorative" val="1"/>
              </a:ext>
            </a:extLst>
          </p:cNvPr>
          <p:cNvPicPr>
            <a:picLocks noChangeAspect="1"/>
          </p:cNvPicPr>
          <p:nvPr/>
        </p:nvPicPr>
        <p:blipFill>
          <a:blip r:embed="rId5" cstate="screen">
            <a:duotone>
              <a:prstClr val="black"/>
              <a:schemeClr val="bg1">
                <a:tint val="45000"/>
                <a:satMod val="400000"/>
              </a:schemeClr>
            </a:duotone>
            <a:extLst>
              <a:ext uri="{28A0092B-C50C-407E-A947-70E740481C1C}">
                <a14:useLocalDpi xmlns:a14="http://schemas.microsoft.com/office/drawing/2010/main"/>
              </a:ext>
            </a:extLst>
          </a:blip>
          <a:stretch>
            <a:fillRect/>
          </a:stretch>
        </p:blipFill>
        <p:spPr>
          <a:xfrm>
            <a:off x="8754769" y="1123465"/>
            <a:ext cx="1930400" cy="2209800"/>
          </a:xfrm>
          <a:prstGeom prst="rect">
            <a:avLst/>
          </a:prstGeom>
        </p:spPr>
      </p:pic>
    </p:spTree>
    <p:extLst>
      <p:ext uri="{BB962C8B-B14F-4D97-AF65-F5344CB8AC3E}">
        <p14:creationId xmlns:p14="http://schemas.microsoft.com/office/powerpoint/2010/main" val="21432209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9D9AF0A-391D-4F4F-84B1-5EBA5E828D33}"/>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93704" y="1776974"/>
            <a:ext cx="3650341" cy="219419"/>
          </a:xfrm>
          <a:prstGeom prst="rect">
            <a:avLst/>
          </a:prstGeom>
        </p:spPr>
      </p:pic>
      <p:sp>
        <p:nvSpPr>
          <p:cNvPr id="11" name="Title 9">
            <a:extLst>
              <a:ext uri="{FF2B5EF4-FFF2-40B4-BE49-F238E27FC236}">
                <a16:creationId xmlns:a16="http://schemas.microsoft.com/office/drawing/2014/main" id="{EA318CA3-842B-9642-8F4F-69E933AECEBF}"/>
              </a:ext>
            </a:extLst>
          </p:cNvPr>
          <p:cNvSpPr>
            <a:spLocks noGrp="1"/>
          </p:cNvSpPr>
          <p:nvPr>
            <p:ph type="title"/>
          </p:nvPr>
        </p:nvSpPr>
        <p:spPr>
          <a:xfrm>
            <a:off x="932180" y="813825"/>
            <a:ext cx="10327640" cy="963149"/>
          </a:xfrm>
        </p:spPr>
        <p:txBody>
          <a:bodyPr>
            <a:spAutoFit/>
          </a:bodyPr>
          <a:lstStyle/>
          <a:p>
            <a:r>
              <a:rPr lang="en-GB" b="1" dirty="0"/>
              <a:t>CASE STUDY 1: </a:t>
            </a:r>
            <a:br>
              <a:rPr lang="en-GB" b="1" dirty="0"/>
            </a:br>
            <a:r>
              <a:rPr lang="en-GB" b="1" dirty="0"/>
              <a:t>COLIN KAEPERNICK</a:t>
            </a:r>
            <a:endParaRPr lang="en-US" b="1" dirty="0"/>
          </a:p>
        </p:txBody>
      </p:sp>
      <p:sp>
        <p:nvSpPr>
          <p:cNvPr id="2" name="Content Placeholder 1">
            <a:extLst>
              <a:ext uri="{FF2B5EF4-FFF2-40B4-BE49-F238E27FC236}">
                <a16:creationId xmlns:a16="http://schemas.microsoft.com/office/drawing/2014/main" id="{EF1920C0-6D88-484B-A782-AA0E0C7AF84B}"/>
              </a:ext>
            </a:extLst>
          </p:cNvPr>
          <p:cNvSpPr>
            <a:spLocks noGrp="1"/>
          </p:cNvSpPr>
          <p:nvPr>
            <p:ph idx="1"/>
          </p:nvPr>
        </p:nvSpPr>
        <p:spPr>
          <a:xfrm>
            <a:off x="932179" y="2388343"/>
            <a:ext cx="6399363" cy="2797689"/>
          </a:xfrm>
        </p:spPr>
        <p:txBody>
          <a:bodyPr wrap="square">
            <a:spAutoFit/>
          </a:bodyPr>
          <a:lstStyle/>
          <a:p>
            <a:pPr>
              <a:spcBef>
                <a:spcPts val="0"/>
              </a:spcBef>
              <a:spcAft>
                <a:spcPts val="1800"/>
              </a:spcAft>
            </a:pPr>
            <a:r>
              <a:rPr lang="en-US" dirty="0"/>
              <a:t>Colin Kaepernick is a former American football quarterback and an American civil rights activist. In his career he protested the unjust treatment of black people in the country.</a:t>
            </a:r>
          </a:p>
          <a:p>
            <a:pPr>
              <a:spcBef>
                <a:spcPts val="0"/>
              </a:spcBef>
              <a:spcAft>
                <a:spcPts val="1800"/>
              </a:spcAft>
            </a:pPr>
            <a:r>
              <a:rPr lang="en-US" dirty="0"/>
              <a:t>Kaepernick began to kneel at the beginning of games when the national anthem was played. His actions inspired other players to take the knee with him. This is now a global protest used at many sporting events to show advocacy for social justice and equality.</a:t>
            </a:r>
          </a:p>
          <a:p>
            <a:pPr>
              <a:spcBef>
                <a:spcPts val="0"/>
              </a:spcBef>
              <a:spcAft>
                <a:spcPts val="1800"/>
              </a:spcAft>
            </a:pPr>
            <a:r>
              <a:rPr lang="en-US" dirty="0"/>
              <a:t>He also donates a large proportion of his salary to charity. </a:t>
            </a:r>
          </a:p>
        </p:txBody>
      </p:sp>
      <p:grpSp>
        <p:nvGrpSpPr>
          <p:cNvPr id="6" name="Group 5" descr="Image of a crowd of people taking the knee in support of Black Lives Matter">
            <a:extLst>
              <a:ext uri="{FF2B5EF4-FFF2-40B4-BE49-F238E27FC236}">
                <a16:creationId xmlns:a16="http://schemas.microsoft.com/office/drawing/2014/main" id="{9C79EC2D-8D16-2147-8E79-52C2075645EF}"/>
              </a:ext>
            </a:extLst>
          </p:cNvPr>
          <p:cNvGrpSpPr/>
          <p:nvPr/>
        </p:nvGrpSpPr>
        <p:grpSpPr>
          <a:xfrm>
            <a:off x="7500283" y="1295399"/>
            <a:ext cx="3598013" cy="3738049"/>
            <a:chOff x="8297250" y="1306247"/>
            <a:chExt cx="3487206" cy="3622931"/>
          </a:xfrm>
        </p:grpSpPr>
        <p:sp>
          <p:nvSpPr>
            <p:cNvPr id="14" name="Rectangle 13">
              <a:extLst>
                <a:ext uri="{FF2B5EF4-FFF2-40B4-BE49-F238E27FC236}">
                  <a16:creationId xmlns:a16="http://schemas.microsoft.com/office/drawing/2014/main" id="{7305D4BE-BF20-FC47-93AC-46DD2A7D0606}"/>
                </a:ext>
              </a:extLst>
            </p:cNvPr>
            <p:cNvSpPr/>
            <p:nvPr/>
          </p:nvSpPr>
          <p:spPr>
            <a:xfrm rot="21480000">
              <a:off x="8297250" y="1440046"/>
              <a:ext cx="3314675" cy="34891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16" name="Google Shape;127;g12509015e04_0_53">
              <a:extLst>
                <a:ext uri="{FF2B5EF4-FFF2-40B4-BE49-F238E27FC236}">
                  <a16:creationId xmlns:a16="http://schemas.microsoft.com/office/drawing/2014/main" id="{B2E3E979-87CB-294D-ADE6-49CD7CB8705C}"/>
                </a:ext>
              </a:extLst>
            </p:cNvPr>
            <p:cNvPicPr preferRelativeResize="0">
              <a:picLocks/>
            </p:cNvPicPr>
            <p:nvPr/>
          </p:nvPicPr>
          <p:blipFill rotWithShape="1">
            <a:blip r:embed="rId4" cstate="screen">
              <a:extLst>
                <a:ext uri="{28A0092B-C50C-407E-A947-70E740481C1C}">
                  <a14:useLocalDpi xmlns:a14="http://schemas.microsoft.com/office/drawing/2010/main"/>
                </a:ext>
              </a:extLst>
            </a:blip>
            <a:srcRect/>
            <a:stretch/>
          </p:blipFill>
          <p:spPr>
            <a:xfrm>
              <a:off x="8469782" y="1306247"/>
              <a:ext cx="3314674" cy="3489132"/>
            </a:xfrm>
            <a:prstGeom prst="rect">
              <a:avLst/>
            </a:prstGeom>
            <a:noFill/>
            <a:ln>
              <a:noFill/>
            </a:ln>
          </p:spPr>
        </p:pic>
      </p:grpSp>
      <p:pic>
        <p:nvPicPr>
          <p:cNvPr id="17" name="Picture 16">
            <a:extLst>
              <a:ext uri="{FF2B5EF4-FFF2-40B4-BE49-F238E27FC236}">
                <a16:creationId xmlns:a16="http://schemas.microsoft.com/office/drawing/2014/main" id="{463B27C5-05D9-5B44-B148-405C02533AC9}"/>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rot="20876017">
            <a:off x="9863151" y="1041842"/>
            <a:ext cx="1930400" cy="2209800"/>
          </a:xfrm>
          <a:prstGeom prst="rect">
            <a:avLst/>
          </a:prstGeom>
        </p:spPr>
      </p:pic>
    </p:spTree>
    <p:extLst>
      <p:ext uri="{BB962C8B-B14F-4D97-AF65-F5344CB8AC3E}">
        <p14:creationId xmlns:p14="http://schemas.microsoft.com/office/powerpoint/2010/main" val="35859017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9D9AF0A-391D-4F4F-84B1-5EBA5E828D33}"/>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93704" y="1776974"/>
            <a:ext cx="3650341" cy="219419"/>
          </a:xfrm>
          <a:prstGeom prst="rect">
            <a:avLst/>
          </a:prstGeom>
        </p:spPr>
      </p:pic>
      <p:sp>
        <p:nvSpPr>
          <p:cNvPr id="11" name="Title 9">
            <a:extLst>
              <a:ext uri="{FF2B5EF4-FFF2-40B4-BE49-F238E27FC236}">
                <a16:creationId xmlns:a16="http://schemas.microsoft.com/office/drawing/2014/main" id="{EA318CA3-842B-9642-8F4F-69E933AECEBF}"/>
              </a:ext>
            </a:extLst>
          </p:cNvPr>
          <p:cNvSpPr>
            <a:spLocks noGrp="1"/>
          </p:cNvSpPr>
          <p:nvPr>
            <p:ph type="title"/>
          </p:nvPr>
        </p:nvSpPr>
        <p:spPr>
          <a:xfrm>
            <a:off x="932180" y="813825"/>
            <a:ext cx="10327640" cy="963149"/>
          </a:xfrm>
        </p:spPr>
        <p:txBody>
          <a:bodyPr>
            <a:spAutoFit/>
          </a:bodyPr>
          <a:lstStyle/>
          <a:p>
            <a:r>
              <a:rPr lang="en-GB" b="1" dirty="0"/>
              <a:t>CASE STUDY 2: </a:t>
            </a:r>
            <a:br>
              <a:rPr lang="en-GB" b="1" dirty="0"/>
            </a:br>
            <a:r>
              <a:rPr lang="en-GB" b="1" dirty="0"/>
              <a:t>MEGAN RAPINOE</a:t>
            </a:r>
            <a:endParaRPr lang="en-US" b="1" dirty="0"/>
          </a:p>
        </p:txBody>
      </p:sp>
      <p:sp>
        <p:nvSpPr>
          <p:cNvPr id="2" name="Content Placeholder 1">
            <a:extLst>
              <a:ext uri="{FF2B5EF4-FFF2-40B4-BE49-F238E27FC236}">
                <a16:creationId xmlns:a16="http://schemas.microsoft.com/office/drawing/2014/main" id="{EF1920C0-6D88-484B-A782-AA0E0C7AF84B}"/>
              </a:ext>
            </a:extLst>
          </p:cNvPr>
          <p:cNvSpPr>
            <a:spLocks noGrp="1"/>
          </p:cNvSpPr>
          <p:nvPr>
            <p:ph idx="1"/>
          </p:nvPr>
        </p:nvSpPr>
        <p:spPr>
          <a:xfrm>
            <a:off x="932180" y="2388343"/>
            <a:ext cx="6413500" cy="3046988"/>
          </a:xfrm>
        </p:spPr>
        <p:txBody>
          <a:bodyPr wrap="square">
            <a:spAutoFit/>
          </a:bodyPr>
          <a:lstStyle/>
          <a:p>
            <a:pPr>
              <a:spcBef>
                <a:spcPts val="0"/>
              </a:spcBef>
              <a:spcAft>
                <a:spcPts val="1800"/>
              </a:spcAft>
            </a:pPr>
            <a:r>
              <a:rPr lang="en-US" dirty="0"/>
              <a:t>Megan Rapinoe is an American soccer player who </a:t>
            </a:r>
            <a:br>
              <a:rPr lang="en-US" dirty="0"/>
            </a:br>
            <a:r>
              <a:rPr lang="en-US" dirty="0"/>
              <a:t>has competed in numerous global tournaments. </a:t>
            </a:r>
            <a:br>
              <a:rPr lang="en-US" dirty="0"/>
            </a:br>
            <a:r>
              <a:rPr lang="en-US" dirty="0"/>
              <a:t>As well as being a celebrated soccer player, Rapinoe </a:t>
            </a:r>
            <a:br>
              <a:rPr lang="en-US" dirty="0"/>
            </a:br>
            <a:r>
              <a:rPr lang="en-US" dirty="0"/>
              <a:t>is an advocate for numerous LGBTQ+ </a:t>
            </a:r>
            <a:r>
              <a:rPr lang="en-US" dirty="0" err="1"/>
              <a:t>organisations</a:t>
            </a:r>
            <a:r>
              <a:rPr lang="en-US" dirty="0"/>
              <a:t>. </a:t>
            </a:r>
          </a:p>
          <a:p>
            <a:pPr>
              <a:spcBef>
                <a:spcPts val="0"/>
              </a:spcBef>
              <a:spcAft>
                <a:spcPts val="1800"/>
              </a:spcAft>
            </a:pPr>
            <a:r>
              <a:rPr lang="en-US" dirty="0"/>
              <a:t>She has been involved in multiple causes including </a:t>
            </a:r>
            <a:br>
              <a:rPr lang="en-US" dirty="0"/>
            </a:br>
            <a:r>
              <a:rPr lang="en-US" dirty="0"/>
              <a:t>the Black Lives Matter movement, where she showed </a:t>
            </a:r>
            <a:br>
              <a:rPr lang="en-US" dirty="0"/>
            </a:br>
            <a:r>
              <a:rPr lang="en-US" dirty="0"/>
              <a:t>her support by taking the knee during the national </a:t>
            </a:r>
            <a:br>
              <a:rPr lang="en-US" dirty="0"/>
            </a:br>
            <a:r>
              <a:rPr lang="en-US" dirty="0"/>
              <a:t>anthem before a game. </a:t>
            </a:r>
          </a:p>
          <a:p>
            <a:pPr>
              <a:spcBef>
                <a:spcPts val="0"/>
              </a:spcBef>
              <a:spcAft>
                <a:spcPts val="1800"/>
              </a:spcAft>
            </a:pPr>
            <a:r>
              <a:rPr lang="en-US" dirty="0"/>
              <a:t>She has also been widely </a:t>
            </a:r>
            <a:r>
              <a:rPr lang="en-US" dirty="0" err="1"/>
              <a:t>recognised</a:t>
            </a:r>
            <a:r>
              <a:rPr lang="en-US" dirty="0"/>
              <a:t> for her work for the LGBTQ+ community and gender equality on and off the pitch. </a:t>
            </a:r>
          </a:p>
        </p:txBody>
      </p:sp>
      <p:grpSp>
        <p:nvGrpSpPr>
          <p:cNvPr id="3" name="Group 2" descr="Image of a rainbow football">
            <a:extLst>
              <a:ext uri="{FF2B5EF4-FFF2-40B4-BE49-F238E27FC236}">
                <a16:creationId xmlns:a16="http://schemas.microsoft.com/office/drawing/2014/main" id="{E781AEA3-0333-EF4A-BDDC-B54F919F2639}"/>
              </a:ext>
            </a:extLst>
          </p:cNvPr>
          <p:cNvGrpSpPr/>
          <p:nvPr/>
        </p:nvGrpSpPr>
        <p:grpSpPr>
          <a:xfrm>
            <a:off x="6912783" y="1295399"/>
            <a:ext cx="4499785" cy="3276910"/>
            <a:chOff x="7431384" y="1148015"/>
            <a:chExt cx="3861969" cy="2812429"/>
          </a:xfrm>
        </p:grpSpPr>
        <p:sp>
          <p:nvSpPr>
            <p:cNvPr id="14" name="Rectangle 13">
              <a:extLst>
                <a:ext uri="{FF2B5EF4-FFF2-40B4-BE49-F238E27FC236}">
                  <a16:creationId xmlns:a16="http://schemas.microsoft.com/office/drawing/2014/main" id="{7305D4BE-BF20-FC47-93AC-46DD2A7D0606}"/>
                </a:ext>
              </a:extLst>
            </p:cNvPr>
            <p:cNvSpPr/>
            <p:nvPr/>
          </p:nvSpPr>
          <p:spPr>
            <a:xfrm rot="21480000">
              <a:off x="7431384" y="1179693"/>
              <a:ext cx="3707667" cy="27807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8" name="Google Shape;134;g12509015e04_0_58">
              <a:extLst>
                <a:ext uri="{FF2B5EF4-FFF2-40B4-BE49-F238E27FC236}">
                  <a16:creationId xmlns:a16="http://schemas.microsoft.com/office/drawing/2014/main" id="{C188F9B8-CCAB-774C-96FD-0BC84C027D30}"/>
                </a:ext>
              </a:extLst>
            </p:cNvPr>
            <p:cNvPicPr preferRelativeResize="0">
              <a:picLocks/>
            </p:cNvPicPr>
            <p:nvPr/>
          </p:nvPicPr>
          <p:blipFill rotWithShape="1">
            <a:blip r:embed="rId4" cstate="screen">
              <a:extLst>
                <a:ext uri="{28A0092B-C50C-407E-A947-70E740481C1C}">
                  <a14:useLocalDpi xmlns:a14="http://schemas.microsoft.com/office/drawing/2010/main"/>
                </a:ext>
              </a:extLst>
            </a:blip>
            <a:srcRect/>
            <a:stretch/>
          </p:blipFill>
          <p:spPr>
            <a:xfrm>
              <a:off x="7585685" y="1148015"/>
              <a:ext cx="3707668" cy="2780751"/>
            </a:xfrm>
            <a:prstGeom prst="rect">
              <a:avLst/>
            </a:prstGeom>
            <a:noFill/>
            <a:ln>
              <a:noFill/>
            </a:ln>
          </p:spPr>
        </p:pic>
      </p:grpSp>
      <p:pic>
        <p:nvPicPr>
          <p:cNvPr id="10" name="Picture 9">
            <a:extLst>
              <a:ext uri="{FF2B5EF4-FFF2-40B4-BE49-F238E27FC236}">
                <a16:creationId xmlns:a16="http://schemas.microsoft.com/office/drawing/2014/main" id="{1A4968BD-1282-B04F-81DB-219D6789C26F}"/>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rot="20876017">
            <a:off x="6937233" y="3813430"/>
            <a:ext cx="1930400" cy="2209800"/>
          </a:xfrm>
          <a:prstGeom prst="rect">
            <a:avLst/>
          </a:prstGeom>
        </p:spPr>
      </p:pic>
    </p:spTree>
    <p:extLst>
      <p:ext uri="{BB962C8B-B14F-4D97-AF65-F5344CB8AC3E}">
        <p14:creationId xmlns:p14="http://schemas.microsoft.com/office/powerpoint/2010/main" val="37647558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9D9AF0A-391D-4F4F-84B1-5EBA5E828D33}"/>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93704" y="1776974"/>
            <a:ext cx="3650341" cy="219419"/>
          </a:xfrm>
          <a:prstGeom prst="rect">
            <a:avLst/>
          </a:prstGeom>
        </p:spPr>
      </p:pic>
      <p:sp>
        <p:nvSpPr>
          <p:cNvPr id="11" name="Title 9">
            <a:extLst>
              <a:ext uri="{FF2B5EF4-FFF2-40B4-BE49-F238E27FC236}">
                <a16:creationId xmlns:a16="http://schemas.microsoft.com/office/drawing/2014/main" id="{EA318CA3-842B-9642-8F4F-69E933AECEBF}"/>
              </a:ext>
            </a:extLst>
          </p:cNvPr>
          <p:cNvSpPr>
            <a:spLocks noGrp="1"/>
          </p:cNvSpPr>
          <p:nvPr>
            <p:ph type="title"/>
          </p:nvPr>
        </p:nvSpPr>
        <p:spPr>
          <a:xfrm>
            <a:off x="932180" y="813825"/>
            <a:ext cx="10327640" cy="963149"/>
          </a:xfrm>
        </p:spPr>
        <p:txBody>
          <a:bodyPr>
            <a:spAutoFit/>
          </a:bodyPr>
          <a:lstStyle/>
          <a:p>
            <a:r>
              <a:rPr lang="en-GB" b="1" dirty="0"/>
              <a:t>CASE STUDY 3: </a:t>
            </a:r>
            <a:br>
              <a:rPr lang="en-GB" b="1" dirty="0"/>
            </a:br>
            <a:r>
              <a:rPr lang="en-GB" b="1" dirty="0"/>
              <a:t>TOM DALEY</a:t>
            </a:r>
            <a:endParaRPr lang="en-US" b="1" dirty="0"/>
          </a:p>
        </p:txBody>
      </p:sp>
      <p:sp>
        <p:nvSpPr>
          <p:cNvPr id="2" name="Content Placeholder 1">
            <a:extLst>
              <a:ext uri="{FF2B5EF4-FFF2-40B4-BE49-F238E27FC236}">
                <a16:creationId xmlns:a16="http://schemas.microsoft.com/office/drawing/2014/main" id="{EF1920C0-6D88-484B-A782-AA0E0C7AF84B}"/>
              </a:ext>
            </a:extLst>
          </p:cNvPr>
          <p:cNvSpPr>
            <a:spLocks noGrp="1"/>
          </p:cNvSpPr>
          <p:nvPr>
            <p:ph idx="1"/>
          </p:nvPr>
        </p:nvSpPr>
        <p:spPr>
          <a:xfrm>
            <a:off x="932180" y="2388343"/>
            <a:ext cx="5632536" cy="3277820"/>
          </a:xfrm>
        </p:spPr>
        <p:txBody>
          <a:bodyPr wrap="square">
            <a:spAutoFit/>
          </a:bodyPr>
          <a:lstStyle/>
          <a:p>
            <a:pPr>
              <a:spcBef>
                <a:spcPts val="0"/>
              </a:spcBef>
              <a:spcAft>
                <a:spcPts val="1800"/>
              </a:spcAft>
            </a:pPr>
            <a:r>
              <a:rPr lang="en-US" dirty="0"/>
              <a:t>Tom Daley is an English diver, Olympian and </a:t>
            </a:r>
            <a:br>
              <a:rPr lang="en-US" dirty="0"/>
            </a:br>
            <a:r>
              <a:rPr lang="en-US" dirty="0"/>
              <a:t>gold medalist.</a:t>
            </a:r>
          </a:p>
          <a:p>
            <a:pPr>
              <a:spcBef>
                <a:spcPts val="0"/>
              </a:spcBef>
              <a:spcAft>
                <a:spcPts val="1800"/>
              </a:spcAft>
            </a:pPr>
            <a:r>
              <a:rPr lang="en-US" dirty="0"/>
              <a:t>Daley is an advocate for LGBTQ+ rights and equal treatment of people of all sexualities across the globe. </a:t>
            </a:r>
          </a:p>
          <a:p>
            <a:pPr>
              <a:spcBef>
                <a:spcPts val="0"/>
              </a:spcBef>
              <a:spcAft>
                <a:spcPts val="1800"/>
              </a:spcAft>
            </a:pPr>
            <a:r>
              <a:rPr lang="en-US" dirty="0"/>
              <a:t>He advocates to make the world a more inclusive </a:t>
            </a:r>
            <a:br>
              <a:rPr lang="en-US" dirty="0"/>
            </a:br>
            <a:r>
              <a:rPr lang="en-US" dirty="0"/>
              <a:t>and accepting place and to create change in attitudes around the world.</a:t>
            </a:r>
          </a:p>
          <a:p>
            <a:pPr>
              <a:spcBef>
                <a:spcPts val="0"/>
              </a:spcBef>
              <a:spcAft>
                <a:spcPts val="1200"/>
              </a:spcAft>
            </a:pPr>
            <a:r>
              <a:rPr lang="en-US" dirty="0"/>
              <a:t>He has received an OBE for his services to advocating for LGBTQ+ rights, as well as charity </a:t>
            </a:r>
            <a:br>
              <a:rPr lang="en-US" dirty="0"/>
            </a:br>
            <a:r>
              <a:rPr lang="en-US" dirty="0"/>
              <a:t>work and his diving career.</a:t>
            </a:r>
          </a:p>
        </p:txBody>
      </p:sp>
      <p:grpSp>
        <p:nvGrpSpPr>
          <p:cNvPr id="3" name="Group 2" descr="Image of rainbow flags in support of LGBTQ+ rights">
            <a:extLst>
              <a:ext uri="{FF2B5EF4-FFF2-40B4-BE49-F238E27FC236}">
                <a16:creationId xmlns:a16="http://schemas.microsoft.com/office/drawing/2014/main" id="{DBCB9C06-AEB2-8C40-A437-C0779C0DFD2F}"/>
              </a:ext>
            </a:extLst>
          </p:cNvPr>
          <p:cNvGrpSpPr/>
          <p:nvPr/>
        </p:nvGrpSpPr>
        <p:grpSpPr>
          <a:xfrm>
            <a:off x="6903614" y="1132022"/>
            <a:ext cx="3575161" cy="3859113"/>
            <a:chOff x="7443104" y="1147206"/>
            <a:chExt cx="3271279" cy="3531096"/>
          </a:xfrm>
        </p:grpSpPr>
        <p:sp>
          <p:nvSpPr>
            <p:cNvPr id="14" name="Rectangle 13">
              <a:extLst>
                <a:ext uri="{FF2B5EF4-FFF2-40B4-BE49-F238E27FC236}">
                  <a16:creationId xmlns:a16="http://schemas.microsoft.com/office/drawing/2014/main" id="{7305D4BE-BF20-FC47-93AC-46DD2A7D0606}"/>
                </a:ext>
              </a:extLst>
            </p:cNvPr>
            <p:cNvSpPr/>
            <p:nvPr/>
          </p:nvSpPr>
          <p:spPr>
            <a:xfrm rot="21480000">
              <a:off x="7443104" y="1236065"/>
              <a:ext cx="3129306" cy="34422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10" name="Google Shape;141;g12509015e04_0_63">
              <a:extLst>
                <a:ext uri="{FF2B5EF4-FFF2-40B4-BE49-F238E27FC236}">
                  <a16:creationId xmlns:a16="http://schemas.microsoft.com/office/drawing/2014/main" id="{310DB800-9F51-8B49-BB35-C6DC42A5226E}"/>
                </a:ext>
              </a:extLst>
            </p:cNvPr>
            <p:cNvPicPr preferRelativeResize="0">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585077" y="1147206"/>
              <a:ext cx="3129306" cy="3442237"/>
            </a:xfrm>
            <a:prstGeom prst="rect">
              <a:avLst/>
            </a:prstGeom>
            <a:noFill/>
            <a:ln>
              <a:noFill/>
            </a:ln>
          </p:spPr>
        </p:pic>
      </p:grpSp>
      <p:pic>
        <p:nvPicPr>
          <p:cNvPr id="8" name="Picture 7">
            <a:extLst>
              <a:ext uri="{FF2B5EF4-FFF2-40B4-BE49-F238E27FC236}">
                <a16:creationId xmlns:a16="http://schemas.microsoft.com/office/drawing/2014/main" id="{15319487-47B4-8147-8FDF-78579B094883}"/>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rot="20876017">
            <a:off x="9893911" y="1458074"/>
            <a:ext cx="1930400" cy="2209800"/>
          </a:xfrm>
          <a:prstGeom prst="rect">
            <a:avLst/>
          </a:prstGeom>
        </p:spPr>
      </p:pic>
    </p:spTree>
    <p:extLst>
      <p:ext uri="{BB962C8B-B14F-4D97-AF65-F5344CB8AC3E}">
        <p14:creationId xmlns:p14="http://schemas.microsoft.com/office/powerpoint/2010/main" val="39212038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3879FB-32F1-C84C-8D1F-F538D3142FF8}"/>
              </a:ext>
            </a:extLst>
          </p:cNvPr>
          <p:cNvSpPr>
            <a:spLocks noGrp="1"/>
          </p:cNvSpPr>
          <p:nvPr>
            <p:ph idx="1"/>
          </p:nvPr>
        </p:nvSpPr>
        <p:spPr>
          <a:xfrm>
            <a:off x="932400" y="1059755"/>
            <a:ext cx="10342880" cy="757130"/>
          </a:xfrm>
        </p:spPr>
        <p:txBody>
          <a:bodyPr>
            <a:spAutoFit/>
          </a:bodyPr>
          <a:lstStyle/>
          <a:p>
            <a:r>
              <a:rPr lang="en-US" sz="2400" dirty="0"/>
              <a:t>Art is a way that activists/advocates get their messages across to people. Here are some examples:</a:t>
            </a:r>
          </a:p>
        </p:txBody>
      </p:sp>
      <p:grpSp>
        <p:nvGrpSpPr>
          <p:cNvPr id="2" name="Group 1" descr="Image of Black Lives Matter wall art on a building featuring a child holding a candle wrapped in an America flag">
            <a:extLst>
              <a:ext uri="{FF2B5EF4-FFF2-40B4-BE49-F238E27FC236}">
                <a16:creationId xmlns:a16="http://schemas.microsoft.com/office/drawing/2014/main" id="{846B919C-A2A5-A343-83DF-8A8A7D560FFD}"/>
              </a:ext>
            </a:extLst>
          </p:cNvPr>
          <p:cNvGrpSpPr/>
          <p:nvPr/>
        </p:nvGrpSpPr>
        <p:grpSpPr>
          <a:xfrm>
            <a:off x="1087632" y="2140253"/>
            <a:ext cx="3005508" cy="3139364"/>
            <a:chOff x="1087632" y="2140253"/>
            <a:chExt cx="3005508" cy="3139364"/>
          </a:xfrm>
        </p:grpSpPr>
        <p:sp>
          <p:nvSpPr>
            <p:cNvPr id="64" name="Rectangle 63">
              <a:extLst>
                <a:ext uri="{FF2B5EF4-FFF2-40B4-BE49-F238E27FC236}">
                  <a16:creationId xmlns:a16="http://schemas.microsoft.com/office/drawing/2014/main" id="{FD4FB6BA-3C37-5C4E-907B-D60854A723D5}"/>
                </a:ext>
                <a:ext uri="{C183D7F6-B498-43B3-948B-1728B52AA6E4}">
                  <adec:decorative xmlns:adec="http://schemas.microsoft.com/office/drawing/2017/decorative" val="1"/>
                </a:ext>
              </a:extLst>
            </p:cNvPr>
            <p:cNvSpPr/>
            <p:nvPr/>
          </p:nvSpPr>
          <p:spPr>
            <a:xfrm rot="21480000">
              <a:off x="1087632" y="2219617"/>
              <a:ext cx="2880000" cy="306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18" name="Google Shape;147;g12509015e04_0_33">
              <a:extLst>
                <a:ext uri="{FF2B5EF4-FFF2-40B4-BE49-F238E27FC236}">
                  <a16:creationId xmlns:a16="http://schemas.microsoft.com/office/drawing/2014/main" id="{2D826954-A536-3B4B-B0AE-CD586358FBA6}"/>
                </a:ext>
              </a:extLst>
            </p:cNvPr>
            <p:cNvPicPr preferRelativeResize="0"/>
            <p:nvPr/>
          </p:nvPicPr>
          <p:blipFill rotWithShape="1">
            <a:blip r:embed="rId3" cstate="screen">
              <a:extLst>
                <a:ext uri="{28A0092B-C50C-407E-A947-70E740481C1C}">
                  <a14:useLocalDpi xmlns:a14="http://schemas.microsoft.com/office/drawing/2010/main"/>
                </a:ext>
              </a:extLst>
            </a:blip>
            <a:srcRect/>
            <a:stretch/>
          </p:blipFill>
          <p:spPr>
            <a:xfrm>
              <a:off x="1213140" y="2140253"/>
              <a:ext cx="2880000" cy="3060000"/>
            </a:xfrm>
            <a:prstGeom prst="rect">
              <a:avLst/>
            </a:prstGeom>
            <a:noFill/>
            <a:ln>
              <a:noFill/>
            </a:ln>
          </p:spPr>
        </p:pic>
      </p:grpSp>
      <p:grpSp>
        <p:nvGrpSpPr>
          <p:cNvPr id="4" name="Group 3" descr="Image of piece of wall art with the words ‘Call for Humanity’">
            <a:extLst>
              <a:ext uri="{FF2B5EF4-FFF2-40B4-BE49-F238E27FC236}">
                <a16:creationId xmlns:a16="http://schemas.microsoft.com/office/drawing/2014/main" id="{4B3BDC3F-D900-D341-9D39-723BAAFFA8B3}"/>
              </a:ext>
            </a:extLst>
          </p:cNvPr>
          <p:cNvGrpSpPr/>
          <p:nvPr/>
        </p:nvGrpSpPr>
        <p:grpSpPr>
          <a:xfrm>
            <a:off x="4601086" y="2464794"/>
            <a:ext cx="3005508" cy="3139364"/>
            <a:chOff x="4538222" y="2693394"/>
            <a:chExt cx="3005508" cy="3139364"/>
          </a:xfrm>
        </p:grpSpPr>
        <p:sp>
          <p:nvSpPr>
            <p:cNvPr id="57" name="Rectangle 56">
              <a:extLst>
                <a:ext uri="{FF2B5EF4-FFF2-40B4-BE49-F238E27FC236}">
                  <a16:creationId xmlns:a16="http://schemas.microsoft.com/office/drawing/2014/main" id="{7FD4CAC3-830A-DD41-B86E-E2CCE6961486}"/>
                </a:ext>
                <a:ext uri="{C183D7F6-B498-43B3-948B-1728B52AA6E4}">
                  <adec:decorative xmlns:adec="http://schemas.microsoft.com/office/drawing/2017/decorative" val="1"/>
                </a:ext>
              </a:extLst>
            </p:cNvPr>
            <p:cNvSpPr/>
            <p:nvPr/>
          </p:nvSpPr>
          <p:spPr>
            <a:xfrm rot="21480000">
              <a:off x="4538222" y="2772758"/>
              <a:ext cx="2880000" cy="306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11" name="Picture 10" descr="A sign on a wall&#10;&#10;Description automatically generated with low confidence">
              <a:extLst>
                <a:ext uri="{FF2B5EF4-FFF2-40B4-BE49-F238E27FC236}">
                  <a16:creationId xmlns:a16="http://schemas.microsoft.com/office/drawing/2014/main" id="{DC526FA6-8B3B-404A-9E6B-7172030FA2B8}"/>
                </a:ext>
              </a:extLst>
            </p:cNvPr>
            <p:cNvPicPr>
              <a:picLocks/>
            </p:cNvPicPr>
            <p:nvPr/>
          </p:nvPicPr>
          <p:blipFill rotWithShape="1">
            <a:blip r:embed="rId4" cstate="screen">
              <a:extLst>
                <a:ext uri="{28A0092B-C50C-407E-A947-70E740481C1C}">
                  <a14:useLocalDpi xmlns:a14="http://schemas.microsoft.com/office/drawing/2010/main"/>
                </a:ext>
              </a:extLst>
            </a:blip>
            <a:srcRect/>
            <a:stretch/>
          </p:blipFill>
          <p:spPr>
            <a:xfrm>
              <a:off x="4663730" y="2693394"/>
              <a:ext cx="2880000" cy="3060000"/>
            </a:xfrm>
            <a:prstGeom prst="rect">
              <a:avLst/>
            </a:prstGeom>
          </p:spPr>
        </p:pic>
      </p:grpSp>
      <p:grpSp>
        <p:nvGrpSpPr>
          <p:cNvPr id="5" name="Group 4" descr="Image of a child carrying the globe in a plastic bag">
            <a:extLst>
              <a:ext uri="{FF2B5EF4-FFF2-40B4-BE49-F238E27FC236}">
                <a16:creationId xmlns:a16="http://schemas.microsoft.com/office/drawing/2014/main" id="{E81764EA-011D-9944-AA8D-60A6DB288252}"/>
              </a:ext>
            </a:extLst>
          </p:cNvPr>
          <p:cNvGrpSpPr/>
          <p:nvPr/>
        </p:nvGrpSpPr>
        <p:grpSpPr>
          <a:xfrm>
            <a:off x="7988812" y="1863338"/>
            <a:ext cx="3005508" cy="3139364"/>
            <a:chOff x="7988812" y="2043000"/>
            <a:chExt cx="3005508" cy="3139364"/>
          </a:xfrm>
        </p:grpSpPr>
        <p:sp>
          <p:nvSpPr>
            <p:cNvPr id="62" name="Rectangle 61">
              <a:extLst>
                <a:ext uri="{FF2B5EF4-FFF2-40B4-BE49-F238E27FC236}">
                  <a16:creationId xmlns:a16="http://schemas.microsoft.com/office/drawing/2014/main" id="{B7E7BF10-AFE6-D648-9465-7110919B07C8}"/>
                </a:ext>
                <a:ext uri="{C183D7F6-B498-43B3-948B-1728B52AA6E4}">
                  <adec:decorative xmlns:adec="http://schemas.microsoft.com/office/drawing/2017/decorative" val="1"/>
                </a:ext>
              </a:extLst>
            </p:cNvPr>
            <p:cNvSpPr/>
            <p:nvPr/>
          </p:nvSpPr>
          <p:spPr>
            <a:xfrm rot="21480000">
              <a:off x="7988812" y="2122364"/>
              <a:ext cx="2880000" cy="306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20" name="Google Shape;148;g12509015e04_0_33">
              <a:extLst>
                <a:ext uri="{FF2B5EF4-FFF2-40B4-BE49-F238E27FC236}">
                  <a16:creationId xmlns:a16="http://schemas.microsoft.com/office/drawing/2014/main" id="{AA8B055E-79BA-4C42-AC35-5D2DB9534F35}"/>
                </a:ext>
              </a:extLst>
            </p:cNvPr>
            <p:cNvPicPr preferRelativeResize="0"/>
            <p:nvPr/>
          </p:nvPicPr>
          <p:blipFill rotWithShape="1">
            <a:blip r:embed="rId5" cstate="screen">
              <a:extLst>
                <a:ext uri="{28A0092B-C50C-407E-A947-70E740481C1C}">
                  <a14:useLocalDpi xmlns:a14="http://schemas.microsoft.com/office/drawing/2010/main"/>
                </a:ext>
              </a:extLst>
            </a:blip>
            <a:srcRect/>
            <a:stretch/>
          </p:blipFill>
          <p:spPr>
            <a:xfrm>
              <a:off x="8114320" y="2043000"/>
              <a:ext cx="2880000" cy="3060000"/>
            </a:xfrm>
            <a:prstGeom prst="rect">
              <a:avLst/>
            </a:prstGeom>
            <a:noFill/>
            <a:ln>
              <a:noFill/>
            </a:ln>
          </p:spPr>
        </p:pic>
      </p:grpSp>
    </p:spTree>
    <p:extLst>
      <p:ext uri="{BB962C8B-B14F-4D97-AF65-F5344CB8AC3E}">
        <p14:creationId xmlns:p14="http://schemas.microsoft.com/office/powerpoint/2010/main" val="8679924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CAA78C07-48BE-1241-A52E-825F540DA4CF}"/>
              </a:ext>
              <a:ext uri="{C183D7F6-B498-43B3-948B-1728B52AA6E4}">
                <adec:decorative xmlns:adec="http://schemas.microsoft.com/office/drawing/2017/decorative" val="1"/>
              </a:ext>
            </a:extLst>
          </p:cNvPr>
          <p:cNvGrpSpPr/>
          <p:nvPr/>
        </p:nvGrpSpPr>
        <p:grpSpPr>
          <a:xfrm rot="21276785">
            <a:off x="1067668" y="2031647"/>
            <a:ext cx="4228011" cy="3085287"/>
            <a:chOff x="932125" y="1849581"/>
            <a:chExt cx="4228011" cy="3085287"/>
          </a:xfrm>
        </p:grpSpPr>
        <p:sp>
          <p:nvSpPr>
            <p:cNvPr id="21" name="Rectangle 20">
              <a:extLst>
                <a:ext uri="{FF2B5EF4-FFF2-40B4-BE49-F238E27FC236}">
                  <a16:creationId xmlns:a16="http://schemas.microsoft.com/office/drawing/2014/main" id="{5DDF5046-E4CE-1F43-A0E9-F684E029E054}"/>
                </a:ext>
              </a:extLst>
            </p:cNvPr>
            <p:cNvSpPr/>
            <p:nvPr/>
          </p:nvSpPr>
          <p:spPr>
            <a:xfrm rot="60000">
              <a:off x="932125" y="1910868"/>
              <a:ext cx="4104000" cy="302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2" name="Rectangle 21">
              <a:extLst>
                <a:ext uri="{FF2B5EF4-FFF2-40B4-BE49-F238E27FC236}">
                  <a16:creationId xmlns:a16="http://schemas.microsoft.com/office/drawing/2014/main" id="{CCEFC416-61C5-8E46-8E56-83CA2B23867D}"/>
                </a:ext>
              </a:extLst>
            </p:cNvPr>
            <p:cNvSpPr/>
            <p:nvPr/>
          </p:nvSpPr>
          <p:spPr>
            <a:xfrm rot="120000">
              <a:off x="1056136" y="1849581"/>
              <a:ext cx="4104000" cy="3024000"/>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11" name="Title 9">
            <a:extLst>
              <a:ext uri="{FF2B5EF4-FFF2-40B4-BE49-F238E27FC236}">
                <a16:creationId xmlns:a16="http://schemas.microsoft.com/office/drawing/2014/main" id="{EA318CA3-842B-9642-8F4F-69E933AECEBF}"/>
              </a:ext>
            </a:extLst>
          </p:cNvPr>
          <p:cNvSpPr>
            <a:spLocks noGrp="1"/>
          </p:cNvSpPr>
          <p:nvPr>
            <p:ph type="title"/>
          </p:nvPr>
        </p:nvSpPr>
        <p:spPr>
          <a:xfrm>
            <a:off x="932180" y="779702"/>
            <a:ext cx="10327640" cy="532262"/>
          </a:xfrm>
        </p:spPr>
        <p:txBody>
          <a:bodyPr>
            <a:spAutoFit/>
          </a:bodyPr>
          <a:lstStyle/>
          <a:p>
            <a:r>
              <a:rPr lang="en-GB" b="1" dirty="0"/>
              <a:t>MAIN TASK: CASE STUDIES </a:t>
            </a:r>
            <a:endParaRPr lang="en-US" b="1" dirty="0"/>
          </a:p>
        </p:txBody>
      </p:sp>
      <p:sp>
        <p:nvSpPr>
          <p:cNvPr id="12" name="Content Placeholder 6">
            <a:extLst>
              <a:ext uri="{FF2B5EF4-FFF2-40B4-BE49-F238E27FC236}">
                <a16:creationId xmlns:a16="http://schemas.microsoft.com/office/drawing/2014/main" id="{6428C8C8-406E-5045-B61C-3C907351DFB0}"/>
              </a:ext>
            </a:extLst>
          </p:cNvPr>
          <p:cNvSpPr>
            <a:spLocks noGrp="1"/>
          </p:cNvSpPr>
          <p:nvPr>
            <p:ph idx="4294967295"/>
          </p:nvPr>
        </p:nvSpPr>
        <p:spPr>
          <a:xfrm>
            <a:off x="1415711" y="2395372"/>
            <a:ext cx="3716895" cy="2419124"/>
          </a:xfrm>
          <a:prstGeom prst="rect">
            <a:avLst/>
          </a:prstGeom>
        </p:spPr>
        <p:txBody>
          <a:bodyPr wrap="square">
            <a:spAutoFit/>
          </a:bodyPr>
          <a:lstStyle/>
          <a:p>
            <a:pPr marL="0" indent="0">
              <a:buNone/>
            </a:pPr>
            <a:r>
              <a:rPr lang="en-GB" sz="2400" dirty="0">
                <a:latin typeface="Arial" charset="0"/>
                <a:ea typeface="Arial" charset="0"/>
                <a:cs typeface="Arial" charset="0"/>
              </a:rPr>
              <a:t>Your task is to work on your own creative response to an issue </a:t>
            </a:r>
            <a:br>
              <a:rPr lang="en-GB" sz="2400" dirty="0">
                <a:latin typeface="Arial" charset="0"/>
                <a:ea typeface="Arial" charset="0"/>
                <a:cs typeface="Arial" charset="0"/>
              </a:rPr>
            </a:br>
            <a:r>
              <a:rPr lang="en-GB" sz="2400" dirty="0">
                <a:latin typeface="Arial" charset="0"/>
                <a:ea typeface="Arial" charset="0"/>
                <a:cs typeface="Arial" charset="0"/>
              </a:rPr>
              <a:t>that is close to your heart. </a:t>
            </a:r>
            <a:br>
              <a:rPr lang="en-GB" sz="2400" dirty="0">
                <a:latin typeface="Arial" charset="0"/>
                <a:ea typeface="Arial" charset="0"/>
                <a:cs typeface="Arial" charset="0"/>
              </a:rPr>
            </a:br>
            <a:r>
              <a:rPr lang="en-GB" sz="2400" dirty="0">
                <a:latin typeface="Arial" charset="0"/>
                <a:ea typeface="Arial" charset="0"/>
                <a:cs typeface="Arial" charset="0"/>
              </a:rPr>
              <a:t>It could be a poem, a song, poster, piece of art, collage, sculpture etc.</a:t>
            </a:r>
          </a:p>
        </p:txBody>
      </p:sp>
      <p:pic>
        <p:nvPicPr>
          <p:cNvPr id="25" name="Picture 24">
            <a:extLst>
              <a:ext uri="{FF2B5EF4-FFF2-40B4-BE49-F238E27FC236}">
                <a16:creationId xmlns:a16="http://schemas.microsoft.com/office/drawing/2014/main" id="{B9D9AF0A-391D-4F4F-84B1-5EBA5E828D33}"/>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93704" y="1275317"/>
            <a:ext cx="3650341" cy="219419"/>
          </a:xfrm>
          <a:prstGeom prst="rect">
            <a:avLst/>
          </a:prstGeom>
        </p:spPr>
      </p:pic>
      <p:pic>
        <p:nvPicPr>
          <p:cNvPr id="23" name="Picture 22">
            <a:extLst>
              <a:ext uri="{FF2B5EF4-FFF2-40B4-BE49-F238E27FC236}">
                <a16:creationId xmlns:a16="http://schemas.microsoft.com/office/drawing/2014/main" id="{0C97D7D3-6F5A-E241-93B2-0AFD83971ABB}"/>
              </a:ext>
              <a:ext uri="{C183D7F6-B498-43B3-948B-1728B52AA6E4}">
                <adec:decorative xmlns:adec="http://schemas.microsoft.com/office/drawing/2017/decorative" val="1"/>
              </a:ext>
            </a:extLst>
          </p:cNvPr>
          <p:cNvPicPr>
            <a:picLocks noChangeAspect="1"/>
          </p:cNvPicPr>
          <p:nvPr/>
        </p:nvPicPr>
        <p:blipFill>
          <a:blip r:embed="rId4" cstate="screen">
            <a:duotone>
              <a:prstClr val="black"/>
              <a:schemeClr val="bg1">
                <a:tint val="45000"/>
                <a:satMod val="400000"/>
              </a:schemeClr>
            </a:duotone>
            <a:extLst>
              <a:ext uri="{28A0092B-C50C-407E-A947-70E740481C1C}">
                <a14:useLocalDpi xmlns:a14="http://schemas.microsoft.com/office/drawing/2010/main"/>
              </a:ext>
            </a:extLst>
          </a:blip>
          <a:stretch>
            <a:fillRect/>
          </a:stretch>
        </p:blipFill>
        <p:spPr>
          <a:xfrm rot="2136100">
            <a:off x="9798798" y="1630681"/>
            <a:ext cx="1930400" cy="2209800"/>
          </a:xfrm>
          <a:prstGeom prst="rect">
            <a:avLst/>
          </a:prstGeom>
        </p:spPr>
      </p:pic>
      <p:pic>
        <p:nvPicPr>
          <p:cNvPr id="10" name="Picture 9">
            <a:extLst>
              <a:ext uri="{FF2B5EF4-FFF2-40B4-BE49-F238E27FC236}">
                <a16:creationId xmlns:a16="http://schemas.microsoft.com/office/drawing/2014/main" id="{13421D65-4A21-7F46-A5D0-D737BEC3D40D}"/>
              </a:ext>
              <a:ext uri="{C183D7F6-B498-43B3-948B-1728B52AA6E4}">
                <adec:decorative xmlns:adec="http://schemas.microsoft.com/office/drawing/2017/decorative" val="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711613" y="1254997"/>
            <a:ext cx="5230425" cy="5397011"/>
          </a:xfrm>
          <a:prstGeom prst="rect">
            <a:avLst/>
          </a:prstGeom>
        </p:spPr>
      </p:pic>
    </p:spTree>
    <p:extLst>
      <p:ext uri="{BB962C8B-B14F-4D97-AF65-F5344CB8AC3E}">
        <p14:creationId xmlns:p14="http://schemas.microsoft.com/office/powerpoint/2010/main" val="9294649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itle 15">
            <a:extLst>
              <a:ext uri="{FF2B5EF4-FFF2-40B4-BE49-F238E27FC236}">
                <a16:creationId xmlns:a16="http://schemas.microsoft.com/office/drawing/2014/main" id="{95509E77-7D19-DD4B-8235-472264010374}"/>
              </a:ext>
            </a:extLst>
          </p:cNvPr>
          <p:cNvSpPr>
            <a:spLocks noGrp="1"/>
          </p:cNvSpPr>
          <p:nvPr>
            <p:ph type="title"/>
          </p:nvPr>
        </p:nvSpPr>
        <p:spPr>
          <a:xfrm>
            <a:off x="932180" y="968400"/>
            <a:ext cx="5553680" cy="532262"/>
          </a:xfrm>
        </p:spPr>
        <p:txBody>
          <a:bodyPr>
            <a:spAutoFit/>
          </a:bodyPr>
          <a:lstStyle/>
          <a:p>
            <a:r>
              <a:rPr lang="en-GB" b="1" dirty="0"/>
              <a:t>SHARE</a:t>
            </a:r>
            <a:endParaRPr lang="en-US" b="1" dirty="0"/>
          </a:p>
        </p:txBody>
      </p:sp>
      <p:pic>
        <p:nvPicPr>
          <p:cNvPr id="38" name="Picture 37">
            <a:extLst>
              <a:ext uri="{FF2B5EF4-FFF2-40B4-BE49-F238E27FC236}">
                <a16:creationId xmlns:a16="http://schemas.microsoft.com/office/drawing/2014/main" id="{16527036-9B23-DE47-82A2-9B81C5C8D3BA}"/>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87621" y="1518583"/>
            <a:ext cx="3760152" cy="226019"/>
          </a:xfrm>
          <a:prstGeom prst="rect">
            <a:avLst/>
          </a:prstGeom>
        </p:spPr>
      </p:pic>
      <p:sp>
        <p:nvSpPr>
          <p:cNvPr id="30" name="Content Placeholder 6">
            <a:extLst>
              <a:ext uri="{FF2B5EF4-FFF2-40B4-BE49-F238E27FC236}">
                <a16:creationId xmlns:a16="http://schemas.microsoft.com/office/drawing/2014/main" id="{6428C8C8-406E-5045-B61C-3C907351DFB0}"/>
              </a:ext>
            </a:extLst>
          </p:cNvPr>
          <p:cNvSpPr txBox="1">
            <a:spLocks/>
          </p:cNvSpPr>
          <p:nvPr/>
        </p:nvSpPr>
        <p:spPr>
          <a:xfrm>
            <a:off x="932180" y="1951232"/>
            <a:ext cx="4605020" cy="75916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2400" dirty="0">
                <a:latin typeface="Arial" charset="0"/>
                <a:ea typeface="Arial" charset="0"/>
                <a:cs typeface="Arial" charset="0"/>
              </a:rPr>
              <a:t>Would anyone like to share their idea or art work with the class? </a:t>
            </a:r>
          </a:p>
        </p:txBody>
      </p:sp>
      <p:grpSp>
        <p:nvGrpSpPr>
          <p:cNvPr id="3" name="Group 2">
            <a:extLst>
              <a:ext uri="{FF2B5EF4-FFF2-40B4-BE49-F238E27FC236}">
                <a16:creationId xmlns:a16="http://schemas.microsoft.com/office/drawing/2014/main" id="{DBD48864-138F-4D42-8B48-B27256F26304}"/>
              </a:ext>
              <a:ext uri="{C183D7F6-B498-43B3-948B-1728B52AA6E4}">
                <adec:decorative xmlns:adec="http://schemas.microsoft.com/office/drawing/2017/decorative" val="1"/>
              </a:ext>
            </a:extLst>
          </p:cNvPr>
          <p:cNvGrpSpPr/>
          <p:nvPr/>
        </p:nvGrpSpPr>
        <p:grpSpPr>
          <a:xfrm>
            <a:off x="404100" y="3429000"/>
            <a:ext cx="2850790" cy="2236845"/>
            <a:chOff x="1052612" y="2759338"/>
            <a:chExt cx="2925119" cy="2236845"/>
          </a:xfrm>
        </p:grpSpPr>
        <p:sp>
          <p:nvSpPr>
            <p:cNvPr id="15" name="Rectangle 14">
              <a:extLst>
                <a:ext uri="{FF2B5EF4-FFF2-40B4-BE49-F238E27FC236}">
                  <a16:creationId xmlns:a16="http://schemas.microsoft.com/office/drawing/2014/main" id="{FD4FB6BA-3C37-5C4E-907B-D60854A723D5}"/>
                </a:ext>
              </a:extLst>
            </p:cNvPr>
            <p:cNvSpPr/>
            <p:nvPr/>
          </p:nvSpPr>
          <p:spPr>
            <a:xfrm rot="21480000">
              <a:off x="1052612" y="2836183"/>
              <a:ext cx="2808000" cy="216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6" name="Rectangle 15"/>
            <p:cNvSpPr/>
            <p:nvPr/>
          </p:nvSpPr>
          <p:spPr>
            <a:xfrm>
              <a:off x="1169731" y="2759338"/>
              <a:ext cx="2808000" cy="2160000"/>
            </a:xfrm>
            <a:prstGeom prst="rect">
              <a:avLst/>
            </a:prstGeom>
            <a:solidFill>
              <a:srgbClr val="FEE4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17" name="Content Placeholder 6">
            <a:extLst>
              <a:ext uri="{FF2B5EF4-FFF2-40B4-BE49-F238E27FC236}">
                <a16:creationId xmlns:a16="http://schemas.microsoft.com/office/drawing/2014/main" id="{72A44BD4-ACD6-F442-ADF5-B0BBD3271DE3}"/>
              </a:ext>
            </a:extLst>
          </p:cNvPr>
          <p:cNvSpPr txBox="1">
            <a:spLocks/>
          </p:cNvSpPr>
          <p:nvPr/>
        </p:nvSpPr>
        <p:spPr>
          <a:xfrm>
            <a:off x="719586" y="3717482"/>
            <a:ext cx="2387667" cy="1615827"/>
          </a:xfrm>
          <a:prstGeom prst="rect">
            <a:avLst/>
          </a:prstGeom>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GB" sz="2200" dirty="0">
                <a:latin typeface="Arial" charset="0"/>
                <a:ea typeface="Arial" charset="0"/>
                <a:cs typeface="Arial" charset="0"/>
                <a:sym typeface="Calibri"/>
              </a:rPr>
              <a:t>Remember, we must give our classmates the respect we would like ourselves. </a:t>
            </a:r>
          </a:p>
        </p:txBody>
      </p:sp>
      <p:grpSp>
        <p:nvGrpSpPr>
          <p:cNvPr id="4" name="Group 3">
            <a:extLst>
              <a:ext uri="{FF2B5EF4-FFF2-40B4-BE49-F238E27FC236}">
                <a16:creationId xmlns:a16="http://schemas.microsoft.com/office/drawing/2014/main" id="{BCE8D06B-39D1-B449-B0E3-BAA6D78A346F}"/>
              </a:ext>
              <a:ext uri="{C183D7F6-B498-43B3-948B-1728B52AA6E4}">
                <adec:decorative xmlns:adec="http://schemas.microsoft.com/office/drawing/2017/decorative" val="1"/>
              </a:ext>
            </a:extLst>
          </p:cNvPr>
          <p:cNvGrpSpPr/>
          <p:nvPr/>
        </p:nvGrpSpPr>
        <p:grpSpPr>
          <a:xfrm>
            <a:off x="3453505" y="2958593"/>
            <a:ext cx="3553631" cy="2931007"/>
            <a:chOff x="5322228" y="2787842"/>
            <a:chExt cx="3553631" cy="3094522"/>
          </a:xfrm>
        </p:grpSpPr>
        <p:sp>
          <p:nvSpPr>
            <p:cNvPr id="18" name="Rectangle 17">
              <a:extLst>
                <a:ext uri="{FF2B5EF4-FFF2-40B4-BE49-F238E27FC236}">
                  <a16:creationId xmlns:a16="http://schemas.microsoft.com/office/drawing/2014/main" id="{FD4FB6BA-3C37-5C4E-907B-D60854A723D5}"/>
                </a:ext>
              </a:extLst>
            </p:cNvPr>
            <p:cNvSpPr/>
            <p:nvPr/>
          </p:nvSpPr>
          <p:spPr>
            <a:xfrm rot="5280000">
              <a:off x="5351025" y="2849784"/>
              <a:ext cx="3003783" cy="306137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9" name="Rectangle 18"/>
            <p:cNvSpPr/>
            <p:nvPr/>
          </p:nvSpPr>
          <p:spPr>
            <a:xfrm>
              <a:off x="5419046" y="2787842"/>
              <a:ext cx="3456813" cy="3054478"/>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pic>
        <p:nvPicPr>
          <p:cNvPr id="2" name="Picture 1">
            <a:extLs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293360" y="637117"/>
            <a:ext cx="5110480" cy="6249225"/>
          </a:xfrm>
          <a:prstGeom prst="rect">
            <a:avLst/>
          </a:prstGeom>
        </p:spPr>
      </p:pic>
      <p:sp>
        <p:nvSpPr>
          <p:cNvPr id="20" name="Content Placeholder 6">
            <a:extLst>
              <a:ext uri="{FF2B5EF4-FFF2-40B4-BE49-F238E27FC236}">
                <a16:creationId xmlns:a16="http://schemas.microsoft.com/office/drawing/2014/main" id="{72A44BD4-ACD6-F442-ADF5-B0BBD3271DE3}"/>
              </a:ext>
            </a:extLst>
          </p:cNvPr>
          <p:cNvSpPr txBox="1">
            <a:spLocks/>
          </p:cNvSpPr>
          <p:nvPr/>
        </p:nvSpPr>
        <p:spPr>
          <a:xfrm>
            <a:off x="3711848" y="3143341"/>
            <a:ext cx="3145386" cy="248281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GB" sz="2200" dirty="0">
                <a:latin typeface="Arial" charset="0"/>
                <a:ea typeface="Arial" charset="0"/>
                <a:cs typeface="Arial" charset="0"/>
                <a:sym typeface="Calibri"/>
              </a:rPr>
              <a:t>It is important to remember that we all have different ideas of what societal issues are, and which are the most important to us, depending on our own personal opinions.</a:t>
            </a:r>
          </a:p>
        </p:txBody>
      </p:sp>
      <p:pic>
        <p:nvPicPr>
          <p:cNvPr id="14" name="Picture 13">
            <a:extLst>
              <a:ext uri="{FF2B5EF4-FFF2-40B4-BE49-F238E27FC236}">
                <a16:creationId xmlns:a16="http://schemas.microsoft.com/office/drawing/2014/main" id="{8F352BBD-752A-0941-ABB5-8E35B0953EAB}"/>
              </a:ext>
              <a:ext uri="{C183D7F6-B498-43B3-948B-1728B52AA6E4}">
                <adec:decorative xmlns:adec="http://schemas.microsoft.com/office/drawing/2017/decorative" val="1"/>
              </a:ext>
            </a:extLst>
          </p:cNvPr>
          <p:cNvPicPr>
            <a:picLocks noChangeAspect="1"/>
          </p:cNvPicPr>
          <p:nvPr/>
        </p:nvPicPr>
        <p:blipFill>
          <a:blip r:embed="rId5" cstate="screen">
            <a:duotone>
              <a:prstClr val="black"/>
              <a:schemeClr val="bg1">
                <a:tint val="45000"/>
                <a:satMod val="400000"/>
              </a:schemeClr>
            </a:duotone>
            <a:extLst>
              <a:ext uri="{28A0092B-C50C-407E-A947-70E740481C1C}">
                <a14:useLocalDpi xmlns:a14="http://schemas.microsoft.com/office/drawing/2010/main"/>
              </a:ext>
            </a:extLst>
          </a:blip>
          <a:stretch>
            <a:fillRect/>
          </a:stretch>
        </p:blipFill>
        <p:spPr>
          <a:xfrm rot="4109149">
            <a:off x="9275937" y="1970837"/>
            <a:ext cx="2096304" cy="2399716"/>
          </a:xfrm>
          <a:prstGeom prst="rect">
            <a:avLst/>
          </a:prstGeom>
        </p:spPr>
      </p:pic>
    </p:spTree>
    <p:extLst>
      <p:ext uri="{BB962C8B-B14F-4D97-AF65-F5344CB8AC3E}">
        <p14:creationId xmlns:p14="http://schemas.microsoft.com/office/powerpoint/2010/main" val="9964098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3352</TotalTime>
  <Words>1699</Words>
  <Application>Microsoft Office PowerPoint</Application>
  <PresentationFormat>Widescreen</PresentationFormat>
  <Paragraphs>148</Paragraphs>
  <Slides>17</Slides>
  <Notes>17</Notes>
  <HiddenSlides>2</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17</vt:i4>
      </vt:variant>
    </vt:vector>
  </HeadingPairs>
  <TitlesOfParts>
    <vt:vector size="26" baseType="lpstr">
      <vt:lpstr>Calibri</vt:lpstr>
      <vt:lpstr>Arial</vt:lpstr>
      <vt:lpstr>Wingdings</vt:lpstr>
      <vt:lpstr>Arial Nova</vt:lpstr>
      <vt:lpstr>Office Theme</vt:lpstr>
      <vt:lpstr>2_Office Theme</vt:lpstr>
      <vt:lpstr>5_Office Theme</vt:lpstr>
      <vt:lpstr>3_Office Theme</vt:lpstr>
      <vt:lpstr>4_Office Theme</vt:lpstr>
      <vt:lpstr>BRING YOUR VOICE</vt:lpstr>
      <vt:lpstr>BRING YOUR VOICE!</vt:lpstr>
      <vt:lpstr>BRING YOUR VOICE!</vt:lpstr>
      <vt:lpstr>LEARNING OUTCOMES</vt:lpstr>
      <vt:lpstr>STARTER TASK</vt:lpstr>
      <vt:lpstr>ADVOCACY</vt:lpstr>
      <vt:lpstr>ADVOCACY </vt:lpstr>
      <vt:lpstr>ADVOCACY </vt:lpstr>
      <vt:lpstr>PowerPoint Presentation</vt:lpstr>
      <vt:lpstr>PowerPoint Presentation</vt:lpstr>
      <vt:lpstr>MAIN TASK: CASE STUDIES </vt:lpstr>
      <vt:lpstr>CASE STUDY 1:  COLIN KAEPERNICK</vt:lpstr>
      <vt:lpstr>CASE STUDY 2:  MEGAN RAPINOE</vt:lpstr>
      <vt:lpstr>CASE STUDY 3:  TOM DALEY</vt:lpstr>
      <vt:lpstr>PowerPoint Presentation</vt:lpstr>
      <vt:lpstr>MAIN TASK: CASE STUDIES </vt:lpstr>
      <vt:lpstr>SHARE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 Can Change Our World - Bring Your Voice</dc:title>
  <dc:subject>A Key Stage two presentation which discusses what advocacy is and how some athletes are advocates for social causes. </dc:subject>
  <dc:creator>Birmingham 2022 Commonwealth Games Organising Committee</dc:creator>
  <cp:keywords>Birmingham 2022 Commonwealth Games, Bring the Power, key stage two, bring your voice, presentation</cp:keywords>
  <dc:description/>
  <cp:lastModifiedBy>Sarah Scarfe</cp:lastModifiedBy>
  <cp:revision>118</cp:revision>
  <dcterms:created xsi:type="dcterms:W3CDTF">2022-03-05T15:08:07Z</dcterms:created>
  <dcterms:modified xsi:type="dcterms:W3CDTF">2022-07-05T08:22:25Z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418fa32-ea8f-47ff-8057-a4c6f24e55b0_Enabled">
    <vt:lpwstr>true</vt:lpwstr>
  </property>
  <property fmtid="{D5CDD505-2E9C-101B-9397-08002B2CF9AE}" pid="3" name="MSIP_Label_3418fa32-ea8f-47ff-8057-a4c6f24e55b0_SetDate">
    <vt:lpwstr>2022-07-05T08:21:48Z</vt:lpwstr>
  </property>
  <property fmtid="{D5CDD505-2E9C-101B-9397-08002B2CF9AE}" pid="4" name="MSIP_Label_3418fa32-ea8f-47ff-8057-a4c6f24e55b0_Method">
    <vt:lpwstr>Privileged</vt:lpwstr>
  </property>
  <property fmtid="{D5CDD505-2E9C-101B-9397-08002B2CF9AE}" pid="5" name="MSIP_Label_3418fa32-ea8f-47ff-8057-a4c6f24e55b0_Name">
    <vt:lpwstr>Official - B2022</vt:lpwstr>
  </property>
  <property fmtid="{D5CDD505-2E9C-101B-9397-08002B2CF9AE}" pid="6" name="MSIP_Label_3418fa32-ea8f-47ff-8057-a4c6f24e55b0_SiteId">
    <vt:lpwstr>96073eca-79ba-43ab-a522-50a25aba167e</vt:lpwstr>
  </property>
  <property fmtid="{D5CDD505-2E9C-101B-9397-08002B2CF9AE}" pid="7" name="MSIP_Label_3418fa32-ea8f-47ff-8057-a4c6f24e55b0_ActionId">
    <vt:lpwstr>da0b512a-a2fc-4c33-b95e-7a274df122d6</vt:lpwstr>
  </property>
  <property fmtid="{D5CDD505-2E9C-101B-9397-08002B2CF9AE}" pid="8" name="MSIP_Label_3418fa32-ea8f-47ff-8057-a4c6f24e55b0_ContentBits">
    <vt:lpwstr>3</vt:lpwstr>
  </property>
  <property fmtid="{D5CDD505-2E9C-101B-9397-08002B2CF9AE}" pid="9" name="ClassificationContentMarkingFooterLocations">
    <vt:lpwstr>Office Theme:12\2_Office Theme:14\5_Office Theme:15\3_Office Theme:7\4_Office Theme:5</vt:lpwstr>
  </property>
  <property fmtid="{D5CDD505-2E9C-101B-9397-08002B2CF9AE}" pid="10" name="ClassificationContentMarkingFooterText">
    <vt:lpwstr>Official</vt:lpwstr>
  </property>
  <property fmtid="{D5CDD505-2E9C-101B-9397-08002B2CF9AE}" pid="11" name="ClassificationContentMarkingHeaderLocations">
    <vt:lpwstr>Office Theme:10\2_Office Theme:13\5_Office Theme:14\3_Office Theme:6\4_Office Theme:4</vt:lpwstr>
  </property>
  <property fmtid="{D5CDD505-2E9C-101B-9397-08002B2CF9AE}" pid="12" name="ClassificationContentMarkingHeaderText">
    <vt:lpwstr>Official</vt:lpwstr>
  </property>
</Properties>
</file>