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6.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autoCompressPictures="0">
  <p:sldMasterIdLst>
    <p:sldMasterId id="2147483672" r:id="rId1"/>
    <p:sldMasterId id="2147483731" r:id="rId2"/>
    <p:sldMasterId id="2147483752" r:id="rId3"/>
    <p:sldMasterId id="2147483684" r:id="rId4"/>
    <p:sldMasterId id="2147483771" r:id="rId5"/>
    <p:sldMasterId id="2147483696" r:id="rId6"/>
    <p:sldMasterId id="2147483708" r:id="rId7"/>
  </p:sldMasterIdLst>
  <p:notesMasterIdLst>
    <p:notesMasterId r:id="rId34"/>
  </p:notesMasterIdLst>
  <p:sldIdLst>
    <p:sldId id="352" r:id="rId8"/>
    <p:sldId id="353" r:id="rId9"/>
    <p:sldId id="354" r:id="rId10"/>
    <p:sldId id="355" r:id="rId11"/>
    <p:sldId id="356" r:id="rId12"/>
    <p:sldId id="357" r:id="rId13"/>
    <p:sldId id="358" r:id="rId14"/>
    <p:sldId id="359" r:id="rId15"/>
    <p:sldId id="360" r:id="rId16"/>
    <p:sldId id="361" r:id="rId17"/>
    <p:sldId id="362" r:id="rId18"/>
    <p:sldId id="363" r:id="rId19"/>
    <p:sldId id="364" r:id="rId20"/>
    <p:sldId id="365" r:id="rId21"/>
    <p:sldId id="366" r:id="rId22"/>
    <p:sldId id="367" r:id="rId23"/>
    <p:sldId id="368" r:id="rId24"/>
    <p:sldId id="369" r:id="rId25"/>
    <p:sldId id="370" r:id="rId26"/>
    <p:sldId id="371" r:id="rId27"/>
    <p:sldId id="372" r:id="rId28"/>
    <p:sldId id="344" r:id="rId29"/>
    <p:sldId id="346" r:id="rId30"/>
    <p:sldId id="321" r:id="rId31"/>
    <p:sldId id="347" r:id="rId32"/>
    <p:sldId id="373" r:id="rId33"/>
  </p:sldIdLst>
  <p:sldSz cx="12192000" cy="6858000"/>
  <p:notesSz cx="6858000" cy="9144000"/>
  <p:embeddedFontLst>
    <p:embeddedFont>
      <p:font typeface="Arial Nova" panose="020B0504020202020204" pitchFamily="34" charset="0"/>
      <p:regular r:id="rId35"/>
      <p:bold r:id="rId36"/>
      <p:italic r:id="rId37"/>
      <p:boldItalic r:id="rId38"/>
    </p:embeddedFont>
    <p:embeddedFont>
      <p:font typeface="Lato" panose="020F0502020204030203"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A34D1D-A8E0-FC5F-C817-E006E6A43B53}" name="Katrina Dixon" initials="KD" userId="S::katrina.dixon@edcoms.co.uk::138a75ba-d4c6-4b31-a390-0f3c938b8453" providerId="AD"/>
  <p188:author id="{8BC10EFE-19B9-9EC2-5E81-B4434CB59A1A}" name="Hannah McNeill" initials="HM" userId="S::hmcneill@everfi.com::89ced9e9-7713-4929-82ae-14743da5a86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atalia Pink" initials="" lastIdx="1" clrIdx="0"/>
  <p:cmAuthor id="2" name="Katrina Dixon"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EE404"/>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64"/>
    <p:restoredTop sz="56129" autoAdjust="0"/>
  </p:normalViewPr>
  <p:slideViewPr>
    <p:cSldViewPr snapToGrid="0" snapToObjects="1">
      <p:cViewPr varScale="1">
        <p:scale>
          <a:sx n="47" d="100"/>
          <a:sy n="47" d="100"/>
        </p:scale>
        <p:origin x="2362" y="38"/>
      </p:cViewPr>
      <p:guideLst/>
    </p:cSldViewPr>
  </p:slideViewPr>
  <p:outlineViewPr>
    <p:cViewPr>
      <p:scale>
        <a:sx n="33" d="100"/>
        <a:sy n="33" d="100"/>
      </p:scale>
      <p:origin x="0" y="-4928"/>
    </p:cViewPr>
  </p:outlineViewPr>
  <p:notesTextViewPr>
    <p:cViewPr>
      <p:scale>
        <a:sx n="125" d="100"/>
        <a:sy n="12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5.fntdata"/><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font" Target="fonts/font4.fntdata"/><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font" Target="fonts/font2.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font" Target="fonts/font1.fntdata"/><Relationship Id="rId43" Type="http://schemas.openxmlformats.org/officeDocument/2006/relationships/commentAuthors" Target="commentAuthors.xml"/><Relationship Id="rId48"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9387F7B5-876A-CE45-A4EC-857D7D52FC1D}" type="datetimeFigureOut">
              <a:rPr lang="en-US" smtClean="0"/>
              <a:pPr/>
              <a:t>6/20/2022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E6F6AA10-C973-3F44-AE42-4CC907109B9D}" type="slidenum">
              <a:rPr lang="en-US" smtClean="0"/>
              <a:pPr/>
              <a:t>‹#›</a:t>
            </a:fld>
            <a:endParaRPr lang="en-US" dirty="0"/>
          </a:p>
        </p:txBody>
      </p:sp>
    </p:spTree>
    <p:extLst>
      <p:ext uri="{BB962C8B-B14F-4D97-AF65-F5344CB8AC3E}">
        <p14:creationId xmlns:p14="http://schemas.microsoft.com/office/powerpoint/2010/main" val="1508792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birmingham2022.com/sport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bbcgoodfood.com/howto/guide/healthy-eating-what-young-children-need"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nhs.uk/live-well/eat-well/how-to-eat-a-balanced-diet/eight-tips-for-healthy-eating/"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birmingham2022.com/mascot"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britishcouncil.or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gbr01.safelinks.protection.outlook.com/?url=https%3A%2F%2Fwww.birmingham2022.com%2Fpower%2Fschools%2Fschool-festival&amp;data=05%7C01%7COlivia.OConnell%40Birmingham2022.com%7Cd742fcbe48f144f82ef008da39b093ec%7C96073eca79ba43aba52250a25aba167e%7C0%7C0%7C637885727792954538%7CUnknown%7CTWFpbGZsb3d8eyJWIjoiMC4wLjAwMDAiLCJQIjoiV2luMzIiLCJBTiI6Ik1haWwiLCJXVCI6Mn0%3D%7C3000%7C%7C%7C&amp;sdata=Sy2daqwZb5zRzd5ELy8iOwddqWi3lIl%2BA8Lrph4gvhw%3D&amp;reserved=0"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gbr01.safelinks.protection.outlook.com/?url=https%3A%2F%2Fwww.birmingham2022.com%2Fterms-and-conditions%2Fbtp-school-festival-day-competition&amp;data=05%7C01%7COlivia.OConnell%40Birmingham2022.com%7Cd742fcbe48f144f82ef008da39b093ec%7C96073eca79ba43aba52250a25aba167e%7C0%7C0%7C637885727792954538%7CUnknown%7CTWFpbGZsb3d8eyJWIjoiMC4wLjAwMDAiLCJQIjoiV2luMzIiLCJBTiI6Ik1haWwiLCJXVCI6Mn0%3D%7C3000%7C%7C%7C&amp;sdata=cky%2BM1to%2BzMDntW8oSuIrMMIKl%2FT1%2BIGO8qTFvCDWBk%3D&amp;reserved=0"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birmingham2022.com/terms-and-conditions/btp-perrys-journey"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0</a:t>
            </a:fld>
            <a:endParaRPr lang="en-US"/>
          </a:p>
        </p:txBody>
      </p:sp>
    </p:spTree>
    <p:extLst>
      <p:ext uri="{BB962C8B-B14F-4D97-AF65-F5344CB8AC3E}">
        <p14:creationId xmlns:p14="http://schemas.microsoft.com/office/powerpoint/2010/main" val="2147913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a:t>
            </a:fld>
            <a:endParaRPr lang="en-US"/>
          </a:p>
        </p:txBody>
      </p:sp>
    </p:spTree>
    <p:extLst>
      <p:ext uri="{BB962C8B-B14F-4D97-AF65-F5344CB8AC3E}">
        <p14:creationId xmlns:p14="http://schemas.microsoft.com/office/powerpoint/2010/main" val="3708548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2</a:t>
            </a:fld>
            <a:endParaRPr lang="en-US"/>
          </a:p>
        </p:txBody>
      </p:sp>
    </p:spTree>
    <p:extLst>
      <p:ext uri="{BB962C8B-B14F-4D97-AF65-F5344CB8AC3E}">
        <p14:creationId xmlns:p14="http://schemas.microsoft.com/office/powerpoint/2010/main" val="922704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3</a:t>
            </a:fld>
            <a:endParaRPr lang="en-US"/>
          </a:p>
        </p:txBody>
      </p:sp>
    </p:spTree>
    <p:extLst>
      <p:ext uri="{BB962C8B-B14F-4D97-AF65-F5344CB8AC3E}">
        <p14:creationId xmlns:p14="http://schemas.microsoft.com/office/powerpoint/2010/main" val="1069003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4</a:t>
            </a:fld>
            <a:endParaRPr lang="en-US"/>
          </a:p>
        </p:txBody>
      </p:sp>
    </p:spTree>
    <p:extLst>
      <p:ext uri="{BB962C8B-B14F-4D97-AF65-F5344CB8AC3E}">
        <p14:creationId xmlns:p14="http://schemas.microsoft.com/office/powerpoint/2010/main" val="2997855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 dirty="0"/>
              <a:t>Bring the Power is Birmingham 2022 Commonwealth Games’ youth </a:t>
            </a:r>
            <a:r>
              <a:rPr lang="en" dirty="0" err="1"/>
              <a:t>programme</a:t>
            </a:r>
            <a:r>
              <a:rPr lang="en" dirty="0"/>
              <a:t>. The </a:t>
            </a:r>
            <a:r>
              <a:rPr lang="en" dirty="0" err="1"/>
              <a:t>programme</a:t>
            </a:r>
            <a:r>
              <a:rPr lang="en" dirty="0"/>
              <a:t> aims to make children and young people part of this exhilarating festival of sport and culture.   </a:t>
            </a:r>
          </a:p>
          <a:p>
            <a:pPr marL="0" lvl="0" indent="0" algn="l" rtl="0">
              <a:spcBef>
                <a:spcPts val="0"/>
              </a:spcBef>
              <a:spcAft>
                <a:spcPts val="0"/>
              </a:spcAft>
              <a:buNone/>
            </a:pPr>
            <a:endParaRPr lang="en" dirty="0"/>
          </a:p>
          <a:p>
            <a:pPr marL="0" lvl="0" indent="0" algn="l" rtl="0">
              <a:spcBef>
                <a:spcPts val="0"/>
              </a:spcBef>
              <a:spcAft>
                <a:spcPts val="0"/>
              </a:spcAft>
              <a:buClr>
                <a:schemeClr val="dk1"/>
              </a:buClr>
              <a:buSzPts val="935"/>
              <a:buFont typeface="Arial"/>
              <a:buNone/>
            </a:pPr>
            <a:r>
              <a:rPr lang="en" dirty="0"/>
              <a:t>‘Bring the Power’ is about inspiring young people to create their own legacy as part of the events, and this resource is designed to give young people tools and ideas to create their own events which Bring the Power of the Games to their school.</a:t>
            </a:r>
          </a:p>
          <a:p>
            <a:pPr marL="0" lvl="0" indent="0" algn="l" rtl="0">
              <a:spcBef>
                <a:spcPts val="0"/>
              </a:spcBef>
              <a:spcAft>
                <a:spcPts val="0"/>
              </a:spcAft>
              <a:buClr>
                <a:schemeClr val="dk1"/>
              </a:buClr>
              <a:buSzPts val="935"/>
              <a:buFont typeface="Arial"/>
              <a:buNone/>
            </a:pPr>
            <a:endParaRPr lang="en" dirty="0"/>
          </a:p>
          <a:p>
            <a:pPr marL="0" lvl="0" indent="0" algn="l" rtl="0">
              <a:spcBef>
                <a:spcPts val="0"/>
              </a:spcBef>
              <a:spcAft>
                <a:spcPts val="0"/>
              </a:spcAft>
              <a:buClr>
                <a:schemeClr val="dk1"/>
              </a:buClr>
              <a:buSzPts val="935"/>
              <a:buFont typeface="Arial"/>
              <a:buNone/>
            </a:pPr>
            <a:r>
              <a:rPr lang="en" dirty="0"/>
              <a:t>When the ‘Bring the Power’ </a:t>
            </a:r>
            <a:r>
              <a:rPr lang="en" dirty="0" err="1"/>
              <a:t>programme</a:t>
            </a:r>
            <a:r>
              <a:rPr lang="en" dirty="0"/>
              <a:t> and brand was created with young people, the themes they wanted to be at its heart were:</a:t>
            </a:r>
          </a:p>
          <a:p>
            <a:pPr marL="0" lvl="0" indent="0" algn="l" rtl="0">
              <a:spcBef>
                <a:spcPts val="0"/>
              </a:spcBef>
              <a:spcAft>
                <a:spcPts val="0"/>
              </a:spcAft>
              <a:buClr>
                <a:schemeClr val="dk1"/>
              </a:buClr>
              <a:buSzPts val="1100"/>
              <a:buFont typeface="Arial"/>
              <a:buNone/>
            </a:pPr>
            <a:r>
              <a:rPr lang="en" dirty="0"/>
              <a:t>• Diversity and inclusion - showcasing and supporting all different types of people</a:t>
            </a:r>
          </a:p>
          <a:p>
            <a:pPr marL="0" lvl="0" indent="0" algn="l" rtl="0">
              <a:spcBef>
                <a:spcPts val="0"/>
              </a:spcBef>
              <a:spcAft>
                <a:spcPts val="0"/>
              </a:spcAft>
              <a:buClr>
                <a:schemeClr val="dk1"/>
              </a:buClr>
              <a:buSzPts val="1100"/>
              <a:buFont typeface="Arial"/>
              <a:buNone/>
            </a:pPr>
            <a:r>
              <a:rPr lang="en" dirty="0"/>
              <a:t>• Aspiration - ideas, inspiration and passion and supporting young people on their journey</a:t>
            </a:r>
          </a:p>
          <a:p>
            <a:pPr marL="0" lvl="0" indent="0" algn="l" rtl="0">
              <a:spcBef>
                <a:spcPts val="0"/>
              </a:spcBef>
              <a:spcAft>
                <a:spcPts val="0"/>
              </a:spcAft>
              <a:buClr>
                <a:schemeClr val="dk1"/>
              </a:buClr>
              <a:buSzPts val="1100"/>
              <a:buFont typeface="Arial"/>
              <a:buNone/>
            </a:pPr>
            <a:r>
              <a:rPr lang="en" dirty="0"/>
              <a:t>• Opportunity - collaboration, new experiences and creating a brighter future</a:t>
            </a:r>
          </a:p>
          <a:p>
            <a:pPr marL="0" lvl="0" indent="0" algn="l" rtl="0">
              <a:spcBef>
                <a:spcPts val="0"/>
              </a:spcBef>
              <a:spcAft>
                <a:spcPts val="0"/>
              </a:spcAft>
              <a:buClr>
                <a:schemeClr val="dk1"/>
              </a:buClr>
              <a:buSzPts val="1100"/>
              <a:buFont typeface="Arial"/>
              <a:buNone/>
            </a:pPr>
            <a:endParaRPr lang="en" dirty="0"/>
          </a:p>
          <a:p>
            <a:pPr marL="0" lvl="0" indent="0" algn="l" rtl="0">
              <a:spcBef>
                <a:spcPts val="0"/>
              </a:spcBef>
              <a:spcAft>
                <a:spcPts val="0"/>
              </a:spcAft>
              <a:buClr>
                <a:schemeClr val="dk1"/>
              </a:buClr>
              <a:buSzPts val="935"/>
              <a:buFont typeface="Arial"/>
              <a:buNone/>
            </a:pPr>
            <a:endParaRPr lang="en" dirty="0"/>
          </a:p>
        </p:txBody>
      </p:sp>
      <p:sp>
        <p:nvSpPr>
          <p:cNvPr id="4" name="Slide Number Placeholder 3"/>
          <p:cNvSpPr>
            <a:spLocks noGrp="1"/>
          </p:cNvSpPr>
          <p:nvPr>
            <p:ph type="sldNum" sz="quarter" idx="5"/>
          </p:nvPr>
        </p:nvSpPr>
        <p:spPr/>
        <p:txBody>
          <a:bodyPr/>
          <a:lstStyle/>
          <a:p>
            <a:fld id="{E6F6AA10-C973-3F44-AE42-4CC907109B9D}" type="slidenum">
              <a:rPr lang="en-US" smtClean="0"/>
              <a:t>5</a:t>
            </a:fld>
            <a:endParaRPr lang="en-US"/>
          </a:p>
        </p:txBody>
      </p:sp>
    </p:spTree>
    <p:extLst>
      <p:ext uri="{BB962C8B-B14F-4D97-AF65-F5344CB8AC3E}">
        <p14:creationId xmlns:p14="http://schemas.microsoft.com/office/powerpoint/2010/main" val="2289090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 dirty="0"/>
              <a:t>Bring the Power is Birmingham 2022 Commonwealth Games’ youth </a:t>
            </a:r>
            <a:r>
              <a:rPr lang="en" dirty="0" err="1"/>
              <a:t>programme</a:t>
            </a:r>
            <a:r>
              <a:rPr lang="en" dirty="0"/>
              <a:t>. The </a:t>
            </a:r>
            <a:r>
              <a:rPr lang="en" dirty="0" err="1"/>
              <a:t>programme</a:t>
            </a:r>
            <a:r>
              <a:rPr lang="en" dirty="0"/>
              <a:t> aims to make children and young people part of this exhilarating festival of sport and culture.   </a:t>
            </a:r>
          </a:p>
          <a:p>
            <a:pPr marL="0" lvl="0" indent="0" algn="l" rtl="0">
              <a:spcBef>
                <a:spcPts val="0"/>
              </a:spcBef>
              <a:spcAft>
                <a:spcPts val="0"/>
              </a:spcAft>
              <a:buNone/>
            </a:pPr>
            <a:endParaRPr lang="en" dirty="0"/>
          </a:p>
          <a:p>
            <a:pPr marL="0" lvl="0" indent="0" algn="l" rtl="0">
              <a:spcBef>
                <a:spcPts val="0"/>
              </a:spcBef>
              <a:spcAft>
                <a:spcPts val="0"/>
              </a:spcAft>
              <a:buClr>
                <a:schemeClr val="dk1"/>
              </a:buClr>
              <a:buSzPts val="935"/>
              <a:buFont typeface="Arial"/>
              <a:buNone/>
            </a:pPr>
            <a:r>
              <a:rPr lang="en" dirty="0"/>
              <a:t>‘Bring the Power’ is about inspiring young people to create their own legacy as part of the events, and this resource is designed to give young people tools and ideas to create their own events which Bring the Power of the Games to their school.</a:t>
            </a:r>
          </a:p>
          <a:p>
            <a:pPr marL="0" lvl="0" indent="0" algn="l" rtl="0">
              <a:spcBef>
                <a:spcPts val="0"/>
              </a:spcBef>
              <a:spcAft>
                <a:spcPts val="0"/>
              </a:spcAft>
              <a:buClr>
                <a:schemeClr val="dk1"/>
              </a:buClr>
              <a:buSzPts val="935"/>
              <a:buFont typeface="Arial"/>
              <a:buNone/>
            </a:pPr>
            <a:endParaRPr lang="en" dirty="0"/>
          </a:p>
          <a:p>
            <a:pPr marL="0" lvl="0" indent="0" algn="l" rtl="0">
              <a:spcBef>
                <a:spcPts val="0"/>
              </a:spcBef>
              <a:spcAft>
                <a:spcPts val="0"/>
              </a:spcAft>
              <a:buClr>
                <a:schemeClr val="dk1"/>
              </a:buClr>
              <a:buSzPts val="935"/>
              <a:buFont typeface="Arial"/>
              <a:buNone/>
            </a:pPr>
            <a:r>
              <a:rPr lang="en" dirty="0"/>
              <a:t>When the ‘Bring the Power’ </a:t>
            </a:r>
            <a:r>
              <a:rPr lang="en" dirty="0" err="1"/>
              <a:t>programme</a:t>
            </a:r>
            <a:r>
              <a:rPr lang="en" dirty="0"/>
              <a:t> and brand was created with young people, the themes they wanted to be at its heart were:</a:t>
            </a:r>
          </a:p>
          <a:p>
            <a:pPr marL="0" lvl="0" indent="0" algn="l" rtl="0">
              <a:spcBef>
                <a:spcPts val="0"/>
              </a:spcBef>
              <a:spcAft>
                <a:spcPts val="0"/>
              </a:spcAft>
              <a:buClr>
                <a:schemeClr val="dk1"/>
              </a:buClr>
              <a:buSzPts val="1100"/>
              <a:buFont typeface="Arial"/>
              <a:buNone/>
            </a:pPr>
            <a:r>
              <a:rPr lang="en" dirty="0"/>
              <a:t>• Diversity and inclusion - showcasing and supporting all different types of people</a:t>
            </a:r>
          </a:p>
          <a:p>
            <a:pPr marL="0" lvl="0" indent="0" algn="l" rtl="0">
              <a:spcBef>
                <a:spcPts val="0"/>
              </a:spcBef>
              <a:spcAft>
                <a:spcPts val="0"/>
              </a:spcAft>
              <a:buClr>
                <a:schemeClr val="dk1"/>
              </a:buClr>
              <a:buSzPts val="1100"/>
              <a:buFont typeface="Arial"/>
              <a:buNone/>
            </a:pPr>
            <a:r>
              <a:rPr lang="en" dirty="0"/>
              <a:t>• Aspiration - ideas, inspiration and passion and supporting young people on their journey</a:t>
            </a:r>
          </a:p>
          <a:p>
            <a:pPr marL="0" lvl="0" indent="0" algn="l" rtl="0">
              <a:spcBef>
                <a:spcPts val="0"/>
              </a:spcBef>
              <a:spcAft>
                <a:spcPts val="0"/>
              </a:spcAft>
              <a:buClr>
                <a:schemeClr val="dk1"/>
              </a:buClr>
              <a:buSzPts val="1100"/>
              <a:buFont typeface="Arial"/>
              <a:buNone/>
            </a:pPr>
            <a:r>
              <a:rPr lang="en" dirty="0"/>
              <a:t>• Opportunity - collaboration, new experiences and creating a brighter future</a:t>
            </a:r>
          </a:p>
          <a:p>
            <a:pPr marL="0" lvl="0" indent="0" algn="l" rtl="0">
              <a:spcBef>
                <a:spcPts val="0"/>
              </a:spcBef>
              <a:spcAft>
                <a:spcPts val="0"/>
              </a:spcAft>
              <a:buClr>
                <a:schemeClr val="dk1"/>
              </a:buClr>
              <a:buSzPts val="1100"/>
              <a:buFont typeface="Arial"/>
              <a:buNone/>
            </a:pPr>
            <a:endParaRPr lang="en" dirty="0"/>
          </a:p>
          <a:p>
            <a:pPr marL="0" lvl="0" indent="0" algn="l" rtl="0">
              <a:spcBef>
                <a:spcPts val="0"/>
              </a:spcBef>
              <a:spcAft>
                <a:spcPts val="0"/>
              </a:spcAft>
              <a:buClr>
                <a:schemeClr val="dk1"/>
              </a:buClr>
              <a:buSzPts val="935"/>
              <a:buFont typeface="Arial"/>
              <a:buNone/>
            </a:pPr>
            <a:endParaRPr lang="en" dirty="0"/>
          </a:p>
        </p:txBody>
      </p:sp>
      <p:sp>
        <p:nvSpPr>
          <p:cNvPr id="4" name="Slide Number Placeholder 3"/>
          <p:cNvSpPr>
            <a:spLocks noGrp="1"/>
          </p:cNvSpPr>
          <p:nvPr>
            <p:ph type="sldNum" sz="quarter" idx="10"/>
          </p:nvPr>
        </p:nvSpPr>
        <p:spPr/>
        <p:txBody>
          <a:bodyPr/>
          <a:lstStyle/>
          <a:p>
            <a:fld id="{E6F6AA10-C973-3F44-AE42-4CC907109B9D}" type="slidenum">
              <a:rPr lang="en-US" smtClean="0"/>
              <a:t>6</a:t>
            </a:fld>
            <a:endParaRPr lang="en-US"/>
          </a:p>
        </p:txBody>
      </p:sp>
    </p:spTree>
    <p:extLst>
      <p:ext uri="{BB962C8B-B14F-4D97-AF65-F5344CB8AC3E}">
        <p14:creationId xmlns:p14="http://schemas.microsoft.com/office/powerpoint/2010/main" val="3986678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a:t>
            </a:r>
          </a:p>
          <a:p>
            <a:pPr marL="0" lvl="0" indent="0" algn="l" rtl="0">
              <a:spcBef>
                <a:spcPts val="0"/>
              </a:spcBef>
              <a:spcAft>
                <a:spcPts val="0"/>
              </a:spcAft>
              <a:buNone/>
            </a:pPr>
            <a:r>
              <a:rPr lang="en" dirty="0"/>
              <a:t>You will need: </a:t>
            </a:r>
            <a:r>
              <a:rPr lang="en" b="1" dirty="0">
                <a:solidFill>
                  <a:schemeClr val="dk1"/>
                </a:solidFill>
              </a:rPr>
              <a:t>Festival planning </a:t>
            </a:r>
            <a:r>
              <a:rPr lang="en" b="1" dirty="0"/>
              <a:t>worksheet</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a:t>
            </a:r>
          </a:p>
          <a:p>
            <a:pPr marL="457200" lvl="0" indent="-298450" algn="l" rtl="0">
              <a:spcBef>
                <a:spcPts val="0"/>
              </a:spcBef>
              <a:spcAft>
                <a:spcPts val="0"/>
              </a:spcAft>
              <a:buSzPts val="1100"/>
              <a:buChar char="●"/>
            </a:pPr>
            <a:r>
              <a:rPr lang="en" dirty="0"/>
              <a:t>Print and distribute the </a:t>
            </a:r>
            <a:r>
              <a:rPr lang="en" b="1" dirty="0">
                <a:solidFill>
                  <a:schemeClr val="dk1"/>
                </a:solidFill>
              </a:rPr>
              <a:t>Festival planning </a:t>
            </a:r>
            <a:r>
              <a:rPr lang="en" b="1" dirty="0"/>
              <a:t>worksheet </a:t>
            </a:r>
            <a:r>
              <a:rPr lang="en" dirty="0"/>
              <a:t>as an aid to plan your Bring the Power School Festival day to celebrate the </a:t>
            </a:r>
            <a:r>
              <a:rPr lang="en" sz="1200" dirty="0">
                <a:solidFill>
                  <a:schemeClr val="dk1"/>
                </a:solidFill>
              </a:rPr>
              <a:t>Birmingham 2022 </a:t>
            </a:r>
            <a:r>
              <a:rPr lang="en" dirty="0"/>
              <a:t>Commonwealth Games.</a:t>
            </a:r>
          </a:p>
          <a:p>
            <a:pPr marL="457200" lvl="0" indent="-298450" algn="l" rtl="0">
              <a:spcBef>
                <a:spcPts val="0"/>
              </a:spcBef>
              <a:spcAft>
                <a:spcPts val="0"/>
              </a:spcAft>
              <a:buSzPts val="1100"/>
              <a:buChar char="●"/>
            </a:pPr>
            <a:r>
              <a:rPr lang="en" dirty="0"/>
              <a:t>Pupils can be split into groups and different roles assigned (project manager, designer, marketing lead).</a:t>
            </a:r>
          </a:p>
          <a:p>
            <a:pPr marL="457200" lvl="0" indent="-298450" algn="l" rtl="0">
              <a:spcBef>
                <a:spcPts val="0"/>
              </a:spcBef>
              <a:spcAft>
                <a:spcPts val="0"/>
              </a:spcAft>
              <a:buSzPts val="1100"/>
              <a:buChar char="●"/>
            </a:pPr>
            <a:r>
              <a:rPr lang="en" dirty="0"/>
              <a:t>Signpost pupils to the relevant slide linked to the Event theme ideas listed on this slide:</a:t>
            </a:r>
          </a:p>
          <a:p>
            <a:pPr marL="914400" lvl="1" indent="-298450" algn="l" rtl="0">
              <a:spcBef>
                <a:spcPts val="0"/>
              </a:spcBef>
              <a:spcAft>
                <a:spcPts val="0"/>
              </a:spcAft>
              <a:buSzPts val="1100"/>
              <a:buChar char="○"/>
            </a:pPr>
            <a:r>
              <a:rPr lang="en" sz="1200" dirty="0"/>
              <a:t>Assembly (Slide 10)</a:t>
            </a:r>
          </a:p>
          <a:p>
            <a:pPr marL="914400" lvl="1" indent="-298450" algn="l" rtl="0">
              <a:spcBef>
                <a:spcPts val="0"/>
              </a:spcBef>
              <a:spcAft>
                <a:spcPts val="0"/>
              </a:spcAft>
              <a:buSzPts val="1100"/>
              <a:buChar char="○"/>
            </a:pPr>
            <a:r>
              <a:rPr lang="en" sz="1200" dirty="0"/>
              <a:t>Music festival (Slide 11)</a:t>
            </a:r>
          </a:p>
          <a:p>
            <a:pPr marL="914400" lvl="1" indent="-298450" algn="l" rtl="0">
              <a:spcBef>
                <a:spcPts val="0"/>
              </a:spcBef>
              <a:spcAft>
                <a:spcPts val="0"/>
              </a:spcAft>
              <a:buSzPts val="1100"/>
              <a:buChar char="○"/>
            </a:pPr>
            <a:r>
              <a:rPr lang="en" sz="1200" dirty="0">
                <a:solidFill>
                  <a:schemeClr val="dk1"/>
                </a:solidFill>
              </a:rPr>
              <a:t>Spoken word event (Slide 12)</a:t>
            </a:r>
            <a:endParaRPr lang="en" sz="1200" dirty="0"/>
          </a:p>
          <a:p>
            <a:pPr marL="914400" lvl="1" indent="-298450" algn="l" rtl="0">
              <a:spcBef>
                <a:spcPts val="0"/>
              </a:spcBef>
              <a:spcAft>
                <a:spcPts val="0"/>
              </a:spcAft>
              <a:buSzPts val="1100"/>
              <a:buChar char="○"/>
            </a:pPr>
            <a:r>
              <a:rPr lang="en" sz="1200" dirty="0"/>
              <a:t>Mini Games event (Slide 13)</a:t>
            </a:r>
          </a:p>
          <a:p>
            <a:pPr marL="914400" lvl="1" indent="-298450" algn="l" rtl="0">
              <a:spcBef>
                <a:spcPts val="0"/>
              </a:spcBef>
              <a:spcAft>
                <a:spcPts val="0"/>
              </a:spcAft>
              <a:buSzPts val="1100"/>
              <a:buChar char="○"/>
            </a:pPr>
            <a:r>
              <a:rPr lang="en" sz="1200" dirty="0">
                <a:solidFill>
                  <a:schemeClr val="dk1"/>
                </a:solidFill>
              </a:rPr>
              <a:t>Lunchtime sports club (Slide 14)</a:t>
            </a:r>
            <a:endParaRPr lang="en" sz="1200" dirty="0"/>
          </a:p>
          <a:p>
            <a:pPr marL="914400" lvl="1" indent="-298450" algn="l" rtl="0">
              <a:spcBef>
                <a:spcPts val="0"/>
              </a:spcBef>
              <a:spcAft>
                <a:spcPts val="0"/>
              </a:spcAft>
              <a:buSzPts val="1100"/>
              <a:buChar char="○"/>
            </a:pPr>
            <a:r>
              <a:rPr lang="en" sz="1200" dirty="0"/>
              <a:t>Unity day (Slide 15)</a:t>
            </a:r>
          </a:p>
          <a:p>
            <a:pPr marL="914400" lvl="1" indent="-298450" algn="l" rtl="0">
              <a:spcBef>
                <a:spcPts val="0"/>
              </a:spcBef>
              <a:spcAft>
                <a:spcPts val="0"/>
              </a:spcAft>
              <a:buSzPts val="1100"/>
              <a:buChar char="○"/>
            </a:pPr>
            <a:r>
              <a:rPr lang="en" sz="1200" dirty="0">
                <a:solidFill>
                  <a:schemeClr val="dk1"/>
                </a:solidFill>
              </a:rPr>
              <a:t>Food festival (Slide 16)</a:t>
            </a:r>
            <a:endParaRPr lang="en" sz="1200" dirty="0"/>
          </a:p>
          <a:p>
            <a:pPr marL="914400" lvl="1" indent="-298450" algn="l" rtl="0">
              <a:spcBef>
                <a:spcPts val="0"/>
              </a:spcBef>
              <a:spcAft>
                <a:spcPts val="0"/>
              </a:spcAft>
              <a:buSzPts val="1100"/>
              <a:buChar char="○"/>
            </a:pPr>
            <a:r>
              <a:rPr lang="en" sz="1200" dirty="0"/>
              <a:t>Story time event (Slide 17)</a:t>
            </a:r>
          </a:p>
          <a:p>
            <a:pPr marL="914400" lvl="1" indent="-298450" algn="l" rtl="0">
              <a:spcBef>
                <a:spcPts val="0"/>
              </a:spcBef>
              <a:spcAft>
                <a:spcPts val="0"/>
              </a:spcAft>
              <a:buSzPts val="1100"/>
              <a:buChar char="○"/>
            </a:pPr>
            <a:r>
              <a:rPr lang="en" sz="1200" dirty="0">
                <a:solidFill>
                  <a:schemeClr val="dk1"/>
                </a:solidFill>
              </a:rPr>
              <a:t>Birmingham 2022 Commonwealth Games sports day</a:t>
            </a:r>
            <a:endParaRPr lang="en" sz="1200" dirty="0"/>
          </a:p>
          <a:p>
            <a:pPr marL="914400" lvl="1" indent="-298450" algn="l" rtl="0">
              <a:spcBef>
                <a:spcPts val="0"/>
              </a:spcBef>
              <a:spcAft>
                <a:spcPts val="0"/>
              </a:spcAft>
              <a:buSzPts val="1100"/>
              <a:buChar char="○"/>
            </a:pPr>
            <a:r>
              <a:rPr lang="en" sz="1200" dirty="0"/>
              <a:t>School fete</a:t>
            </a:r>
          </a:p>
          <a:p>
            <a:pPr marL="0" lvl="0" indent="0" algn="l" rtl="0">
              <a:spcBef>
                <a:spcPts val="0"/>
              </a:spcBef>
              <a:spcAft>
                <a:spcPts val="0"/>
              </a:spcAft>
              <a:buNone/>
            </a:pPr>
            <a:endParaRPr lang="en" dirty="0"/>
          </a:p>
          <a:p>
            <a:pPr marL="0" lvl="0" indent="0" algn="l" rtl="0">
              <a:spcBef>
                <a:spcPts val="0"/>
              </a:spcBef>
              <a:spcAft>
                <a:spcPts val="0"/>
              </a:spcAft>
              <a:buClr>
                <a:schemeClr val="dk1"/>
              </a:buClr>
              <a:buSzPts val="1100"/>
              <a:buFont typeface="Arial"/>
              <a:buNone/>
            </a:pPr>
            <a:r>
              <a:rPr lang="en" dirty="0">
                <a:solidFill>
                  <a:schemeClr val="dk1"/>
                </a:solidFill>
              </a:rPr>
              <a:t>Please note: worksheets are optional and pupils can create their own event plan using pens and paper. </a:t>
            </a:r>
            <a:endParaRPr lang="en" dirty="0"/>
          </a:p>
        </p:txBody>
      </p:sp>
      <p:sp>
        <p:nvSpPr>
          <p:cNvPr id="4" name="Slide Number Placeholder 3"/>
          <p:cNvSpPr>
            <a:spLocks noGrp="1"/>
          </p:cNvSpPr>
          <p:nvPr>
            <p:ph type="sldNum" sz="quarter" idx="5"/>
          </p:nvPr>
        </p:nvSpPr>
        <p:spPr/>
        <p:txBody>
          <a:bodyPr/>
          <a:lstStyle/>
          <a:p>
            <a:fld id="{E6F6AA10-C973-3F44-AE42-4CC907109B9D}" type="slidenum">
              <a:rPr lang="en-US" smtClean="0"/>
              <a:t>7</a:t>
            </a:fld>
            <a:endParaRPr lang="en-US"/>
          </a:p>
        </p:txBody>
      </p:sp>
    </p:spTree>
    <p:extLst>
      <p:ext uri="{BB962C8B-B14F-4D97-AF65-F5344CB8AC3E}">
        <p14:creationId xmlns:p14="http://schemas.microsoft.com/office/powerpoint/2010/main" val="3987877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 b="1" dirty="0">
                <a:solidFill>
                  <a:schemeClr val="dk1"/>
                </a:solidFill>
              </a:rPr>
              <a:t>Teacher notes:</a:t>
            </a:r>
          </a:p>
          <a:p>
            <a:pPr marL="0" lvl="0" indent="0" algn="l" rtl="0">
              <a:spcBef>
                <a:spcPts val="0"/>
              </a:spcBef>
              <a:spcAft>
                <a:spcPts val="0"/>
              </a:spcAft>
              <a:buClr>
                <a:schemeClr val="dk1"/>
              </a:buClr>
              <a:buSzPts val="1100"/>
              <a:buFont typeface="Arial"/>
              <a:buNone/>
            </a:pPr>
            <a:r>
              <a:rPr lang="en" dirty="0">
                <a:solidFill>
                  <a:schemeClr val="dk1"/>
                </a:solidFill>
              </a:rPr>
              <a:t>You will need: </a:t>
            </a:r>
            <a:r>
              <a:rPr lang="en" b="1" dirty="0">
                <a:solidFill>
                  <a:schemeClr val="dk1"/>
                </a:solidFill>
              </a:rPr>
              <a:t>Decorate for the Games worksheet</a:t>
            </a:r>
            <a:r>
              <a:rPr lang="en" dirty="0">
                <a:solidFill>
                  <a:schemeClr val="dk1"/>
                </a:solidFill>
              </a:rPr>
              <a:t> (templates of bunting, badges, Perry)</a:t>
            </a:r>
            <a:r>
              <a:rPr lang="en" b="1" dirty="0">
                <a:solidFill>
                  <a:schemeClr val="dk1"/>
                </a:solidFill>
              </a:rPr>
              <a:t>, </a:t>
            </a:r>
            <a:r>
              <a:rPr lang="en" dirty="0">
                <a:solidFill>
                  <a:schemeClr val="dk1"/>
                </a:solidFill>
              </a:rPr>
              <a:t>art supplies/paper to create your own resources</a:t>
            </a:r>
          </a:p>
          <a:p>
            <a:pPr marL="0" lvl="0" indent="0" algn="l" rtl="0">
              <a:spcBef>
                <a:spcPts val="0"/>
              </a:spcBef>
              <a:spcAft>
                <a:spcPts val="0"/>
              </a:spcAft>
              <a:buClr>
                <a:schemeClr val="dk1"/>
              </a:buClr>
              <a:buSzPts val="1100"/>
              <a:buFont typeface="Arial"/>
              <a:buNone/>
            </a:pPr>
            <a:r>
              <a:rPr lang="en" dirty="0">
                <a:solidFill>
                  <a:schemeClr val="dk1"/>
                </a:solidFill>
              </a:rPr>
              <a:t>Subject area: Art</a:t>
            </a:r>
          </a:p>
          <a:p>
            <a:pPr marL="0" lvl="0" indent="0" algn="l" rtl="0">
              <a:spcBef>
                <a:spcPts val="0"/>
              </a:spcBef>
              <a:spcAft>
                <a:spcPts val="0"/>
              </a:spcAft>
              <a:buNone/>
            </a:pPr>
            <a:endParaRPr lang="en" dirty="0">
              <a:solidFill>
                <a:schemeClr val="dk1"/>
              </a:solidFill>
            </a:endParaRPr>
          </a:p>
          <a:p>
            <a:pPr marL="0" lvl="0" indent="0" algn="l" rtl="0">
              <a:spcBef>
                <a:spcPts val="0"/>
              </a:spcBef>
              <a:spcAft>
                <a:spcPts val="0"/>
              </a:spcAft>
              <a:buNone/>
            </a:pPr>
            <a:r>
              <a:rPr lang="en" dirty="0">
                <a:solidFill>
                  <a:schemeClr val="dk1"/>
                </a:solidFill>
              </a:rPr>
              <a:t>Instructions:</a:t>
            </a:r>
          </a:p>
          <a:p>
            <a:pPr marL="457200" lvl="0" indent="-298450" algn="l" rtl="0">
              <a:spcBef>
                <a:spcPts val="0"/>
              </a:spcBef>
              <a:spcAft>
                <a:spcPts val="0"/>
              </a:spcAft>
              <a:buClr>
                <a:schemeClr val="dk1"/>
              </a:buClr>
              <a:buSzPts val="1100"/>
              <a:buChar char="●"/>
            </a:pPr>
            <a:r>
              <a:rPr lang="en" dirty="0">
                <a:solidFill>
                  <a:schemeClr val="dk1"/>
                </a:solidFill>
              </a:rPr>
              <a:t>Print and distribute the </a:t>
            </a:r>
            <a:r>
              <a:rPr lang="en" b="1" dirty="0">
                <a:solidFill>
                  <a:schemeClr val="dk1"/>
                </a:solidFill>
              </a:rPr>
              <a:t>Decorate for the Games worksheet.</a:t>
            </a:r>
          </a:p>
          <a:p>
            <a:pPr marL="457200" lvl="0" indent="-298450" algn="l" rtl="0">
              <a:spcBef>
                <a:spcPts val="0"/>
              </a:spcBef>
              <a:spcAft>
                <a:spcPts val="0"/>
              </a:spcAft>
              <a:buClr>
                <a:schemeClr val="dk1"/>
              </a:buClr>
              <a:buSzPts val="1100"/>
              <a:buChar char="●"/>
            </a:pPr>
            <a:r>
              <a:rPr lang="en" dirty="0">
                <a:solidFill>
                  <a:schemeClr val="dk1"/>
                </a:solidFill>
              </a:rPr>
              <a:t>Encourage pupils to create their own posters and decorations.</a:t>
            </a:r>
          </a:p>
          <a:p>
            <a:pPr marL="457200" lvl="0" indent="-298450" algn="l" rtl="0">
              <a:spcBef>
                <a:spcPts val="0"/>
              </a:spcBef>
              <a:spcAft>
                <a:spcPts val="0"/>
              </a:spcAft>
              <a:buClr>
                <a:schemeClr val="dk1"/>
              </a:buClr>
              <a:buSzPts val="1100"/>
              <a:buChar char="●"/>
            </a:pPr>
            <a:r>
              <a:rPr lang="en" dirty="0">
                <a:solidFill>
                  <a:schemeClr val="dk1"/>
                </a:solidFill>
              </a:rPr>
              <a:t>Support pupils where required.</a:t>
            </a:r>
          </a:p>
          <a:p>
            <a:pPr marL="457200" lvl="0" indent="-298450" algn="l" rtl="0">
              <a:spcBef>
                <a:spcPts val="0"/>
              </a:spcBef>
              <a:spcAft>
                <a:spcPts val="0"/>
              </a:spcAft>
              <a:buClr>
                <a:schemeClr val="dk1"/>
              </a:buClr>
              <a:buSzPts val="1100"/>
              <a:buChar char="●"/>
            </a:pPr>
            <a:r>
              <a:rPr lang="en" dirty="0">
                <a:solidFill>
                  <a:schemeClr val="dk1"/>
                </a:solidFill>
              </a:rPr>
              <a:t>Remind pupils</a:t>
            </a:r>
            <a:r>
              <a:rPr lang="en" dirty="0"/>
              <a:t> to add all the details required - a brief description of the event, who it is for and the date and time it is to be held.</a:t>
            </a:r>
            <a:endParaRPr lang="en" dirty="0">
              <a:solidFill>
                <a:schemeClr val="dk1"/>
              </a:solidFill>
            </a:endParaRPr>
          </a:p>
          <a:p>
            <a:pPr marL="0" lvl="0" indent="0" algn="l" rtl="0">
              <a:spcBef>
                <a:spcPts val="0"/>
              </a:spcBef>
              <a:spcAft>
                <a:spcPts val="0"/>
              </a:spcAft>
              <a:buClr>
                <a:schemeClr val="dk1"/>
              </a:buClr>
              <a:buSzPts val="1100"/>
              <a:buFont typeface="Arial"/>
              <a:buNone/>
            </a:pPr>
            <a:endParaRPr lang="en" dirty="0">
              <a:solidFill>
                <a:schemeClr val="dk1"/>
              </a:solidFill>
            </a:endParaRPr>
          </a:p>
          <a:p>
            <a:pPr marL="0" lvl="0" indent="0" algn="l" rtl="0">
              <a:spcBef>
                <a:spcPts val="0"/>
              </a:spcBef>
              <a:spcAft>
                <a:spcPts val="0"/>
              </a:spcAft>
              <a:buNone/>
            </a:pPr>
            <a:r>
              <a:rPr lang="en" dirty="0"/>
              <a:t>Please note: worksheets are optional and pupils can create their own decorations. </a:t>
            </a:r>
          </a:p>
        </p:txBody>
      </p:sp>
      <p:sp>
        <p:nvSpPr>
          <p:cNvPr id="4" name="Slide Number Placeholder 3"/>
          <p:cNvSpPr>
            <a:spLocks noGrp="1"/>
          </p:cNvSpPr>
          <p:nvPr>
            <p:ph type="sldNum" sz="quarter" idx="5"/>
          </p:nvPr>
        </p:nvSpPr>
        <p:spPr/>
        <p:txBody>
          <a:bodyPr/>
          <a:lstStyle/>
          <a:p>
            <a:fld id="{E6F6AA10-C973-3F44-AE42-4CC907109B9D}" type="slidenum">
              <a:rPr lang="en-US" smtClean="0"/>
              <a:t>8</a:t>
            </a:fld>
            <a:endParaRPr lang="en-US"/>
          </a:p>
        </p:txBody>
      </p:sp>
    </p:spTree>
    <p:extLst>
      <p:ext uri="{BB962C8B-B14F-4D97-AF65-F5344CB8AC3E}">
        <p14:creationId xmlns:p14="http://schemas.microsoft.com/office/powerpoint/2010/main" val="1239257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a:t>
            </a:r>
          </a:p>
          <a:p>
            <a:pPr marL="0" lvl="0" indent="0" algn="l" rtl="0">
              <a:spcBef>
                <a:spcPts val="0"/>
              </a:spcBef>
              <a:spcAft>
                <a:spcPts val="0"/>
              </a:spcAft>
              <a:buNone/>
            </a:pPr>
            <a:r>
              <a:rPr lang="en" dirty="0">
                <a:solidFill>
                  <a:schemeClr val="dk1"/>
                </a:solidFill>
              </a:rPr>
              <a:t>You will need:</a:t>
            </a:r>
            <a:r>
              <a:rPr lang="en" dirty="0"/>
              <a:t> Paper, pencils and </a:t>
            </a:r>
            <a:r>
              <a:rPr lang="en" dirty="0" err="1"/>
              <a:t>colouring</a:t>
            </a:r>
            <a:r>
              <a:rPr lang="en" dirty="0"/>
              <a:t> materials</a:t>
            </a:r>
          </a:p>
          <a:p>
            <a:pPr marL="0" lvl="0" indent="0" algn="l" rtl="0">
              <a:spcBef>
                <a:spcPts val="0"/>
              </a:spcBef>
              <a:spcAft>
                <a:spcPts val="0"/>
              </a:spcAft>
              <a:buNone/>
            </a:pPr>
            <a:r>
              <a:rPr lang="en" dirty="0"/>
              <a:t>Subject area: Art</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 </a:t>
            </a:r>
          </a:p>
          <a:p>
            <a:pPr marL="457200" lvl="0" indent="-298450" algn="l" rtl="0">
              <a:spcBef>
                <a:spcPts val="0"/>
              </a:spcBef>
              <a:spcAft>
                <a:spcPts val="0"/>
              </a:spcAft>
              <a:buSzPts val="1100"/>
              <a:buChar char="●"/>
            </a:pPr>
            <a:r>
              <a:rPr lang="en" dirty="0"/>
              <a:t>Introduce the pupils to Perry.  </a:t>
            </a:r>
          </a:p>
          <a:p>
            <a:pPr marL="457200" lvl="0" indent="-298450" algn="l" rtl="0">
              <a:spcBef>
                <a:spcPts val="0"/>
              </a:spcBef>
              <a:spcAft>
                <a:spcPts val="0"/>
              </a:spcAft>
              <a:buSzPts val="1100"/>
              <a:buChar char="●"/>
            </a:pPr>
            <a:r>
              <a:rPr lang="en" dirty="0"/>
              <a:t>More information can be found on the Birmingham 2022 website: </a:t>
            </a:r>
            <a:r>
              <a:rPr lang="en-GB" dirty="0"/>
              <a:t>https://www.birmingham2022.com/mascot</a:t>
            </a:r>
            <a:r>
              <a:rPr lang="en" dirty="0"/>
              <a:t> </a:t>
            </a:r>
          </a:p>
          <a:p>
            <a:pPr marL="457200" lvl="0" indent="-298450" algn="l" rtl="0">
              <a:spcBef>
                <a:spcPts val="0"/>
              </a:spcBef>
              <a:spcAft>
                <a:spcPts val="0"/>
              </a:spcAft>
              <a:buSzPts val="1100"/>
              <a:buChar char="●"/>
            </a:pPr>
            <a:r>
              <a:rPr lang="en" dirty="0"/>
              <a:t>Draw attention to the reasoning behind each of his features. </a:t>
            </a:r>
          </a:p>
          <a:p>
            <a:pPr marL="457200" lvl="0" indent="-298450" algn="l" rtl="0">
              <a:spcBef>
                <a:spcPts val="0"/>
              </a:spcBef>
              <a:spcAft>
                <a:spcPts val="0"/>
              </a:spcAft>
              <a:buSzPts val="1100"/>
              <a:buChar char="●"/>
            </a:pPr>
            <a:r>
              <a:rPr lang="en" dirty="0"/>
              <a:t>Discuss the fact that mascots represent a team or event and are supposed to bring unity, support and good luck. </a:t>
            </a:r>
          </a:p>
          <a:p>
            <a:pPr marL="457200" lvl="0" indent="-298450" algn="l" rtl="0">
              <a:spcBef>
                <a:spcPts val="0"/>
              </a:spcBef>
              <a:spcAft>
                <a:spcPts val="0"/>
              </a:spcAft>
              <a:buSzPts val="1100"/>
              <a:buChar char="●"/>
            </a:pPr>
            <a:r>
              <a:rPr lang="en" dirty="0"/>
              <a:t>The task is to design a mascot for school so think about what makes your school unique and try to incorporate it into the mascot design. </a:t>
            </a:r>
          </a:p>
          <a:p>
            <a:pPr marL="457200" lvl="0" indent="-298450" algn="l" rtl="0">
              <a:spcBef>
                <a:spcPts val="0"/>
              </a:spcBef>
              <a:spcAft>
                <a:spcPts val="0"/>
              </a:spcAft>
              <a:buSzPts val="1100"/>
              <a:buChar char="●"/>
            </a:pPr>
            <a:r>
              <a:rPr lang="en" dirty="0"/>
              <a:t>The designs could be labelled to point out the thinking behind each chosen feature.</a:t>
            </a:r>
          </a:p>
          <a:p>
            <a:pPr marL="0" lvl="0" indent="0" algn="l" rtl="0">
              <a:spcBef>
                <a:spcPts val="0"/>
              </a:spcBef>
              <a:spcAft>
                <a:spcPts val="0"/>
              </a:spcAft>
              <a:buNone/>
            </a:pPr>
            <a:endParaRPr lang="en" dirty="0"/>
          </a:p>
          <a:p>
            <a:pPr marL="0" lvl="0" indent="0" algn="l" rtl="0">
              <a:spcBef>
                <a:spcPts val="0"/>
              </a:spcBef>
              <a:spcAft>
                <a:spcPts val="0"/>
              </a:spcAft>
              <a:buNone/>
            </a:pPr>
            <a:endParaRPr lang="en" dirty="0"/>
          </a:p>
          <a:p>
            <a:pPr marL="0" lvl="0" indent="0" algn="l" rtl="0">
              <a:spcBef>
                <a:spcPts val="0"/>
              </a:spcBef>
              <a:spcAft>
                <a:spcPts val="0"/>
              </a:spcAft>
              <a:buNone/>
            </a:pPr>
            <a:r>
              <a:rPr lang="en" dirty="0"/>
              <a:t>Challenge: Pupils can write a description of their mascot character and justify their choice of features.</a:t>
            </a:r>
          </a:p>
        </p:txBody>
      </p:sp>
      <p:sp>
        <p:nvSpPr>
          <p:cNvPr id="4" name="Slide Number Placeholder 3"/>
          <p:cNvSpPr>
            <a:spLocks noGrp="1"/>
          </p:cNvSpPr>
          <p:nvPr>
            <p:ph type="sldNum" sz="quarter" idx="5"/>
          </p:nvPr>
        </p:nvSpPr>
        <p:spPr/>
        <p:txBody>
          <a:bodyPr/>
          <a:lstStyle/>
          <a:p>
            <a:fld id="{E6F6AA10-C973-3F44-AE42-4CC907109B9D}" type="slidenum">
              <a:rPr lang="en-US" smtClean="0"/>
              <a:t>9</a:t>
            </a:fld>
            <a:endParaRPr lang="en-US"/>
          </a:p>
        </p:txBody>
      </p:sp>
    </p:spTree>
    <p:extLst>
      <p:ext uri="{BB962C8B-B14F-4D97-AF65-F5344CB8AC3E}">
        <p14:creationId xmlns:p14="http://schemas.microsoft.com/office/powerpoint/2010/main" val="2039767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a:t>
            </a:r>
          </a:p>
          <a:p>
            <a:pPr marL="0" lvl="0" indent="0" algn="l" rtl="0">
              <a:spcBef>
                <a:spcPts val="0"/>
              </a:spcBef>
              <a:spcAft>
                <a:spcPts val="0"/>
              </a:spcAft>
              <a:buNone/>
            </a:pPr>
            <a:r>
              <a:rPr lang="en" dirty="0">
                <a:solidFill>
                  <a:schemeClr val="dk1"/>
                </a:solidFill>
              </a:rPr>
              <a:t>You will need:</a:t>
            </a:r>
            <a:r>
              <a:rPr lang="en" dirty="0"/>
              <a:t> PowerPoint or other presentation software, internet, hall or other assembly space, an audience!</a:t>
            </a:r>
          </a:p>
          <a:p>
            <a:pPr marL="0" lvl="0" indent="0" algn="l" rtl="0">
              <a:spcBef>
                <a:spcPts val="0"/>
              </a:spcBef>
              <a:spcAft>
                <a:spcPts val="0"/>
              </a:spcAft>
              <a:buNone/>
            </a:pPr>
            <a:r>
              <a:rPr lang="en" dirty="0"/>
              <a:t>Subject area: Sport, History, Drama</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 </a:t>
            </a:r>
          </a:p>
          <a:p>
            <a:pPr marL="457200" lvl="0" indent="-298450" algn="l" rtl="0">
              <a:spcBef>
                <a:spcPts val="0"/>
              </a:spcBef>
              <a:spcAft>
                <a:spcPts val="0"/>
              </a:spcAft>
              <a:buSzPts val="1100"/>
              <a:buChar char="●"/>
            </a:pPr>
            <a:r>
              <a:rPr lang="en" dirty="0"/>
              <a:t>Split your class into groups and give them an area of the </a:t>
            </a:r>
            <a:r>
              <a:rPr lang="en" dirty="0">
                <a:solidFill>
                  <a:schemeClr val="dk1"/>
                </a:solidFill>
              </a:rPr>
              <a:t>Birmingham 2022</a:t>
            </a:r>
            <a:r>
              <a:rPr lang="en" dirty="0"/>
              <a:t> Commonwealth Games to research then create a </a:t>
            </a:r>
            <a:r>
              <a:rPr lang="en" dirty="0" err="1"/>
              <a:t>powerpoint</a:t>
            </a:r>
            <a:r>
              <a:rPr lang="en" dirty="0"/>
              <a:t> about. </a:t>
            </a:r>
          </a:p>
          <a:p>
            <a:pPr marL="457200" lvl="0" indent="-298450" algn="l" rtl="0">
              <a:spcBef>
                <a:spcPts val="0"/>
              </a:spcBef>
              <a:spcAft>
                <a:spcPts val="0"/>
              </a:spcAft>
              <a:buSzPts val="1100"/>
              <a:buChar char="●"/>
            </a:pPr>
            <a:r>
              <a:rPr lang="en" dirty="0"/>
              <a:t>Encourage them to include pictures, text and interesting slide designs. </a:t>
            </a:r>
          </a:p>
          <a:p>
            <a:pPr marL="457200" lvl="0" indent="-298450" algn="l" rtl="0">
              <a:spcBef>
                <a:spcPts val="0"/>
              </a:spcBef>
              <a:spcAft>
                <a:spcPts val="0"/>
              </a:spcAft>
              <a:buSzPts val="1100"/>
              <a:buChar char="●"/>
            </a:pPr>
            <a:r>
              <a:rPr lang="en" dirty="0" err="1"/>
              <a:t>Practise</a:t>
            </a:r>
            <a:r>
              <a:rPr lang="en" dirty="0"/>
              <a:t> presenting the </a:t>
            </a:r>
            <a:r>
              <a:rPr lang="en" dirty="0" err="1"/>
              <a:t>powerpoints</a:t>
            </a:r>
            <a:r>
              <a:rPr lang="en" dirty="0"/>
              <a:t> to the class then perform to an audience in a special assembly. </a:t>
            </a:r>
          </a:p>
          <a:p>
            <a:pPr marL="457200" lvl="0" indent="-298450" algn="l" rtl="0">
              <a:spcBef>
                <a:spcPts val="0"/>
              </a:spcBef>
              <a:spcAft>
                <a:spcPts val="0"/>
              </a:spcAft>
              <a:buSzPts val="1100"/>
              <a:buChar char="●"/>
            </a:pPr>
            <a:r>
              <a:rPr lang="en" dirty="0"/>
              <a:t>Parents can be invited in to share the experience too.</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Support: </a:t>
            </a:r>
          </a:p>
          <a:p>
            <a:pPr marL="457200" lvl="0" indent="-298450" algn="l" rtl="0">
              <a:spcBef>
                <a:spcPts val="0"/>
              </a:spcBef>
              <a:spcAft>
                <a:spcPts val="0"/>
              </a:spcAft>
              <a:buSzPts val="1100"/>
              <a:buChar char="●"/>
            </a:pPr>
            <a:r>
              <a:rPr lang="en" dirty="0"/>
              <a:t>Encourage pupils to use the other activities in this pack as material in their presentation or as decoration (the bunting template, the athlete/country fact file). </a:t>
            </a:r>
          </a:p>
          <a:p>
            <a:pPr marL="457200" lvl="0" indent="-298450" algn="l" rtl="0">
              <a:spcBef>
                <a:spcPts val="0"/>
              </a:spcBef>
              <a:spcAft>
                <a:spcPts val="0"/>
              </a:spcAft>
              <a:buSzPts val="1100"/>
              <a:buChar char="●"/>
            </a:pPr>
            <a:r>
              <a:rPr lang="en" dirty="0">
                <a:solidFill>
                  <a:schemeClr val="dk1"/>
                </a:solidFill>
              </a:rPr>
              <a:t>Pupils can use the</a:t>
            </a:r>
            <a:r>
              <a:rPr lang="en" b="1" dirty="0">
                <a:solidFill>
                  <a:schemeClr val="dk1"/>
                </a:solidFill>
              </a:rPr>
              <a:t> Festival planning worksheet </a:t>
            </a:r>
            <a:r>
              <a:rPr lang="en" dirty="0">
                <a:solidFill>
                  <a:schemeClr val="dk1"/>
                </a:solidFill>
              </a:rPr>
              <a:t>to help them plan their Assembly.</a:t>
            </a:r>
            <a:endParaRPr lang="en" dirty="0"/>
          </a:p>
          <a:p>
            <a:pPr marL="0" lvl="0" indent="0" algn="l" rtl="0">
              <a:spcBef>
                <a:spcPts val="0"/>
              </a:spcBef>
              <a:spcAft>
                <a:spcPts val="0"/>
              </a:spcAft>
              <a:buNone/>
            </a:pPr>
            <a:endParaRPr lang="en" dirty="0"/>
          </a:p>
          <a:p>
            <a:pPr marL="0" lvl="0" indent="0" algn="l" rtl="0">
              <a:spcBef>
                <a:spcPts val="0"/>
              </a:spcBef>
              <a:spcAft>
                <a:spcPts val="0"/>
              </a:spcAft>
              <a:buClr>
                <a:schemeClr val="dk1"/>
              </a:buClr>
              <a:buSzPts val="1100"/>
              <a:buFont typeface="Arial"/>
              <a:buNone/>
            </a:pPr>
            <a:r>
              <a:rPr lang="en" b="1" dirty="0">
                <a:solidFill>
                  <a:schemeClr val="dk1"/>
                </a:solidFill>
              </a:rPr>
              <a:t>Political impartiality:</a:t>
            </a:r>
          </a:p>
          <a:p>
            <a:pPr marL="0" lvl="0" indent="0" algn="l" rtl="0">
              <a:spcBef>
                <a:spcPts val="0"/>
              </a:spcBef>
              <a:spcAft>
                <a:spcPts val="0"/>
              </a:spcAft>
              <a:buClr>
                <a:schemeClr val="dk1"/>
              </a:buClr>
              <a:buSzPts val="1100"/>
              <a:buFont typeface="Arial"/>
              <a:buNone/>
            </a:pPr>
            <a:r>
              <a:rPr lang="en" dirty="0">
                <a:solidFill>
                  <a:schemeClr val="dk1"/>
                </a:solidFill>
              </a:rPr>
              <a:t>Please refer to the Political impartiality in schools guidance: </a:t>
            </a:r>
            <a:r>
              <a:rPr lang="en" dirty="0" err="1">
                <a:solidFill>
                  <a:schemeClr val="dk1"/>
                </a:solidFill>
              </a:rPr>
              <a:t>www.gov.uk</a:t>
            </a:r>
            <a:r>
              <a:rPr lang="en" dirty="0">
                <a:solidFill>
                  <a:schemeClr val="dk1"/>
                </a:solidFill>
              </a:rPr>
              <a:t>/government/publications/political-impartiality-in-schools/political-impartiality-in-schools</a:t>
            </a:r>
          </a:p>
          <a:p>
            <a:pPr marL="0" lvl="0" indent="0" algn="l" rtl="0">
              <a:spcBef>
                <a:spcPts val="0"/>
              </a:spcBef>
              <a:spcAft>
                <a:spcPts val="0"/>
              </a:spcAft>
              <a:buClr>
                <a:schemeClr val="dk1"/>
              </a:buClr>
              <a:buSzPts val="1100"/>
              <a:buFont typeface="Arial"/>
              <a:buNone/>
            </a:pPr>
            <a:r>
              <a:rPr lang="en" dirty="0">
                <a:solidFill>
                  <a:schemeClr val="dk1"/>
                </a:solidFill>
              </a:rPr>
              <a:t>Schools should use their discretion when deciding on the use of specific resources and activities.</a:t>
            </a:r>
          </a:p>
        </p:txBody>
      </p:sp>
      <p:sp>
        <p:nvSpPr>
          <p:cNvPr id="4" name="Slide Number Placeholder 3"/>
          <p:cNvSpPr>
            <a:spLocks noGrp="1"/>
          </p:cNvSpPr>
          <p:nvPr>
            <p:ph type="sldNum" sz="quarter" idx="5"/>
          </p:nvPr>
        </p:nvSpPr>
        <p:spPr/>
        <p:txBody>
          <a:bodyPr/>
          <a:lstStyle/>
          <a:p>
            <a:fld id="{E6F6AA10-C973-3F44-AE42-4CC907109B9D}" type="slidenum">
              <a:rPr lang="en-US" smtClean="0"/>
              <a:t>10</a:t>
            </a:fld>
            <a:endParaRPr lang="en-US"/>
          </a:p>
        </p:txBody>
      </p:sp>
    </p:spTree>
    <p:extLst>
      <p:ext uri="{BB962C8B-B14F-4D97-AF65-F5344CB8AC3E}">
        <p14:creationId xmlns:p14="http://schemas.microsoft.com/office/powerpoint/2010/main" val="284203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a:t>
            </a:r>
          </a:p>
          <a:p>
            <a:pPr marL="0" lvl="0" indent="0" algn="l" rtl="0">
              <a:spcBef>
                <a:spcPts val="0"/>
              </a:spcBef>
              <a:spcAft>
                <a:spcPts val="0"/>
              </a:spcAft>
              <a:buNone/>
            </a:pPr>
            <a:r>
              <a:rPr lang="en" dirty="0">
                <a:solidFill>
                  <a:schemeClr val="dk1"/>
                </a:solidFill>
              </a:rPr>
              <a:t>You will need:</a:t>
            </a:r>
            <a:r>
              <a:rPr lang="en" dirty="0"/>
              <a:t> Internet and speakers to play music</a:t>
            </a:r>
          </a:p>
          <a:p>
            <a:pPr marL="0" lvl="0" indent="0" algn="l" rtl="0">
              <a:spcBef>
                <a:spcPts val="0"/>
              </a:spcBef>
              <a:spcAft>
                <a:spcPts val="0"/>
              </a:spcAft>
              <a:buNone/>
            </a:pPr>
            <a:r>
              <a:rPr lang="en" dirty="0"/>
              <a:t>Subject area: Music, Geography</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a:t>
            </a:r>
          </a:p>
          <a:p>
            <a:pPr marL="457200" lvl="0" indent="-298450" algn="l" rtl="0">
              <a:spcBef>
                <a:spcPts val="0"/>
              </a:spcBef>
              <a:spcAft>
                <a:spcPts val="0"/>
              </a:spcAft>
              <a:buSzPts val="1100"/>
              <a:buChar char="●"/>
            </a:pPr>
            <a:r>
              <a:rPr lang="en" dirty="0"/>
              <a:t>Listen to samples of music from some of the competing nations (such as India, Ghana, Jamaica) discuss the sounds and the instruments.  </a:t>
            </a:r>
          </a:p>
          <a:p>
            <a:pPr marL="457200" lvl="0" indent="-298450" algn="l" rtl="0">
              <a:spcBef>
                <a:spcPts val="0"/>
              </a:spcBef>
              <a:spcAft>
                <a:spcPts val="0"/>
              </a:spcAft>
              <a:buSzPts val="1100"/>
              <a:buChar char="●"/>
            </a:pPr>
            <a:r>
              <a:rPr lang="en" dirty="0"/>
              <a:t>Explain that the music they are listening to isn’t the ONLY music played in the nations. </a:t>
            </a:r>
          </a:p>
          <a:p>
            <a:pPr marL="457200" lvl="0" indent="-298450" algn="l" rtl="0">
              <a:spcBef>
                <a:spcPts val="0"/>
              </a:spcBef>
              <a:spcAft>
                <a:spcPts val="0"/>
              </a:spcAft>
              <a:buSzPts val="1100"/>
              <a:buChar char="●"/>
            </a:pPr>
            <a:r>
              <a:rPr lang="en" dirty="0"/>
              <a:t>Clap along or play along to the music, listening to the beat and keeping in time. </a:t>
            </a:r>
          </a:p>
          <a:p>
            <a:pPr marL="457200" lvl="0" indent="-298450" algn="l" rtl="0">
              <a:spcBef>
                <a:spcPts val="0"/>
              </a:spcBef>
              <a:spcAft>
                <a:spcPts val="0"/>
              </a:spcAft>
              <a:buSzPts val="1100"/>
              <a:buChar char="●"/>
            </a:pPr>
            <a:r>
              <a:rPr lang="en" dirty="0"/>
              <a:t>As a school you may wish to allocate different </a:t>
            </a:r>
            <a:r>
              <a:rPr lang="en" dirty="0">
                <a:solidFill>
                  <a:schemeClr val="dk1"/>
                </a:solidFill>
              </a:rPr>
              <a:t>nations </a:t>
            </a:r>
            <a:r>
              <a:rPr lang="en" dirty="0"/>
              <a:t>to each class. Each class could then share the musical traditions they have found out about with the school community in a themed assembly.</a:t>
            </a:r>
          </a:p>
          <a:p>
            <a:pPr marL="0" lvl="0" indent="0" algn="l" rtl="0">
              <a:spcBef>
                <a:spcPts val="0"/>
              </a:spcBef>
              <a:spcAft>
                <a:spcPts val="0"/>
              </a:spcAft>
              <a:buNone/>
            </a:pPr>
            <a:endParaRPr lang="en" dirty="0"/>
          </a:p>
          <a:p>
            <a:pPr marL="0" lvl="0" indent="0" algn="l" rtl="0">
              <a:spcBef>
                <a:spcPts val="0"/>
              </a:spcBef>
              <a:spcAft>
                <a:spcPts val="0"/>
              </a:spcAft>
              <a:buClr>
                <a:schemeClr val="dk1"/>
              </a:buClr>
              <a:buSzPts val="1100"/>
              <a:buFont typeface="Arial"/>
              <a:buNone/>
            </a:pPr>
            <a:r>
              <a:rPr lang="en" dirty="0">
                <a:solidFill>
                  <a:schemeClr val="dk1"/>
                </a:solidFill>
              </a:rPr>
              <a:t>Support: </a:t>
            </a:r>
          </a:p>
          <a:p>
            <a:pPr marL="457200" lvl="0" indent="-298450" algn="l" rtl="0">
              <a:spcBef>
                <a:spcPts val="0"/>
              </a:spcBef>
              <a:spcAft>
                <a:spcPts val="0"/>
              </a:spcAft>
              <a:buClr>
                <a:schemeClr val="dk1"/>
              </a:buClr>
              <a:buSzPts val="1100"/>
              <a:buChar char="●"/>
            </a:pPr>
            <a:r>
              <a:rPr lang="en" dirty="0">
                <a:solidFill>
                  <a:schemeClr val="dk1"/>
                </a:solidFill>
              </a:rPr>
              <a:t>Pupils can use the</a:t>
            </a:r>
            <a:r>
              <a:rPr lang="en" b="1" dirty="0">
                <a:solidFill>
                  <a:schemeClr val="dk1"/>
                </a:solidFill>
              </a:rPr>
              <a:t> Festival planning worksheet </a:t>
            </a:r>
            <a:r>
              <a:rPr lang="en" dirty="0">
                <a:solidFill>
                  <a:schemeClr val="dk1"/>
                </a:solidFill>
              </a:rPr>
              <a:t>to help them plan their Music festival.</a:t>
            </a:r>
          </a:p>
          <a:p>
            <a:pPr marL="0" lvl="0" indent="0" algn="l" rtl="0">
              <a:spcBef>
                <a:spcPts val="0"/>
              </a:spcBef>
              <a:spcAft>
                <a:spcPts val="0"/>
              </a:spcAft>
              <a:buNone/>
            </a:pPr>
            <a:endParaRPr lang="en" dirty="0">
              <a:solidFill>
                <a:schemeClr val="dk1"/>
              </a:solidFill>
            </a:endParaRPr>
          </a:p>
          <a:p>
            <a:pPr marL="0" lvl="0" indent="0" algn="l" rtl="0">
              <a:spcBef>
                <a:spcPts val="0"/>
              </a:spcBef>
              <a:spcAft>
                <a:spcPts val="0"/>
              </a:spcAft>
              <a:buNone/>
            </a:pPr>
            <a:r>
              <a:rPr lang="en" dirty="0">
                <a:solidFill>
                  <a:schemeClr val="dk1"/>
                </a:solidFill>
              </a:rPr>
              <a:t>Tip for adapting for SEND pupils/students/schools: Feel the vibrations from the music.</a:t>
            </a:r>
          </a:p>
          <a:p>
            <a:pPr marL="0" lvl="0" indent="0" algn="l" rtl="0">
              <a:spcBef>
                <a:spcPts val="0"/>
              </a:spcBef>
              <a:spcAft>
                <a:spcPts val="0"/>
              </a:spcAft>
              <a:buClr>
                <a:schemeClr val="dk1"/>
              </a:buClr>
              <a:buSzPts val="1100"/>
              <a:buFont typeface="Arial"/>
              <a:buNone/>
            </a:pPr>
            <a:endParaRPr lang="en"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Political impartiality:</a:t>
            </a:r>
          </a:p>
          <a:p>
            <a:pPr marL="0" lvl="0" indent="0" algn="l" rtl="0">
              <a:spcBef>
                <a:spcPts val="0"/>
              </a:spcBef>
              <a:spcAft>
                <a:spcPts val="0"/>
              </a:spcAft>
              <a:buClr>
                <a:schemeClr val="dk1"/>
              </a:buClr>
              <a:buSzPts val="1100"/>
              <a:buFont typeface="Arial"/>
              <a:buNone/>
            </a:pPr>
            <a:r>
              <a:rPr lang="en" dirty="0">
                <a:solidFill>
                  <a:schemeClr val="dk1"/>
                </a:solidFill>
              </a:rPr>
              <a:t>Please refer to the Political impartiality in schools guidance: </a:t>
            </a:r>
            <a:r>
              <a:rPr lang="en" dirty="0" err="1">
                <a:solidFill>
                  <a:schemeClr val="dk1"/>
                </a:solidFill>
              </a:rPr>
              <a:t>www.gov.uk</a:t>
            </a:r>
            <a:r>
              <a:rPr lang="en" dirty="0">
                <a:solidFill>
                  <a:schemeClr val="dk1"/>
                </a:solidFill>
              </a:rPr>
              <a:t>/government/publications/political-impartiality-in-schools/political-impartiality-in-schools</a:t>
            </a:r>
          </a:p>
          <a:p>
            <a:pPr marL="0" lvl="0" indent="0" algn="l" rtl="0">
              <a:spcBef>
                <a:spcPts val="0"/>
              </a:spcBef>
              <a:spcAft>
                <a:spcPts val="0"/>
              </a:spcAft>
              <a:buClr>
                <a:schemeClr val="dk1"/>
              </a:buClr>
              <a:buSzPts val="1100"/>
              <a:buFont typeface="Arial"/>
              <a:buNone/>
            </a:pPr>
            <a:r>
              <a:rPr lang="en" dirty="0">
                <a:solidFill>
                  <a:schemeClr val="dk1"/>
                </a:solidFill>
              </a:rPr>
              <a:t>Schools should use their discretion when deciding on the use of specific resources and activities.</a:t>
            </a:r>
            <a:endParaRPr lang="en" dirty="0"/>
          </a:p>
          <a:p>
            <a:pPr marL="0" lvl="0" indent="0" algn="l" rtl="0">
              <a:spcBef>
                <a:spcPts val="0"/>
              </a:spcBef>
              <a:spcAft>
                <a:spcPts val="0"/>
              </a:spcAft>
              <a:buNone/>
            </a:pPr>
            <a:endParaRPr lang="en" dirty="0"/>
          </a:p>
          <a:p>
            <a:pPr marL="0" lvl="0" indent="0" algn="l" rtl="0">
              <a:spcBef>
                <a:spcPts val="0"/>
              </a:spcBef>
              <a:spcAft>
                <a:spcPts val="0"/>
              </a:spcAft>
              <a:buNone/>
            </a:pPr>
            <a:endParaRPr lang="en" dirty="0"/>
          </a:p>
        </p:txBody>
      </p:sp>
      <p:sp>
        <p:nvSpPr>
          <p:cNvPr id="4" name="Slide Number Placeholder 3"/>
          <p:cNvSpPr>
            <a:spLocks noGrp="1"/>
          </p:cNvSpPr>
          <p:nvPr>
            <p:ph type="sldNum" sz="quarter" idx="5"/>
          </p:nvPr>
        </p:nvSpPr>
        <p:spPr/>
        <p:txBody>
          <a:bodyPr/>
          <a:lstStyle/>
          <a:p>
            <a:fld id="{E6F6AA10-C973-3F44-AE42-4CC907109B9D}" type="slidenum">
              <a:rPr lang="en-US" smtClean="0"/>
              <a:t>11</a:t>
            </a:fld>
            <a:endParaRPr lang="en-US"/>
          </a:p>
        </p:txBody>
      </p:sp>
    </p:spTree>
    <p:extLst>
      <p:ext uri="{BB962C8B-B14F-4D97-AF65-F5344CB8AC3E}">
        <p14:creationId xmlns:p14="http://schemas.microsoft.com/office/powerpoint/2010/main" val="2222355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a:t>
            </a:r>
          </a:p>
          <a:p>
            <a:pPr marL="0" lvl="0" indent="0" algn="l" rtl="0">
              <a:spcBef>
                <a:spcPts val="0"/>
              </a:spcBef>
              <a:spcAft>
                <a:spcPts val="0"/>
              </a:spcAft>
              <a:buNone/>
            </a:pPr>
            <a:r>
              <a:rPr lang="en" dirty="0">
                <a:solidFill>
                  <a:schemeClr val="dk1"/>
                </a:solidFill>
              </a:rPr>
              <a:t>You will need: </a:t>
            </a:r>
            <a:r>
              <a:rPr lang="en" b="1" dirty="0">
                <a:solidFill>
                  <a:schemeClr val="dk1"/>
                </a:solidFill>
              </a:rPr>
              <a:t>Winner’s speech template</a:t>
            </a:r>
            <a:endParaRPr lang="en" b="1" dirty="0"/>
          </a:p>
          <a:p>
            <a:pPr marL="0" lvl="0" indent="0" algn="l" rtl="0">
              <a:spcBef>
                <a:spcPts val="0"/>
              </a:spcBef>
              <a:spcAft>
                <a:spcPts val="0"/>
              </a:spcAft>
              <a:buNone/>
            </a:pPr>
            <a:r>
              <a:rPr lang="en" dirty="0"/>
              <a:t>Subject area: English, Citizenship, Drama</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a:t>
            </a:r>
          </a:p>
          <a:p>
            <a:pPr marL="457200" lvl="0" indent="-298450" algn="l" rtl="0">
              <a:spcBef>
                <a:spcPts val="0"/>
              </a:spcBef>
              <a:spcAft>
                <a:spcPts val="0"/>
              </a:spcAft>
              <a:buClr>
                <a:schemeClr val="dk1"/>
              </a:buClr>
              <a:buSzPts val="1100"/>
              <a:buChar char="●"/>
            </a:pPr>
            <a:r>
              <a:rPr lang="en" dirty="0">
                <a:solidFill>
                  <a:schemeClr val="dk1"/>
                </a:solidFill>
              </a:rPr>
              <a:t>Print and distribute the </a:t>
            </a:r>
            <a:r>
              <a:rPr lang="en" b="1" dirty="0">
                <a:solidFill>
                  <a:schemeClr val="dk1"/>
                </a:solidFill>
              </a:rPr>
              <a:t>Winner’s speech template</a:t>
            </a:r>
            <a:r>
              <a:rPr lang="en" dirty="0">
                <a:solidFill>
                  <a:schemeClr val="dk1"/>
                </a:solidFill>
              </a:rPr>
              <a:t>.</a:t>
            </a:r>
          </a:p>
          <a:p>
            <a:pPr marL="457200" lvl="0" indent="-298450" algn="l" rtl="0">
              <a:spcBef>
                <a:spcPts val="0"/>
              </a:spcBef>
              <a:spcAft>
                <a:spcPts val="0"/>
              </a:spcAft>
              <a:buSzPts val="1100"/>
              <a:buChar char="●"/>
            </a:pPr>
            <a:r>
              <a:rPr lang="en" dirty="0"/>
              <a:t>Pupils are to write a ‘winner’s speech’. </a:t>
            </a:r>
          </a:p>
          <a:p>
            <a:pPr marL="457200" lvl="0" indent="-298450" algn="l" rtl="0">
              <a:spcBef>
                <a:spcPts val="0"/>
              </a:spcBef>
              <a:spcAft>
                <a:spcPts val="0"/>
              </a:spcAft>
              <a:buSzPts val="1100"/>
              <a:buChar char="●"/>
            </a:pPr>
            <a:r>
              <a:rPr lang="en" dirty="0"/>
              <a:t>Encourage them to empathise with athletes and think of the emotions they may feel if they perform well in the Games. </a:t>
            </a:r>
          </a:p>
          <a:p>
            <a:pPr marL="457200" lvl="0" indent="-298450" algn="l" rtl="0">
              <a:spcBef>
                <a:spcPts val="0"/>
              </a:spcBef>
              <a:spcAft>
                <a:spcPts val="0"/>
              </a:spcAft>
              <a:buSzPts val="1100"/>
              <a:buChar char="●"/>
            </a:pPr>
            <a:r>
              <a:rPr lang="en" dirty="0"/>
              <a:t>Pupils should think of emotive language to write their own speech from the perspective of an athlete which can be performed in lessons, an assembly or at a school fete.</a:t>
            </a:r>
            <a:endParaRPr lang="en" sz="1050" dirty="0"/>
          </a:p>
          <a:p>
            <a:pPr marL="0" lvl="0" indent="0" algn="l" rtl="0">
              <a:spcBef>
                <a:spcPts val="0"/>
              </a:spcBef>
              <a:spcAft>
                <a:spcPts val="0"/>
              </a:spcAft>
              <a:buNone/>
            </a:pPr>
            <a:endParaRPr lang="en" dirty="0"/>
          </a:p>
          <a:p>
            <a:pPr marL="0" lvl="0" indent="0" algn="l" rtl="0">
              <a:spcBef>
                <a:spcPts val="0"/>
              </a:spcBef>
              <a:spcAft>
                <a:spcPts val="0"/>
              </a:spcAft>
              <a:buClr>
                <a:schemeClr val="dk1"/>
              </a:buClr>
              <a:buSzPts val="1100"/>
              <a:buFont typeface="Arial"/>
              <a:buNone/>
            </a:pPr>
            <a:r>
              <a:rPr lang="en" dirty="0">
                <a:solidFill>
                  <a:schemeClr val="dk1"/>
                </a:solidFill>
              </a:rPr>
              <a:t>Support: </a:t>
            </a:r>
          </a:p>
          <a:p>
            <a:pPr marL="457200" lvl="0" indent="-298450" algn="l" rtl="0">
              <a:spcBef>
                <a:spcPts val="0"/>
              </a:spcBef>
              <a:spcAft>
                <a:spcPts val="0"/>
              </a:spcAft>
              <a:buClr>
                <a:schemeClr val="dk1"/>
              </a:buClr>
              <a:buSzPts val="1100"/>
              <a:buChar char="●"/>
            </a:pPr>
            <a:r>
              <a:rPr lang="en" dirty="0">
                <a:solidFill>
                  <a:schemeClr val="dk1"/>
                </a:solidFill>
              </a:rPr>
              <a:t>Pupils can use the</a:t>
            </a:r>
            <a:r>
              <a:rPr lang="en" b="1" dirty="0">
                <a:solidFill>
                  <a:schemeClr val="dk1"/>
                </a:solidFill>
              </a:rPr>
              <a:t> Festival planning sheet </a:t>
            </a:r>
            <a:r>
              <a:rPr lang="en" dirty="0">
                <a:solidFill>
                  <a:schemeClr val="dk1"/>
                </a:solidFill>
              </a:rPr>
              <a:t>to help them plan their</a:t>
            </a:r>
            <a:r>
              <a:rPr lang="en" dirty="0"/>
              <a:t> Commonwealth Games spoken word event.</a:t>
            </a:r>
            <a:endParaRPr lang="en" dirty="0">
              <a:solidFill>
                <a:schemeClr val="dk1"/>
              </a:solidFill>
            </a:endParaRPr>
          </a:p>
          <a:p>
            <a:pPr marL="0" lvl="0" indent="0" algn="l" rtl="0">
              <a:spcBef>
                <a:spcPts val="0"/>
              </a:spcBef>
              <a:spcAft>
                <a:spcPts val="0"/>
              </a:spcAft>
              <a:buNone/>
            </a:pPr>
            <a:endParaRPr lang="en" dirty="0"/>
          </a:p>
          <a:p>
            <a:pPr marL="0" lvl="0" indent="0" algn="l" rtl="0">
              <a:spcBef>
                <a:spcPts val="0"/>
              </a:spcBef>
              <a:spcAft>
                <a:spcPts val="0"/>
              </a:spcAft>
              <a:buClr>
                <a:schemeClr val="dk1"/>
              </a:buClr>
              <a:buSzPts val="1100"/>
              <a:buFont typeface="Arial"/>
              <a:buNone/>
            </a:pPr>
            <a:r>
              <a:rPr lang="en" dirty="0">
                <a:solidFill>
                  <a:schemeClr val="dk1"/>
                </a:solidFill>
              </a:rPr>
              <a:t>Please note: worksheets are optional and pupils can create their own winner’s speech. </a:t>
            </a:r>
            <a:endParaRPr lang="en" dirty="0"/>
          </a:p>
        </p:txBody>
      </p:sp>
      <p:sp>
        <p:nvSpPr>
          <p:cNvPr id="4" name="Slide Number Placeholder 3"/>
          <p:cNvSpPr>
            <a:spLocks noGrp="1"/>
          </p:cNvSpPr>
          <p:nvPr>
            <p:ph type="sldNum" sz="quarter" idx="5"/>
          </p:nvPr>
        </p:nvSpPr>
        <p:spPr/>
        <p:txBody>
          <a:bodyPr/>
          <a:lstStyle/>
          <a:p>
            <a:fld id="{E6F6AA10-C973-3F44-AE42-4CC907109B9D}" type="slidenum">
              <a:rPr lang="en-US" smtClean="0"/>
              <a:t>12</a:t>
            </a:fld>
            <a:endParaRPr lang="en-US"/>
          </a:p>
        </p:txBody>
      </p:sp>
    </p:spTree>
    <p:extLst>
      <p:ext uri="{BB962C8B-B14F-4D97-AF65-F5344CB8AC3E}">
        <p14:creationId xmlns:p14="http://schemas.microsoft.com/office/powerpoint/2010/main" val="3050903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a:t>
            </a:r>
          </a:p>
          <a:p>
            <a:pPr marL="0" lvl="0" indent="0" algn="l" rtl="0">
              <a:spcBef>
                <a:spcPts val="0"/>
              </a:spcBef>
              <a:spcAft>
                <a:spcPts val="0"/>
              </a:spcAft>
              <a:buNone/>
            </a:pPr>
            <a:r>
              <a:rPr lang="en" dirty="0">
                <a:solidFill>
                  <a:schemeClr val="dk1"/>
                </a:solidFill>
              </a:rPr>
              <a:t>You will need:</a:t>
            </a:r>
            <a:r>
              <a:rPr lang="en" dirty="0"/>
              <a:t> Access to internet, sports equipment as required</a:t>
            </a:r>
          </a:p>
          <a:p>
            <a:pPr marL="0" lvl="0" indent="0" algn="l" rtl="0">
              <a:spcBef>
                <a:spcPts val="0"/>
              </a:spcBef>
              <a:spcAft>
                <a:spcPts val="0"/>
              </a:spcAft>
              <a:buNone/>
            </a:pPr>
            <a:r>
              <a:rPr lang="en" dirty="0"/>
              <a:t>Subject area: PE</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a:t>
            </a:r>
          </a:p>
          <a:p>
            <a:pPr marL="457200" lvl="0" indent="-298450" algn="l" rtl="0">
              <a:spcBef>
                <a:spcPts val="0"/>
              </a:spcBef>
              <a:spcAft>
                <a:spcPts val="0"/>
              </a:spcAft>
              <a:buSzPts val="1100"/>
              <a:buChar char="●"/>
            </a:pPr>
            <a:r>
              <a:rPr lang="en" dirty="0"/>
              <a:t>Help pupils research the sports of the Birmingham 2022 Commonwealth Games: </a:t>
            </a:r>
            <a:r>
              <a:rPr lang="en" u="sng" dirty="0">
                <a:solidFill>
                  <a:schemeClr val="hlink"/>
                </a:solidFill>
                <a:hlinkClick r:id="rId3"/>
              </a:rPr>
              <a:t>https://www.birmingham2022.com/sports</a:t>
            </a:r>
            <a:endParaRPr lang="en" dirty="0"/>
          </a:p>
          <a:p>
            <a:pPr marL="457200" lvl="0" indent="-298450" algn="l" rtl="0">
              <a:spcBef>
                <a:spcPts val="0"/>
              </a:spcBef>
              <a:spcAft>
                <a:spcPts val="0"/>
              </a:spcAft>
              <a:buSzPts val="1100"/>
              <a:buChar char="●"/>
            </a:pPr>
            <a:r>
              <a:rPr lang="en" dirty="0"/>
              <a:t>Pupils might like to try this in groups to think about how they would create a mini version of their chosen sport.</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Challenge: pupils could choose more than one sport and hold a multi sport event!</a:t>
            </a:r>
          </a:p>
          <a:p>
            <a:pPr marL="0" lvl="0" indent="0" algn="l" rtl="0">
              <a:spcBef>
                <a:spcPts val="0"/>
              </a:spcBef>
              <a:spcAft>
                <a:spcPts val="0"/>
              </a:spcAft>
              <a:buNone/>
            </a:pPr>
            <a:endParaRPr lang="en" dirty="0">
              <a:solidFill>
                <a:schemeClr val="dk1"/>
              </a:solidFill>
            </a:endParaRPr>
          </a:p>
          <a:p>
            <a:pPr marL="0" lvl="0" indent="0" algn="l" rtl="0">
              <a:spcBef>
                <a:spcPts val="0"/>
              </a:spcBef>
              <a:spcAft>
                <a:spcPts val="0"/>
              </a:spcAft>
              <a:buNone/>
            </a:pPr>
            <a:r>
              <a:rPr lang="en" dirty="0">
                <a:solidFill>
                  <a:schemeClr val="dk1"/>
                </a:solidFill>
              </a:rPr>
              <a:t>Support: </a:t>
            </a:r>
          </a:p>
          <a:p>
            <a:pPr marL="457200" lvl="0" indent="-298450" algn="l" rtl="0">
              <a:spcBef>
                <a:spcPts val="0"/>
              </a:spcBef>
              <a:spcAft>
                <a:spcPts val="0"/>
              </a:spcAft>
              <a:buClr>
                <a:schemeClr val="dk1"/>
              </a:buClr>
              <a:buSzPts val="1100"/>
              <a:buChar char="●"/>
            </a:pPr>
            <a:r>
              <a:rPr lang="en" dirty="0">
                <a:solidFill>
                  <a:schemeClr val="dk1"/>
                </a:solidFill>
              </a:rPr>
              <a:t>Pupils can use the</a:t>
            </a:r>
            <a:r>
              <a:rPr lang="en" b="1" dirty="0">
                <a:solidFill>
                  <a:schemeClr val="dk1"/>
                </a:solidFill>
              </a:rPr>
              <a:t> Festival planning worksheet </a:t>
            </a:r>
            <a:r>
              <a:rPr lang="en" dirty="0">
                <a:solidFill>
                  <a:schemeClr val="dk1"/>
                </a:solidFill>
              </a:rPr>
              <a:t>to help them plan their Mini-Games Event.</a:t>
            </a:r>
            <a:endParaRPr lang="en" dirty="0"/>
          </a:p>
          <a:p>
            <a:pPr marL="0" lvl="0" indent="0" algn="l" rtl="0">
              <a:spcBef>
                <a:spcPts val="0"/>
              </a:spcBef>
              <a:spcAft>
                <a:spcPts val="0"/>
              </a:spcAft>
              <a:buNone/>
            </a:pPr>
            <a:endParaRPr lang="en" dirty="0"/>
          </a:p>
        </p:txBody>
      </p:sp>
      <p:sp>
        <p:nvSpPr>
          <p:cNvPr id="4" name="Slide Number Placeholder 3"/>
          <p:cNvSpPr>
            <a:spLocks noGrp="1"/>
          </p:cNvSpPr>
          <p:nvPr>
            <p:ph type="sldNum" sz="quarter" idx="5"/>
          </p:nvPr>
        </p:nvSpPr>
        <p:spPr/>
        <p:txBody>
          <a:bodyPr/>
          <a:lstStyle/>
          <a:p>
            <a:fld id="{E6F6AA10-C973-3F44-AE42-4CC907109B9D}" type="slidenum">
              <a:rPr lang="en-US" smtClean="0"/>
              <a:t>13</a:t>
            </a:fld>
            <a:endParaRPr lang="en-US"/>
          </a:p>
        </p:txBody>
      </p:sp>
    </p:spTree>
    <p:extLst>
      <p:ext uri="{BB962C8B-B14F-4D97-AF65-F5344CB8AC3E}">
        <p14:creationId xmlns:p14="http://schemas.microsoft.com/office/powerpoint/2010/main" val="2513870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a:t>
            </a:r>
          </a:p>
          <a:p>
            <a:pPr marL="0" lvl="0" indent="0" algn="l" rtl="0">
              <a:spcBef>
                <a:spcPts val="0"/>
              </a:spcBef>
              <a:spcAft>
                <a:spcPts val="0"/>
              </a:spcAft>
              <a:buNone/>
            </a:pPr>
            <a:r>
              <a:rPr lang="en" dirty="0"/>
              <a:t>Age range: upper KS2</a:t>
            </a:r>
          </a:p>
          <a:p>
            <a:pPr marL="0" lvl="0" indent="0" algn="l" rtl="0">
              <a:spcBef>
                <a:spcPts val="0"/>
              </a:spcBef>
              <a:spcAft>
                <a:spcPts val="0"/>
              </a:spcAft>
              <a:buNone/>
            </a:pPr>
            <a:r>
              <a:rPr lang="en" dirty="0"/>
              <a:t>Subject area: PE</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 </a:t>
            </a:r>
          </a:p>
          <a:p>
            <a:pPr marL="457200" lvl="0" indent="-298450" algn="l" rtl="0">
              <a:spcBef>
                <a:spcPts val="0"/>
              </a:spcBef>
              <a:spcAft>
                <a:spcPts val="0"/>
              </a:spcAft>
              <a:buSzPts val="1100"/>
              <a:buChar char="●"/>
            </a:pPr>
            <a:r>
              <a:rPr lang="en" dirty="0"/>
              <a:t>Upper KS2 pupils can plan and lead a lunchtime sports club for younger year groups. </a:t>
            </a:r>
          </a:p>
          <a:p>
            <a:pPr marL="457200" lvl="0" indent="-298450" algn="l" rtl="0">
              <a:spcBef>
                <a:spcPts val="0"/>
              </a:spcBef>
              <a:spcAft>
                <a:spcPts val="0"/>
              </a:spcAft>
              <a:buSzPts val="1100"/>
              <a:buChar char="●"/>
            </a:pPr>
            <a:r>
              <a:rPr lang="en" dirty="0"/>
              <a:t>Note: this will need to be cleared with staff in school.</a:t>
            </a:r>
          </a:p>
          <a:p>
            <a:pPr marL="457200" lvl="0" indent="-298450" algn="l" rtl="0">
              <a:spcBef>
                <a:spcPts val="0"/>
              </a:spcBef>
              <a:spcAft>
                <a:spcPts val="0"/>
              </a:spcAft>
              <a:buSzPts val="1100"/>
              <a:buChar char="●"/>
            </a:pPr>
            <a:r>
              <a:rPr lang="en" dirty="0"/>
              <a:t>Guide pupils towards appropriate sports for younger pupils to take part in.</a:t>
            </a:r>
          </a:p>
          <a:p>
            <a:pPr marL="457200" lvl="0" indent="0" algn="l" rtl="0">
              <a:spcBef>
                <a:spcPts val="0"/>
              </a:spcBef>
              <a:spcAft>
                <a:spcPts val="0"/>
              </a:spcAft>
              <a:buNone/>
            </a:pPr>
            <a:endParaRPr lang="en" dirty="0"/>
          </a:p>
          <a:p>
            <a:pPr marL="0" lvl="0" indent="0" algn="l" rtl="0">
              <a:spcBef>
                <a:spcPts val="0"/>
              </a:spcBef>
              <a:spcAft>
                <a:spcPts val="0"/>
              </a:spcAft>
              <a:buNone/>
            </a:pPr>
            <a:r>
              <a:rPr lang="en" dirty="0">
                <a:solidFill>
                  <a:schemeClr val="dk1"/>
                </a:solidFill>
              </a:rPr>
              <a:t>Support: </a:t>
            </a:r>
          </a:p>
          <a:p>
            <a:pPr marL="457200" lvl="0" indent="-298450" algn="l" rtl="0">
              <a:spcBef>
                <a:spcPts val="0"/>
              </a:spcBef>
              <a:spcAft>
                <a:spcPts val="0"/>
              </a:spcAft>
              <a:buClr>
                <a:schemeClr val="dk1"/>
              </a:buClr>
              <a:buSzPts val="1100"/>
              <a:buChar char="●"/>
            </a:pPr>
            <a:r>
              <a:rPr lang="en" dirty="0">
                <a:solidFill>
                  <a:schemeClr val="dk1"/>
                </a:solidFill>
              </a:rPr>
              <a:t>Pupils can use the</a:t>
            </a:r>
            <a:r>
              <a:rPr lang="en" b="1" dirty="0">
                <a:solidFill>
                  <a:schemeClr val="dk1"/>
                </a:solidFill>
              </a:rPr>
              <a:t> Festival planning worksheet </a:t>
            </a:r>
            <a:r>
              <a:rPr lang="en" dirty="0">
                <a:solidFill>
                  <a:schemeClr val="dk1"/>
                </a:solidFill>
              </a:rPr>
              <a:t>to help them plan their Lunchtime Sports Club.</a:t>
            </a:r>
          </a:p>
          <a:p>
            <a:pPr marL="457200" lvl="0" indent="-298450" algn="l" rtl="0">
              <a:spcBef>
                <a:spcPts val="0"/>
              </a:spcBef>
              <a:spcAft>
                <a:spcPts val="0"/>
              </a:spcAft>
              <a:buClr>
                <a:schemeClr val="dk1"/>
              </a:buClr>
              <a:buSzPts val="1100"/>
              <a:buChar char="●"/>
            </a:pPr>
            <a:r>
              <a:rPr lang="en" dirty="0">
                <a:solidFill>
                  <a:schemeClr val="dk1"/>
                </a:solidFill>
              </a:rPr>
              <a:t>Guide pupils on promoting their event,</a:t>
            </a:r>
            <a:r>
              <a:rPr lang="en" dirty="0"/>
              <a:t> This could be in a letter or as a notice in assembly. </a:t>
            </a:r>
            <a:endParaRPr lang="en" dirty="0">
              <a:solidFill>
                <a:schemeClr val="dk1"/>
              </a:solidFill>
            </a:endParaRPr>
          </a:p>
          <a:p>
            <a:pPr marL="0" lvl="0" indent="0" algn="l" rtl="0">
              <a:spcBef>
                <a:spcPts val="0"/>
              </a:spcBef>
              <a:spcAft>
                <a:spcPts val="0"/>
              </a:spcAft>
              <a:buNone/>
            </a:pPr>
            <a:endParaRPr lang="en" dirty="0"/>
          </a:p>
          <a:p>
            <a:pPr marL="0" lvl="0" indent="0" algn="l" rtl="0">
              <a:spcBef>
                <a:spcPts val="0"/>
              </a:spcBef>
              <a:spcAft>
                <a:spcPts val="0"/>
              </a:spcAft>
              <a:buNone/>
            </a:pPr>
            <a:endParaRPr lang="en" dirty="0"/>
          </a:p>
        </p:txBody>
      </p:sp>
      <p:sp>
        <p:nvSpPr>
          <p:cNvPr id="4" name="Slide Number Placeholder 3"/>
          <p:cNvSpPr>
            <a:spLocks noGrp="1"/>
          </p:cNvSpPr>
          <p:nvPr>
            <p:ph type="sldNum" sz="quarter" idx="5"/>
          </p:nvPr>
        </p:nvSpPr>
        <p:spPr/>
        <p:txBody>
          <a:bodyPr/>
          <a:lstStyle/>
          <a:p>
            <a:fld id="{E6F6AA10-C973-3F44-AE42-4CC907109B9D}" type="slidenum">
              <a:rPr lang="en-US" smtClean="0"/>
              <a:t>14</a:t>
            </a:fld>
            <a:endParaRPr lang="en-US"/>
          </a:p>
        </p:txBody>
      </p:sp>
    </p:spTree>
    <p:extLst>
      <p:ext uri="{BB962C8B-B14F-4D97-AF65-F5344CB8AC3E}">
        <p14:creationId xmlns:p14="http://schemas.microsoft.com/office/powerpoint/2010/main" val="605210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a:t>
            </a:r>
          </a:p>
          <a:p>
            <a:pPr marL="0" lvl="0" indent="0" algn="l" rtl="0">
              <a:spcBef>
                <a:spcPts val="0"/>
              </a:spcBef>
              <a:spcAft>
                <a:spcPts val="0"/>
              </a:spcAft>
              <a:buNone/>
            </a:pPr>
            <a:r>
              <a:rPr lang="en" dirty="0"/>
              <a:t>Subject area: Geography, Languages</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a:t>
            </a:r>
          </a:p>
          <a:p>
            <a:pPr marL="457200" lvl="0" indent="-298450" algn="l" rtl="0">
              <a:spcBef>
                <a:spcPts val="0"/>
              </a:spcBef>
              <a:spcAft>
                <a:spcPts val="0"/>
              </a:spcAft>
              <a:buSzPts val="1100"/>
              <a:buChar char="●"/>
            </a:pPr>
            <a:r>
              <a:rPr lang="en" dirty="0"/>
              <a:t>As a school decide on the activities you would like to include on Unity Day. </a:t>
            </a:r>
          </a:p>
          <a:p>
            <a:pPr marL="457200" lvl="0" indent="-298450" algn="l" rtl="0">
              <a:spcBef>
                <a:spcPts val="0"/>
              </a:spcBef>
              <a:spcAft>
                <a:spcPts val="0"/>
              </a:spcAft>
              <a:buSzPts val="1100"/>
              <a:buChar char="●"/>
            </a:pPr>
            <a:r>
              <a:rPr lang="en" dirty="0"/>
              <a:t>Have a day off timetable and focus on celebrating the diversity of the nations competing in the </a:t>
            </a:r>
            <a:r>
              <a:rPr lang="en" dirty="0">
                <a:solidFill>
                  <a:schemeClr val="dk1"/>
                </a:solidFill>
              </a:rPr>
              <a:t>Birmingham 2022 </a:t>
            </a:r>
            <a:r>
              <a:rPr lang="en" dirty="0"/>
              <a:t>Commonwealth Games.</a:t>
            </a:r>
          </a:p>
          <a:p>
            <a:pPr marL="0" lvl="0" indent="0" algn="l" rtl="0">
              <a:spcBef>
                <a:spcPts val="0"/>
              </a:spcBef>
              <a:spcAft>
                <a:spcPts val="0"/>
              </a:spcAft>
              <a:buNone/>
            </a:pPr>
            <a:endParaRPr lang="en" dirty="0"/>
          </a:p>
          <a:p>
            <a:pPr marL="0" lvl="0" indent="0" algn="l" rtl="0">
              <a:spcBef>
                <a:spcPts val="0"/>
              </a:spcBef>
              <a:spcAft>
                <a:spcPts val="0"/>
              </a:spcAft>
              <a:buClr>
                <a:schemeClr val="dk1"/>
              </a:buClr>
              <a:buSzPts val="1100"/>
              <a:buFont typeface="Arial"/>
              <a:buNone/>
            </a:pPr>
            <a:r>
              <a:rPr lang="en" dirty="0">
                <a:solidFill>
                  <a:schemeClr val="dk1"/>
                </a:solidFill>
              </a:rPr>
              <a:t>Support: </a:t>
            </a:r>
          </a:p>
          <a:p>
            <a:pPr marL="457200" lvl="0" indent="-298450" algn="l" rtl="0">
              <a:spcBef>
                <a:spcPts val="0"/>
              </a:spcBef>
              <a:spcAft>
                <a:spcPts val="0"/>
              </a:spcAft>
              <a:buClr>
                <a:schemeClr val="dk1"/>
              </a:buClr>
              <a:buSzPts val="1100"/>
              <a:buChar char="●"/>
            </a:pPr>
            <a:r>
              <a:rPr lang="en" dirty="0">
                <a:solidFill>
                  <a:schemeClr val="dk1"/>
                </a:solidFill>
              </a:rPr>
              <a:t>Pupils can use the</a:t>
            </a:r>
            <a:r>
              <a:rPr lang="en" b="1" dirty="0">
                <a:solidFill>
                  <a:schemeClr val="dk1"/>
                </a:solidFill>
              </a:rPr>
              <a:t> Festival planning worksheet </a:t>
            </a:r>
            <a:r>
              <a:rPr lang="en" dirty="0">
                <a:solidFill>
                  <a:schemeClr val="dk1"/>
                </a:solidFill>
              </a:rPr>
              <a:t>to help them plan their Unity Day.</a:t>
            </a:r>
          </a:p>
          <a:p>
            <a:pPr marL="0" lvl="0" indent="0" algn="l" rtl="0">
              <a:spcBef>
                <a:spcPts val="0"/>
              </a:spcBef>
              <a:spcAft>
                <a:spcPts val="0"/>
              </a:spcAft>
              <a:buNone/>
            </a:pPr>
            <a:endParaRPr lang="en"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Political impartiality:</a:t>
            </a:r>
          </a:p>
          <a:p>
            <a:pPr marL="0" lvl="0" indent="0" algn="l" rtl="0">
              <a:spcBef>
                <a:spcPts val="0"/>
              </a:spcBef>
              <a:spcAft>
                <a:spcPts val="0"/>
              </a:spcAft>
              <a:buClr>
                <a:schemeClr val="dk1"/>
              </a:buClr>
              <a:buSzPts val="1100"/>
              <a:buFont typeface="Arial"/>
              <a:buNone/>
            </a:pPr>
            <a:r>
              <a:rPr lang="en" dirty="0">
                <a:solidFill>
                  <a:schemeClr val="dk1"/>
                </a:solidFill>
              </a:rPr>
              <a:t>Please refer to the Political impartiality in schools guidance: </a:t>
            </a:r>
            <a:r>
              <a:rPr lang="en" dirty="0" err="1">
                <a:solidFill>
                  <a:schemeClr val="dk1"/>
                </a:solidFill>
              </a:rPr>
              <a:t>www.gov.uk</a:t>
            </a:r>
            <a:r>
              <a:rPr lang="en" dirty="0">
                <a:solidFill>
                  <a:schemeClr val="dk1"/>
                </a:solidFill>
              </a:rPr>
              <a:t>/government/publications/political-impartiality-in-schools/political-impartiality-in-schools</a:t>
            </a:r>
          </a:p>
          <a:p>
            <a:pPr marL="0" lvl="0" indent="0" algn="l" rtl="0">
              <a:spcBef>
                <a:spcPts val="0"/>
              </a:spcBef>
              <a:spcAft>
                <a:spcPts val="0"/>
              </a:spcAft>
              <a:buClr>
                <a:schemeClr val="dk1"/>
              </a:buClr>
              <a:buSzPts val="1100"/>
              <a:buFont typeface="Arial"/>
              <a:buNone/>
            </a:pPr>
            <a:r>
              <a:rPr lang="en" dirty="0">
                <a:solidFill>
                  <a:schemeClr val="dk1"/>
                </a:solidFill>
              </a:rPr>
              <a:t>Schools should use their discretion when deciding on the use of specific resources and activities.</a:t>
            </a:r>
          </a:p>
          <a:p>
            <a:pPr marL="0" lvl="0" indent="0" algn="l" rtl="0">
              <a:spcBef>
                <a:spcPts val="0"/>
              </a:spcBef>
              <a:spcAft>
                <a:spcPts val="0"/>
              </a:spcAft>
              <a:buNone/>
            </a:pPr>
            <a:endParaRPr lang="en" dirty="0">
              <a:solidFill>
                <a:schemeClr val="dk1"/>
              </a:solidFill>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15</a:t>
            </a:fld>
            <a:endParaRPr lang="en-US"/>
          </a:p>
        </p:txBody>
      </p:sp>
    </p:spTree>
    <p:extLst>
      <p:ext uri="{BB962C8B-B14F-4D97-AF65-F5344CB8AC3E}">
        <p14:creationId xmlns:p14="http://schemas.microsoft.com/office/powerpoint/2010/main" val="530827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 </a:t>
            </a:r>
          </a:p>
          <a:p>
            <a:pPr marL="0" lvl="0" indent="0" algn="l" rtl="0">
              <a:spcBef>
                <a:spcPts val="0"/>
              </a:spcBef>
              <a:spcAft>
                <a:spcPts val="0"/>
              </a:spcAft>
              <a:buNone/>
            </a:pPr>
            <a:r>
              <a:rPr lang="en" dirty="0"/>
              <a:t>Subject area: food tech, PE</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a:t>
            </a:r>
          </a:p>
          <a:p>
            <a:pPr marL="457200" lvl="0" indent="-298450" algn="l" rtl="0">
              <a:spcBef>
                <a:spcPts val="0"/>
              </a:spcBef>
              <a:spcAft>
                <a:spcPts val="0"/>
              </a:spcAft>
              <a:buSzPts val="1100"/>
              <a:buChar char="●"/>
            </a:pPr>
            <a:r>
              <a:rPr lang="en" dirty="0"/>
              <a:t>Use this slide as a springboard for discussion into the food groups - fruit, vegetables, carbohydrates, protein, fats. </a:t>
            </a:r>
          </a:p>
          <a:p>
            <a:pPr marL="457200" lvl="0" indent="-298450" algn="l" rtl="0">
              <a:spcBef>
                <a:spcPts val="0"/>
              </a:spcBef>
              <a:spcAft>
                <a:spcPts val="0"/>
              </a:spcAft>
              <a:buSzPts val="1100"/>
              <a:buChar char="●"/>
            </a:pPr>
            <a:r>
              <a:rPr lang="en" dirty="0"/>
              <a:t>Athletes need lots of foods rich in vitamins and minerals, as well as foods that give them energy! </a:t>
            </a:r>
            <a:endParaRPr lang="en" sz="7200" dirty="0">
              <a:solidFill>
                <a:srgbClr val="595959"/>
              </a:solidFill>
            </a:endParaRPr>
          </a:p>
          <a:p>
            <a:pPr marL="457200" lvl="0" indent="-298450" algn="l" rtl="0">
              <a:spcBef>
                <a:spcPts val="0"/>
              </a:spcBef>
              <a:spcAft>
                <a:spcPts val="0"/>
              </a:spcAft>
              <a:buSzPts val="1100"/>
              <a:buChar char="●"/>
            </a:pPr>
            <a:endParaRPr lang="en" dirty="0"/>
          </a:p>
          <a:p>
            <a:pPr marL="457200" lvl="0" indent="-298450" algn="l" rtl="0">
              <a:spcBef>
                <a:spcPts val="0"/>
              </a:spcBef>
              <a:spcAft>
                <a:spcPts val="0"/>
              </a:spcAft>
              <a:buSzPts val="1100"/>
              <a:buChar char="●"/>
            </a:pPr>
            <a:r>
              <a:rPr lang="en" dirty="0"/>
              <a:t>Discuss what a balanced diet looks like (try to avoid using words such as ‘treat’ foods which can be triggering). </a:t>
            </a:r>
          </a:p>
          <a:p>
            <a:pPr marL="457200" lvl="0" indent="-298450" algn="l" rtl="0">
              <a:spcBef>
                <a:spcPts val="0"/>
              </a:spcBef>
              <a:spcAft>
                <a:spcPts val="0"/>
              </a:spcAft>
              <a:buSzPts val="1100"/>
              <a:buChar char="●"/>
            </a:pPr>
            <a:r>
              <a:rPr lang="en" dirty="0"/>
              <a:t>Then discuss ideas for healthy snacks which would give athletes lots of energy!</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Sources of information:. </a:t>
            </a:r>
          </a:p>
          <a:p>
            <a:pPr marL="457200" lvl="0" indent="-298450" algn="l" rtl="0">
              <a:spcBef>
                <a:spcPts val="0"/>
              </a:spcBef>
              <a:spcAft>
                <a:spcPts val="0"/>
              </a:spcAft>
              <a:buSzPts val="1100"/>
              <a:buChar char="●"/>
            </a:pPr>
            <a:r>
              <a:rPr lang="en" u="sng" dirty="0">
                <a:solidFill>
                  <a:schemeClr val="hlink"/>
                </a:solidFill>
                <a:hlinkClick r:id="rId3"/>
              </a:rPr>
              <a:t>https://www.bbcgoodfood.com/howto/guide/healthy-eating-what-young-children-need</a:t>
            </a:r>
            <a:r>
              <a:rPr lang="en" dirty="0"/>
              <a:t>, </a:t>
            </a:r>
          </a:p>
          <a:p>
            <a:pPr marL="457200" lvl="0" indent="-298450" algn="l" rtl="0">
              <a:spcBef>
                <a:spcPts val="0"/>
              </a:spcBef>
              <a:spcAft>
                <a:spcPts val="0"/>
              </a:spcAft>
              <a:buSzPts val="1100"/>
              <a:buChar char="●"/>
            </a:pPr>
            <a:r>
              <a:rPr lang="en" u="sng" dirty="0">
                <a:solidFill>
                  <a:schemeClr val="hlink"/>
                </a:solidFill>
                <a:hlinkClick r:id="rId4"/>
              </a:rPr>
              <a:t>https://www.nhs.uk/live-well/eat-well/how-to-eat-a-balanced-diet/eight-tips-for-healthy-eating/</a:t>
            </a:r>
            <a:r>
              <a:rPr lang="en" dirty="0"/>
              <a:t>, </a:t>
            </a:r>
          </a:p>
          <a:p>
            <a:pPr marL="457200" lvl="0" indent="-298450" algn="l" rtl="0">
              <a:spcBef>
                <a:spcPts val="0"/>
              </a:spcBef>
              <a:spcAft>
                <a:spcPts val="0"/>
              </a:spcAft>
              <a:buSzPts val="1100"/>
              <a:buChar char="●"/>
            </a:pPr>
            <a:r>
              <a:rPr lang="en" dirty="0"/>
              <a:t>https://</a:t>
            </a:r>
            <a:r>
              <a:rPr lang="en" dirty="0" err="1"/>
              <a:t>www.nhs.uk</a:t>
            </a:r>
            <a:r>
              <a:rPr lang="en" dirty="0"/>
              <a:t>/healthier-families/</a:t>
            </a:r>
          </a:p>
          <a:p>
            <a:pPr marL="0" lvl="0" indent="0" algn="l" rtl="0">
              <a:spcBef>
                <a:spcPts val="0"/>
              </a:spcBef>
              <a:spcAft>
                <a:spcPts val="0"/>
              </a:spcAft>
              <a:buNone/>
            </a:pPr>
            <a:endParaRPr lang="en" dirty="0">
              <a:solidFill>
                <a:schemeClr val="dk1"/>
              </a:solidFill>
            </a:endParaRPr>
          </a:p>
          <a:p>
            <a:pPr marL="0" lvl="0" indent="0" algn="l" rtl="0">
              <a:spcBef>
                <a:spcPts val="0"/>
              </a:spcBef>
              <a:spcAft>
                <a:spcPts val="0"/>
              </a:spcAft>
              <a:buNone/>
            </a:pPr>
            <a:r>
              <a:rPr lang="en" dirty="0">
                <a:solidFill>
                  <a:schemeClr val="dk1"/>
                </a:solidFill>
              </a:rPr>
              <a:t>Support: </a:t>
            </a:r>
          </a:p>
          <a:p>
            <a:pPr marL="457200" lvl="0" indent="-298450" algn="l" rtl="0">
              <a:spcBef>
                <a:spcPts val="0"/>
              </a:spcBef>
              <a:spcAft>
                <a:spcPts val="0"/>
              </a:spcAft>
              <a:buClr>
                <a:schemeClr val="dk1"/>
              </a:buClr>
              <a:buSzPts val="1100"/>
              <a:buChar char="●"/>
            </a:pPr>
            <a:r>
              <a:rPr lang="en" dirty="0">
                <a:solidFill>
                  <a:schemeClr val="dk1"/>
                </a:solidFill>
              </a:rPr>
              <a:t>Pupils can use the</a:t>
            </a:r>
            <a:r>
              <a:rPr lang="en" b="1" dirty="0">
                <a:solidFill>
                  <a:schemeClr val="dk1"/>
                </a:solidFill>
              </a:rPr>
              <a:t> Festival planning worksheet </a:t>
            </a:r>
            <a:r>
              <a:rPr lang="en" dirty="0">
                <a:solidFill>
                  <a:schemeClr val="dk1"/>
                </a:solidFill>
              </a:rPr>
              <a:t>to help them plan their Food Festival.</a:t>
            </a:r>
            <a:endParaRPr lang="en" dirty="0"/>
          </a:p>
          <a:p>
            <a:pPr marL="0" lvl="0" indent="0" algn="l" rtl="0">
              <a:spcBef>
                <a:spcPts val="0"/>
              </a:spcBef>
              <a:spcAft>
                <a:spcPts val="0"/>
              </a:spcAft>
              <a:buNone/>
            </a:pPr>
            <a:endParaRPr lang="en" dirty="0"/>
          </a:p>
          <a:p>
            <a:pPr marL="0" lvl="0" indent="0" algn="l" rtl="0">
              <a:spcBef>
                <a:spcPts val="0"/>
              </a:spcBef>
              <a:spcAft>
                <a:spcPts val="0"/>
              </a:spcAft>
              <a:buNone/>
            </a:pPr>
            <a:r>
              <a:rPr lang="en" dirty="0"/>
              <a:t>Tips for adapting for SEND pupils/students/schools - you could bring in some fruits, vegetables, pulses </a:t>
            </a:r>
            <a:r>
              <a:rPr lang="en" dirty="0" err="1"/>
              <a:t>etc</a:t>
            </a:r>
            <a:r>
              <a:rPr lang="en" dirty="0"/>
              <a:t> for pupils to explore foods in a sensory manner.</a:t>
            </a:r>
          </a:p>
        </p:txBody>
      </p:sp>
      <p:sp>
        <p:nvSpPr>
          <p:cNvPr id="4" name="Slide Number Placeholder 3"/>
          <p:cNvSpPr>
            <a:spLocks noGrp="1"/>
          </p:cNvSpPr>
          <p:nvPr>
            <p:ph type="sldNum" sz="quarter" idx="5"/>
          </p:nvPr>
        </p:nvSpPr>
        <p:spPr/>
        <p:txBody>
          <a:bodyPr/>
          <a:lstStyle/>
          <a:p>
            <a:fld id="{E6F6AA10-C973-3F44-AE42-4CC907109B9D}" type="slidenum">
              <a:rPr lang="en-US" smtClean="0"/>
              <a:t>16</a:t>
            </a:fld>
            <a:endParaRPr lang="en-US"/>
          </a:p>
        </p:txBody>
      </p:sp>
    </p:spTree>
    <p:extLst>
      <p:ext uri="{BB962C8B-B14F-4D97-AF65-F5344CB8AC3E}">
        <p14:creationId xmlns:p14="http://schemas.microsoft.com/office/powerpoint/2010/main" val="2734589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a:t>
            </a:r>
          </a:p>
          <a:p>
            <a:pPr marL="0" lvl="0" indent="0" algn="l" rtl="0">
              <a:spcBef>
                <a:spcPts val="0"/>
              </a:spcBef>
              <a:spcAft>
                <a:spcPts val="0"/>
              </a:spcAft>
              <a:buNone/>
            </a:pPr>
            <a:r>
              <a:rPr lang="en" dirty="0"/>
              <a:t>Subject area: English, geography, </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a:t>
            </a:r>
          </a:p>
          <a:p>
            <a:pPr marL="457200" lvl="0" indent="-298450" algn="l" rtl="0">
              <a:spcBef>
                <a:spcPts val="0"/>
              </a:spcBef>
              <a:spcAft>
                <a:spcPts val="0"/>
              </a:spcAft>
              <a:buSzPts val="1100"/>
              <a:buChar char="●"/>
            </a:pPr>
            <a:r>
              <a:rPr lang="en" dirty="0"/>
              <a:t>To help pupils think about ‘Perry’s visit’ to school you could start by thinking about the school day and school building.</a:t>
            </a:r>
          </a:p>
          <a:p>
            <a:pPr marL="457200" lvl="0" indent="-298450" algn="l" rtl="0">
              <a:spcBef>
                <a:spcPts val="0"/>
              </a:spcBef>
              <a:spcAft>
                <a:spcPts val="0"/>
              </a:spcAft>
              <a:buSzPts val="1100"/>
              <a:buChar char="●"/>
            </a:pPr>
            <a:r>
              <a:rPr lang="en" dirty="0"/>
              <a:t>Remind pupils of story structure and allow them the chance to plan out their story before they write it in a complete format.</a:t>
            </a:r>
          </a:p>
          <a:p>
            <a:pPr marL="457200" lvl="0" indent="-298450" algn="l" rtl="0">
              <a:spcBef>
                <a:spcPts val="0"/>
              </a:spcBef>
              <a:spcAft>
                <a:spcPts val="0"/>
              </a:spcAft>
              <a:buSzPts val="1100"/>
              <a:buChar char="●"/>
            </a:pPr>
            <a:r>
              <a:rPr lang="en" dirty="0"/>
              <a:t>Ask pupils: </a:t>
            </a:r>
            <a:r>
              <a:rPr lang="en" sz="1600" dirty="0">
                <a:solidFill>
                  <a:srgbClr val="595959"/>
                </a:solidFill>
              </a:rPr>
              <a:t>Is there anything in your local area that you would like to show Perry? </a:t>
            </a:r>
            <a:endParaRPr lang="en" dirty="0"/>
          </a:p>
          <a:p>
            <a:pPr marL="0" lvl="0" indent="0" algn="l" rtl="0">
              <a:spcBef>
                <a:spcPts val="0"/>
              </a:spcBef>
              <a:spcAft>
                <a:spcPts val="0"/>
              </a:spcAft>
              <a:buNone/>
            </a:pPr>
            <a:endParaRPr lang="en" dirty="0"/>
          </a:p>
          <a:p>
            <a:pPr marL="0" lvl="0" indent="0" algn="l" rtl="0">
              <a:spcBef>
                <a:spcPts val="0"/>
              </a:spcBef>
              <a:spcAft>
                <a:spcPts val="0"/>
              </a:spcAft>
              <a:buNone/>
            </a:pPr>
            <a:r>
              <a:rPr lang="en" dirty="0"/>
              <a:t>More information about Perry: </a:t>
            </a:r>
            <a:r>
              <a:rPr lang="en" u="sng" dirty="0">
                <a:solidFill>
                  <a:schemeClr val="hlink"/>
                </a:solidFill>
                <a:hlinkClick r:id="rId3"/>
              </a:rPr>
              <a:t>https://www.birmingham2022.com/mascot</a:t>
            </a:r>
            <a:r>
              <a:rPr lang="en" dirty="0"/>
              <a:t> </a:t>
            </a:r>
          </a:p>
          <a:p>
            <a:pPr marL="0" lvl="0" indent="0" algn="l" rtl="0">
              <a:spcBef>
                <a:spcPts val="0"/>
              </a:spcBef>
              <a:spcAft>
                <a:spcPts val="0"/>
              </a:spcAft>
              <a:buNone/>
            </a:pPr>
            <a:r>
              <a:rPr lang="en" dirty="0"/>
              <a:t>He is strong, kind and a little bit cheeky!</a:t>
            </a:r>
          </a:p>
          <a:p>
            <a:pPr marL="0" lvl="0" indent="0" algn="l" rtl="0">
              <a:spcBef>
                <a:spcPts val="0"/>
              </a:spcBef>
              <a:spcAft>
                <a:spcPts val="0"/>
              </a:spcAft>
              <a:buNone/>
            </a:pPr>
            <a:endParaRPr lang="en" dirty="0">
              <a:solidFill>
                <a:schemeClr val="dk1"/>
              </a:solidFill>
            </a:endParaRPr>
          </a:p>
          <a:p>
            <a:pPr marL="0" lvl="0" indent="0" algn="l" rtl="0">
              <a:spcBef>
                <a:spcPts val="0"/>
              </a:spcBef>
              <a:spcAft>
                <a:spcPts val="0"/>
              </a:spcAft>
              <a:buNone/>
            </a:pPr>
            <a:r>
              <a:rPr lang="en" dirty="0">
                <a:solidFill>
                  <a:schemeClr val="dk1"/>
                </a:solidFill>
              </a:rPr>
              <a:t>Support: </a:t>
            </a:r>
          </a:p>
          <a:p>
            <a:pPr marL="457200" lvl="0" indent="-298450" algn="l" rtl="0">
              <a:spcBef>
                <a:spcPts val="0"/>
              </a:spcBef>
              <a:spcAft>
                <a:spcPts val="0"/>
              </a:spcAft>
              <a:buClr>
                <a:schemeClr val="dk1"/>
              </a:buClr>
              <a:buSzPts val="1100"/>
              <a:buChar char="●"/>
            </a:pPr>
            <a:r>
              <a:rPr lang="en" dirty="0">
                <a:solidFill>
                  <a:schemeClr val="dk1"/>
                </a:solidFill>
              </a:rPr>
              <a:t>Pupils can use the</a:t>
            </a:r>
            <a:r>
              <a:rPr lang="en" b="1" dirty="0">
                <a:solidFill>
                  <a:schemeClr val="dk1"/>
                </a:solidFill>
              </a:rPr>
              <a:t> Festival planning worksheet </a:t>
            </a:r>
            <a:r>
              <a:rPr lang="en" dirty="0">
                <a:solidFill>
                  <a:schemeClr val="dk1"/>
                </a:solidFill>
              </a:rPr>
              <a:t>to help them plan their Story Time event.</a:t>
            </a:r>
          </a:p>
          <a:p>
            <a:pPr marL="457200" lvl="0" indent="-298450" algn="l" rtl="0">
              <a:spcBef>
                <a:spcPts val="0"/>
              </a:spcBef>
              <a:spcAft>
                <a:spcPts val="0"/>
              </a:spcAft>
              <a:buClr>
                <a:schemeClr val="dk1"/>
              </a:buClr>
              <a:buSzPts val="1100"/>
              <a:buChar char="●"/>
            </a:pPr>
            <a:r>
              <a:rPr lang="en" dirty="0">
                <a:solidFill>
                  <a:schemeClr val="dk1"/>
                </a:solidFill>
              </a:rPr>
              <a:t>Ask pupils to think about:</a:t>
            </a:r>
          </a:p>
          <a:p>
            <a:pPr marL="914400" lvl="0" indent="-298761" algn="l" rtl="0">
              <a:lnSpc>
                <a:spcPct val="115000"/>
              </a:lnSpc>
              <a:spcBef>
                <a:spcPts val="0"/>
              </a:spcBef>
              <a:spcAft>
                <a:spcPts val="0"/>
              </a:spcAft>
              <a:buClr>
                <a:srgbClr val="595959"/>
              </a:buClr>
              <a:buSzPts val="1105"/>
              <a:buChar char="●"/>
            </a:pPr>
            <a:r>
              <a:rPr lang="en" sz="1400" dirty="0">
                <a:solidFill>
                  <a:srgbClr val="595959"/>
                </a:solidFill>
              </a:rPr>
              <a:t>How did he arrive? </a:t>
            </a:r>
          </a:p>
          <a:p>
            <a:pPr marL="914400" lvl="0" indent="-298761" algn="l" rtl="0">
              <a:lnSpc>
                <a:spcPct val="115000"/>
              </a:lnSpc>
              <a:spcBef>
                <a:spcPts val="0"/>
              </a:spcBef>
              <a:spcAft>
                <a:spcPts val="0"/>
              </a:spcAft>
              <a:buClr>
                <a:srgbClr val="595959"/>
              </a:buClr>
              <a:buSzPts val="1105"/>
              <a:buChar char="●"/>
            </a:pPr>
            <a:r>
              <a:rPr lang="en" sz="1400" dirty="0">
                <a:solidFill>
                  <a:srgbClr val="595959"/>
                </a:solidFill>
              </a:rPr>
              <a:t>What was he wearing? </a:t>
            </a:r>
          </a:p>
          <a:p>
            <a:pPr marL="914400" lvl="0" indent="-298761" algn="l" rtl="0">
              <a:lnSpc>
                <a:spcPct val="115000"/>
              </a:lnSpc>
              <a:spcBef>
                <a:spcPts val="0"/>
              </a:spcBef>
              <a:spcAft>
                <a:spcPts val="0"/>
              </a:spcAft>
              <a:buClr>
                <a:srgbClr val="595959"/>
              </a:buClr>
              <a:buSzPts val="1105"/>
              <a:buChar char="●"/>
            </a:pPr>
            <a:r>
              <a:rPr lang="en" sz="1400" dirty="0">
                <a:solidFill>
                  <a:srgbClr val="595959"/>
                </a:solidFill>
              </a:rPr>
              <a:t>What did he do? </a:t>
            </a:r>
          </a:p>
          <a:p>
            <a:pPr marL="914400" lvl="0" indent="-298761" algn="l" rtl="0">
              <a:lnSpc>
                <a:spcPct val="115000"/>
              </a:lnSpc>
              <a:spcBef>
                <a:spcPts val="0"/>
              </a:spcBef>
              <a:spcAft>
                <a:spcPts val="0"/>
              </a:spcAft>
              <a:buClr>
                <a:srgbClr val="595959"/>
              </a:buClr>
              <a:buSzPts val="1105"/>
              <a:buChar char="●"/>
            </a:pPr>
            <a:r>
              <a:rPr lang="en" sz="1400" dirty="0">
                <a:solidFill>
                  <a:srgbClr val="595959"/>
                </a:solidFill>
              </a:rPr>
              <a:t>What did he see? </a:t>
            </a:r>
          </a:p>
          <a:p>
            <a:pPr marL="914400" lvl="0" indent="-298761" algn="l" rtl="0">
              <a:lnSpc>
                <a:spcPct val="115000"/>
              </a:lnSpc>
              <a:spcBef>
                <a:spcPts val="0"/>
              </a:spcBef>
              <a:spcAft>
                <a:spcPts val="0"/>
              </a:spcAft>
              <a:buClr>
                <a:srgbClr val="595959"/>
              </a:buClr>
              <a:buSzPts val="1105"/>
              <a:buChar char="●"/>
            </a:pPr>
            <a:r>
              <a:rPr lang="en" sz="1400" dirty="0">
                <a:solidFill>
                  <a:srgbClr val="595959"/>
                </a:solidFill>
              </a:rPr>
              <a:t>What was he like? </a:t>
            </a:r>
          </a:p>
          <a:p>
            <a:pPr marL="914400" lvl="0" indent="-298761" algn="l" rtl="0">
              <a:lnSpc>
                <a:spcPct val="115000"/>
              </a:lnSpc>
              <a:spcBef>
                <a:spcPts val="0"/>
              </a:spcBef>
              <a:spcAft>
                <a:spcPts val="0"/>
              </a:spcAft>
              <a:buClr>
                <a:srgbClr val="595959"/>
              </a:buClr>
              <a:buSzPts val="1105"/>
              <a:buChar char="●"/>
            </a:pPr>
            <a:r>
              <a:rPr lang="en" sz="1400" dirty="0">
                <a:solidFill>
                  <a:srgbClr val="595959"/>
                </a:solidFill>
              </a:rPr>
              <a:t>What did he eat for lunch? </a:t>
            </a:r>
          </a:p>
          <a:p>
            <a:pPr marL="914400" lvl="0" indent="-298761" algn="l" rtl="0">
              <a:lnSpc>
                <a:spcPct val="115000"/>
              </a:lnSpc>
              <a:spcBef>
                <a:spcPts val="0"/>
              </a:spcBef>
              <a:spcAft>
                <a:spcPts val="0"/>
              </a:spcAft>
              <a:buClr>
                <a:srgbClr val="595959"/>
              </a:buClr>
              <a:buSzPts val="1105"/>
              <a:buChar char="●"/>
            </a:pPr>
            <a:r>
              <a:rPr lang="en" sz="1400" dirty="0">
                <a:solidFill>
                  <a:srgbClr val="595959"/>
                </a:solidFill>
              </a:rPr>
              <a:t>What games did he want to play? </a:t>
            </a:r>
          </a:p>
          <a:p>
            <a:pPr marL="914400" lvl="0" indent="-298761" algn="l" rtl="0">
              <a:lnSpc>
                <a:spcPct val="115000"/>
              </a:lnSpc>
              <a:spcBef>
                <a:spcPts val="0"/>
              </a:spcBef>
              <a:spcAft>
                <a:spcPts val="0"/>
              </a:spcAft>
              <a:buClr>
                <a:srgbClr val="595959"/>
              </a:buClr>
              <a:buSzPts val="1105"/>
              <a:buChar char="●"/>
            </a:pPr>
            <a:r>
              <a:rPr lang="en" sz="1400" dirty="0">
                <a:solidFill>
                  <a:srgbClr val="595959"/>
                </a:solidFill>
              </a:rPr>
              <a:t>Was he well behaved?</a:t>
            </a:r>
            <a:endParaRPr lang="en" dirty="0">
              <a:solidFill>
                <a:schemeClr val="dk1"/>
              </a:solidFill>
            </a:endParaRPr>
          </a:p>
          <a:p>
            <a:pPr marL="457200" lvl="0" indent="0" algn="l" rtl="0">
              <a:spcBef>
                <a:spcPts val="1200"/>
              </a:spcBef>
              <a:spcAft>
                <a:spcPts val="0"/>
              </a:spcAft>
              <a:buNone/>
            </a:pPr>
            <a:endParaRPr lang="en" dirty="0">
              <a:solidFill>
                <a:schemeClr val="dk1"/>
              </a:solidFill>
            </a:endParaRPr>
          </a:p>
          <a:p>
            <a:pPr marL="0" lvl="0" indent="0" algn="l" rtl="0">
              <a:spcBef>
                <a:spcPts val="0"/>
              </a:spcBef>
              <a:spcAft>
                <a:spcPts val="0"/>
              </a:spcAft>
              <a:buNone/>
            </a:pPr>
            <a:r>
              <a:rPr lang="en" dirty="0"/>
              <a:t>Tips for adapting for SEND pupils/students/schools: Provide writing aids such as sound mats, finger spacers and others as required.</a:t>
            </a:r>
          </a:p>
        </p:txBody>
      </p:sp>
      <p:sp>
        <p:nvSpPr>
          <p:cNvPr id="4" name="Slide Number Placeholder 3"/>
          <p:cNvSpPr>
            <a:spLocks noGrp="1"/>
          </p:cNvSpPr>
          <p:nvPr>
            <p:ph type="sldNum" sz="quarter" idx="5"/>
          </p:nvPr>
        </p:nvSpPr>
        <p:spPr/>
        <p:txBody>
          <a:bodyPr/>
          <a:lstStyle/>
          <a:p>
            <a:fld id="{E6F6AA10-C973-3F44-AE42-4CC907109B9D}" type="slidenum">
              <a:rPr lang="en-US" smtClean="0"/>
              <a:t>17</a:t>
            </a:fld>
            <a:endParaRPr lang="en-US"/>
          </a:p>
        </p:txBody>
      </p:sp>
    </p:spTree>
    <p:extLst>
      <p:ext uri="{BB962C8B-B14F-4D97-AF65-F5344CB8AC3E}">
        <p14:creationId xmlns:p14="http://schemas.microsoft.com/office/powerpoint/2010/main" val="522320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a:t>
            </a:r>
          </a:p>
          <a:p>
            <a:pPr marL="0" lvl="0" indent="0" algn="l" rtl="0">
              <a:spcBef>
                <a:spcPts val="0"/>
              </a:spcBef>
              <a:spcAft>
                <a:spcPts val="0"/>
              </a:spcAft>
              <a:buNone/>
            </a:pPr>
            <a:r>
              <a:rPr lang="en" dirty="0"/>
              <a:t>You will need: Pictures of flags of the competing nations, paper/card, paint, oil pastels, felt tips, straws, balsa wood</a:t>
            </a:r>
          </a:p>
          <a:p>
            <a:pPr marL="0" lvl="0" indent="0" algn="l" rtl="0">
              <a:spcBef>
                <a:spcPts val="0"/>
              </a:spcBef>
              <a:spcAft>
                <a:spcPts val="0"/>
              </a:spcAft>
              <a:buNone/>
            </a:pPr>
            <a:r>
              <a:rPr lang="en" dirty="0"/>
              <a:t>Subject area: Geography, Art</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 </a:t>
            </a:r>
          </a:p>
          <a:p>
            <a:pPr marL="457200" lvl="0" indent="-298450" algn="l" rtl="0">
              <a:spcBef>
                <a:spcPts val="0"/>
              </a:spcBef>
              <a:spcAft>
                <a:spcPts val="0"/>
              </a:spcAft>
              <a:buSzPts val="1100"/>
              <a:buChar char="●"/>
            </a:pPr>
            <a:r>
              <a:rPr lang="en" dirty="0"/>
              <a:t>Look at the flags of the Commonwealth nations competing in the Birmingham 2022 Commonwealth Games. </a:t>
            </a:r>
          </a:p>
          <a:p>
            <a:pPr marL="457200" lvl="0" indent="-298450" algn="l" rtl="0">
              <a:spcBef>
                <a:spcPts val="0"/>
              </a:spcBef>
              <a:spcAft>
                <a:spcPts val="0"/>
              </a:spcAft>
              <a:buSzPts val="1100"/>
              <a:buChar char="●"/>
            </a:pPr>
            <a:r>
              <a:rPr lang="en" dirty="0"/>
              <a:t>Discuss them - do the children </a:t>
            </a:r>
            <a:r>
              <a:rPr lang="en" dirty="0" err="1"/>
              <a:t>recognise</a:t>
            </a:r>
            <a:r>
              <a:rPr lang="en" dirty="0"/>
              <a:t> any? </a:t>
            </a:r>
          </a:p>
          <a:p>
            <a:pPr marL="457200" lvl="0" indent="-298450" algn="l" rtl="0">
              <a:spcBef>
                <a:spcPts val="0"/>
              </a:spcBef>
              <a:spcAft>
                <a:spcPts val="0"/>
              </a:spcAft>
              <a:buSzPts val="1100"/>
              <a:buChar char="●"/>
            </a:pPr>
            <a:r>
              <a:rPr lang="en" dirty="0"/>
              <a:t>Provide the art materials and let the children create their own flags.  </a:t>
            </a:r>
          </a:p>
          <a:p>
            <a:pPr marL="457200" lvl="0" indent="-298450" algn="l" rtl="0">
              <a:spcBef>
                <a:spcPts val="0"/>
              </a:spcBef>
              <a:spcAft>
                <a:spcPts val="0"/>
              </a:spcAft>
              <a:buSzPts val="1100"/>
              <a:buChar char="●"/>
            </a:pPr>
            <a:r>
              <a:rPr lang="en" dirty="0"/>
              <a:t>Wave the flags at your school sports events or create a fabulous Bring the Power Birmingham 2022 Commonwealth Games display in school.</a:t>
            </a:r>
          </a:p>
          <a:p>
            <a:pPr marL="0" lvl="0" indent="0" algn="l" rtl="0">
              <a:spcBef>
                <a:spcPts val="0"/>
              </a:spcBef>
              <a:spcAft>
                <a:spcPts val="0"/>
              </a:spcAft>
              <a:buNone/>
            </a:pPr>
            <a:endParaRPr lang="en" dirty="0"/>
          </a:p>
          <a:p>
            <a:pPr marL="0" lvl="0" indent="0" algn="l" rtl="0">
              <a:spcBef>
                <a:spcPts val="0"/>
              </a:spcBef>
              <a:spcAft>
                <a:spcPts val="0"/>
              </a:spcAft>
              <a:buClr>
                <a:schemeClr val="dk1"/>
              </a:buClr>
              <a:buSzPts val="1100"/>
              <a:buFont typeface="Arial"/>
              <a:buNone/>
            </a:pPr>
            <a:r>
              <a:rPr lang="en" b="1" dirty="0">
                <a:solidFill>
                  <a:schemeClr val="dk1"/>
                </a:solidFill>
              </a:rPr>
              <a:t>Political impartiality:</a:t>
            </a:r>
          </a:p>
          <a:p>
            <a:pPr marL="0" lvl="0" indent="0" algn="l" rtl="0">
              <a:spcBef>
                <a:spcPts val="0"/>
              </a:spcBef>
              <a:spcAft>
                <a:spcPts val="0"/>
              </a:spcAft>
              <a:buClr>
                <a:schemeClr val="dk1"/>
              </a:buClr>
              <a:buSzPts val="1100"/>
              <a:buFont typeface="Arial"/>
              <a:buNone/>
            </a:pPr>
            <a:r>
              <a:rPr lang="en" dirty="0">
                <a:solidFill>
                  <a:schemeClr val="dk1"/>
                </a:solidFill>
              </a:rPr>
              <a:t>Please refer to the Political impartiality in schools guidance: </a:t>
            </a:r>
            <a:r>
              <a:rPr lang="en" dirty="0" err="1">
                <a:solidFill>
                  <a:schemeClr val="dk1"/>
                </a:solidFill>
              </a:rPr>
              <a:t>www.gov.uk</a:t>
            </a:r>
            <a:r>
              <a:rPr lang="en" dirty="0">
                <a:solidFill>
                  <a:schemeClr val="dk1"/>
                </a:solidFill>
              </a:rPr>
              <a:t>/government/publications/political-impartiality-in-schools/political-impartiality-in-schools</a:t>
            </a:r>
          </a:p>
          <a:p>
            <a:pPr marL="0" lvl="0" indent="0" algn="l" rtl="0">
              <a:spcBef>
                <a:spcPts val="0"/>
              </a:spcBef>
              <a:spcAft>
                <a:spcPts val="0"/>
              </a:spcAft>
              <a:buClr>
                <a:schemeClr val="dk1"/>
              </a:buClr>
              <a:buSzPts val="1100"/>
              <a:buFont typeface="Arial"/>
              <a:buNone/>
            </a:pPr>
            <a:r>
              <a:rPr lang="en" dirty="0">
                <a:solidFill>
                  <a:schemeClr val="dk1"/>
                </a:solidFill>
              </a:rPr>
              <a:t>Schools should use their discretion when deciding on the use of specific resources and activities.</a:t>
            </a:r>
            <a:endParaRPr lang="en" dirty="0"/>
          </a:p>
        </p:txBody>
      </p:sp>
      <p:sp>
        <p:nvSpPr>
          <p:cNvPr id="4" name="Slide Number Placeholder 3"/>
          <p:cNvSpPr>
            <a:spLocks noGrp="1"/>
          </p:cNvSpPr>
          <p:nvPr>
            <p:ph type="sldNum" sz="quarter" idx="5"/>
          </p:nvPr>
        </p:nvSpPr>
        <p:spPr/>
        <p:txBody>
          <a:bodyPr/>
          <a:lstStyle/>
          <a:p>
            <a:fld id="{E6F6AA10-C973-3F44-AE42-4CC907109B9D}" type="slidenum">
              <a:rPr lang="en-US" smtClean="0"/>
              <a:t>18</a:t>
            </a:fld>
            <a:endParaRPr lang="en-US"/>
          </a:p>
        </p:txBody>
      </p:sp>
    </p:spTree>
    <p:extLst>
      <p:ext uri="{BB962C8B-B14F-4D97-AF65-F5344CB8AC3E}">
        <p14:creationId xmlns:p14="http://schemas.microsoft.com/office/powerpoint/2010/main" val="3700558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a:t>
            </a:r>
          </a:p>
          <a:p>
            <a:pPr marL="0" lvl="0" indent="0" algn="l" rtl="0">
              <a:spcBef>
                <a:spcPts val="0"/>
              </a:spcBef>
              <a:spcAft>
                <a:spcPts val="0"/>
              </a:spcAft>
              <a:buClr>
                <a:schemeClr val="dk1"/>
              </a:buClr>
              <a:buSzPts val="1100"/>
              <a:buFont typeface="Arial"/>
              <a:buNone/>
            </a:pPr>
            <a:r>
              <a:rPr lang="en" dirty="0">
                <a:solidFill>
                  <a:schemeClr val="dk1"/>
                </a:solidFill>
              </a:rPr>
              <a:t>You will need: Internet access, </a:t>
            </a:r>
            <a:r>
              <a:rPr lang="en" b="1" dirty="0">
                <a:solidFill>
                  <a:schemeClr val="dk1"/>
                </a:solidFill>
              </a:rPr>
              <a:t>Athlete Profile worksheet.</a:t>
            </a:r>
            <a:endParaRPr lang="en" dirty="0"/>
          </a:p>
          <a:p>
            <a:pPr marL="0" lvl="0" indent="0" algn="l" rtl="0">
              <a:spcBef>
                <a:spcPts val="0"/>
              </a:spcBef>
              <a:spcAft>
                <a:spcPts val="0"/>
              </a:spcAft>
              <a:buNone/>
            </a:pPr>
            <a:r>
              <a:rPr lang="en" dirty="0"/>
              <a:t>Subject area: PE, English</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a:t>
            </a:r>
          </a:p>
          <a:p>
            <a:pPr marL="457200" lvl="0" indent="-298450" algn="l" rtl="0">
              <a:spcBef>
                <a:spcPts val="0"/>
              </a:spcBef>
              <a:spcAft>
                <a:spcPts val="0"/>
              </a:spcAft>
              <a:buSzPts val="1100"/>
              <a:buChar char="●"/>
            </a:pPr>
            <a:r>
              <a:rPr lang="en" dirty="0">
                <a:solidFill>
                  <a:schemeClr val="dk1"/>
                </a:solidFill>
              </a:rPr>
              <a:t>Print and distribute the </a:t>
            </a:r>
            <a:r>
              <a:rPr lang="en" b="1" dirty="0">
                <a:solidFill>
                  <a:schemeClr val="dk1"/>
                </a:solidFill>
              </a:rPr>
              <a:t>Athlete Profile worksheet.</a:t>
            </a:r>
            <a:endParaRPr lang="en" dirty="0"/>
          </a:p>
          <a:p>
            <a:pPr marL="457200" lvl="0" indent="-298450" algn="l" rtl="0">
              <a:spcBef>
                <a:spcPts val="0"/>
              </a:spcBef>
              <a:spcAft>
                <a:spcPts val="0"/>
              </a:spcAft>
              <a:buSzPts val="1100"/>
              <a:buChar char="●"/>
            </a:pPr>
            <a:r>
              <a:rPr lang="en" dirty="0"/>
              <a:t>Find images of the three athletes on the whiteboard (Usain Bolt, Claudia Fragapane, Adam Peaty).  </a:t>
            </a:r>
          </a:p>
          <a:p>
            <a:pPr marL="457200" lvl="0" indent="-298450" algn="l" rtl="0">
              <a:spcBef>
                <a:spcPts val="0"/>
              </a:spcBef>
              <a:spcAft>
                <a:spcPts val="0"/>
              </a:spcAft>
              <a:buSzPts val="1100"/>
              <a:buChar char="●"/>
            </a:pPr>
            <a:r>
              <a:rPr lang="en" dirty="0"/>
              <a:t>Show pupils the images and ask them if they recognise them and discuss which sports they may compete in. </a:t>
            </a:r>
          </a:p>
          <a:p>
            <a:pPr marL="457200" lvl="0" indent="-298450" algn="l" rtl="0">
              <a:spcBef>
                <a:spcPts val="0"/>
              </a:spcBef>
              <a:spcAft>
                <a:spcPts val="0"/>
              </a:spcAft>
              <a:buSzPts val="1100"/>
              <a:buChar char="●"/>
            </a:pPr>
            <a:r>
              <a:rPr lang="en" dirty="0"/>
              <a:t>Ask pupils to research athletes who have competed at the Commonwealth Games and select one to write a profile about.</a:t>
            </a:r>
          </a:p>
          <a:p>
            <a:pPr marL="457200" lvl="0" indent="-298450" algn="l" rtl="0">
              <a:spcBef>
                <a:spcPts val="0"/>
              </a:spcBef>
              <a:spcAft>
                <a:spcPts val="0"/>
              </a:spcAft>
              <a:buSzPts val="1100"/>
              <a:buChar char="●"/>
            </a:pPr>
            <a:r>
              <a:rPr lang="en" dirty="0"/>
              <a:t>Allow children time to research their athlete. </a:t>
            </a:r>
          </a:p>
          <a:p>
            <a:pPr marL="457200" lvl="0" indent="-298450" algn="l" rtl="0">
              <a:spcBef>
                <a:spcPts val="0"/>
              </a:spcBef>
              <a:spcAft>
                <a:spcPts val="0"/>
              </a:spcAft>
              <a:buSzPts val="1100"/>
              <a:buChar char="●"/>
            </a:pPr>
            <a:r>
              <a:rPr lang="en" dirty="0"/>
              <a:t>This could also be set as a homework challenge for pupils to carry out and share with their families.</a:t>
            </a:r>
          </a:p>
          <a:p>
            <a:pPr marL="158750" lvl="0" indent="0" algn="l" rtl="0">
              <a:spcBef>
                <a:spcPts val="0"/>
              </a:spcBef>
              <a:spcAft>
                <a:spcPts val="0"/>
              </a:spcAft>
              <a:buSzPts val="1100"/>
              <a:buNone/>
            </a:pPr>
            <a:endParaRPr lang="en" dirty="0"/>
          </a:p>
          <a:p>
            <a:pPr marL="158750" marR="0" lvl="0" indent="0" algn="l" defTabSz="914400" rtl="0" eaLnBrk="1" fontAlgn="auto" latinLnBrk="0" hangingPunct="1">
              <a:lnSpc>
                <a:spcPct val="100000"/>
              </a:lnSpc>
              <a:spcBef>
                <a:spcPts val="0"/>
              </a:spcBef>
              <a:spcAft>
                <a:spcPts val="0"/>
              </a:spcAft>
              <a:buClrTx/>
              <a:buSzPts val="1100"/>
              <a:buFontTx/>
              <a:buNone/>
              <a:tabLst/>
              <a:defRPr/>
            </a:pPr>
            <a:r>
              <a:rPr lang="en" dirty="0"/>
              <a:t>Support:</a:t>
            </a:r>
          </a:p>
          <a:p>
            <a:pPr marL="330200" marR="0" lvl="0" indent="-171450" algn="l" defTabSz="914400" rtl="0" eaLnBrk="1" fontAlgn="auto" latinLnBrk="0" hangingPunct="1">
              <a:lnSpc>
                <a:spcPct val="100000"/>
              </a:lnSpc>
              <a:spcBef>
                <a:spcPts val="0"/>
              </a:spcBef>
              <a:spcAft>
                <a:spcPts val="0"/>
              </a:spcAft>
              <a:buClrTx/>
              <a:buSzPts val="1100"/>
              <a:buFont typeface="Arial" panose="020B0604020202020204" pitchFamily="34" charset="0"/>
              <a:buChar char="•"/>
              <a:tabLst/>
              <a:defRPr/>
            </a:pPr>
            <a:r>
              <a:rPr lang="en" dirty="0"/>
              <a:t>Pupils can choose one of the three examples on the board. </a:t>
            </a:r>
          </a:p>
          <a:p>
            <a:pPr marL="330200" marR="0" lvl="0" indent="-171450" algn="l" defTabSz="914400" rtl="0" eaLnBrk="1" fontAlgn="auto" latinLnBrk="0" hangingPunct="1">
              <a:lnSpc>
                <a:spcPct val="100000"/>
              </a:lnSpc>
              <a:spcBef>
                <a:spcPts val="0"/>
              </a:spcBef>
              <a:spcAft>
                <a:spcPts val="0"/>
              </a:spcAft>
              <a:buClrTx/>
              <a:buSzPts val="1100"/>
              <a:buFont typeface="Arial" panose="020B0604020202020204" pitchFamily="34" charset="0"/>
              <a:buChar char="•"/>
              <a:tabLst/>
              <a:defRPr/>
            </a:pPr>
            <a:endParaRPr lang="en" dirty="0"/>
          </a:p>
          <a:p>
            <a:pPr marL="158750" marR="0" lvl="0" indent="0" algn="l" defTabSz="914400" rtl="0" eaLnBrk="1" fontAlgn="auto" latinLnBrk="0" hangingPunct="1">
              <a:lnSpc>
                <a:spcPct val="100000"/>
              </a:lnSpc>
              <a:spcBef>
                <a:spcPts val="0"/>
              </a:spcBef>
              <a:spcAft>
                <a:spcPts val="0"/>
              </a:spcAft>
              <a:buClrTx/>
              <a:buSzPts val="1100"/>
              <a:buFontTx/>
              <a:buNone/>
              <a:tabLst/>
              <a:defRPr/>
            </a:pPr>
            <a:r>
              <a:rPr lang="en" dirty="0">
                <a:solidFill>
                  <a:schemeClr val="dk1"/>
                </a:solidFill>
              </a:rPr>
              <a:t>Please note: worksheets are optional and pupils can create their own athlete profile. </a:t>
            </a:r>
            <a:endParaRPr lang="en" dirty="0"/>
          </a:p>
          <a:p>
            <a:pPr marL="457200" lvl="0" indent="0" algn="l" rtl="0">
              <a:spcBef>
                <a:spcPts val="0"/>
              </a:spcBef>
              <a:spcAft>
                <a:spcPts val="0"/>
              </a:spcAft>
              <a:buNone/>
            </a:pPr>
            <a:endParaRPr lang="en"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Political impartiality:</a:t>
            </a:r>
          </a:p>
          <a:p>
            <a:pPr marL="0" lvl="0" indent="0" algn="l" rtl="0">
              <a:spcBef>
                <a:spcPts val="0"/>
              </a:spcBef>
              <a:spcAft>
                <a:spcPts val="0"/>
              </a:spcAft>
              <a:buClr>
                <a:schemeClr val="dk1"/>
              </a:buClr>
              <a:buSzPts val="1100"/>
              <a:buFont typeface="Arial"/>
              <a:buNone/>
            </a:pPr>
            <a:r>
              <a:rPr lang="en" dirty="0">
                <a:solidFill>
                  <a:schemeClr val="dk1"/>
                </a:solidFill>
              </a:rPr>
              <a:t>Please refer to the Political impartiality in schools guidance: www.gov.uk/government/publications/political-impartiality-in-schools/political-impartiality-in-schools</a:t>
            </a:r>
          </a:p>
          <a:p>
            <a:pPr marL="0" lvl="0" indent="0" algn="l" rtl="0">
              <a:spcBef>
                <a:spcPts val="0"/>
              </a:spcBef>
              <a:spcAft>
                <a:spcPts val="0"/>
              </a:spcAft>
              <a:buClr>
                <a:schemeClr val="dk1"/>
              </a:buClr>
              <a:buSzPts val="1100"/>
              <a:buFont typeface="Arial"/>
              <a:buNone/>
            </a:pPr>
            <a:r>
              <a:rPr lang="en" dirty="0">
                <a:solidFill>
                  <a:schemeClr val="dk1"/>
                </a:solidFill>
              </a:rPr>
              <a:t>Schools should use their discretion when deciding on the use of specific resources and activities.</a:t>
            </a:r>
            <a:endParaRPr lang="en" dirty="0"/>
          </a:p>
          <a:p>
            <a:pPr marL="158750" marR="0" lvl="0" indent="0" algn="l" defTabSz="914400" rtl="0" eaLnBrk="1" fontAlgn="auto" latinLnBrk="0" hangingPunct="1">
              <a:lnSpc>
                <a:spcPct val="100000"/>
              </a:lnSpc>
              <a:spcBef>
                <a:spcPts val="0"/>
              </a:spcBef>
              <a:spcAft>
                <a:spcPts val="0"/>
              </a:spcAft>
              <a:buClrTx/>
              <a:buSzPts val="1100"/>
              <a:buFontTx/>
              <a:buNone/>
              <a:tabLst/>
              <a:defRPr/>
            </a:pPr>
            <a:endParaRPr lang="en" dirty="0"/>
          </a:p>
          <a:p>
            <a:pPr marL="158750" lvl="0" indent="0" algn="l" rtl="0">
              <a:spcBef>
                <a:spcPts val="0"/>
              </a:spcBef>
              <a:spcAft>
                <a:spcPts val="0"/>
              </a:spcAft>
              <a:buSzPts val="1100"/>
              <a:buNone/>
            </a:pPr>
            <a:endParaRPr lang="en" dirty="0"/>
          </a:p>
        </p:txBody>
      </p:sp>
      <p:sp>
        <p:nvSpPr>
          <p:cNvPr id="4" name="Slide Number Placeholder 3"/>
          <p:cNvSpPr>
            <a:spLocks noGrp="1"/>
          </p:cNvSpPr>
          <p:nvPr>
            <p:ph type="sldNum" sz="quarter" idx="5"/>
          </p:nvPr>
        </p:nvSpPr>
        <p:spPr/>
        <p:txBody>
          <a:bodyPr/>
          <a:lstStyle/>
          <a:p>
            <a:fld id="{E6F6AA10-C973-3F44-AE42-4CC907109B9D}" type="slidenum">
              <a:rPr lang="en-US" smtClean="0"/>
              <a:t>19</a:t>
            </a:fld>
            <a:endParaRPr lang="en-US"/>
          </a:p>
        </p:txBody>
      </p:sp>
    </p:spTree>
    <p:extLst>
      <p:ext uri="{BB962C8B-B14F-4D97-AF65-F5344CB8AC3E}">
        <p14:creationId xmlns:p14="http://schemas.microsoft.com/office/powerpoint/2010/main" val="3275158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b="1" dirty="0"/>
              <a:t>Teacher notes:</a:t>
            </a:r>
          </a:p>
          <a:p>
            <a:pPr marL="0" lvl="0" indent="0" algn="l" rtl="0">
              <a:spcBef>
                <a:spcPts val="0"/>
              </a:spcBef>
              <a:spcAft>
                <a:spcPts val="0"/>
              </a:spcAft>
              <a:buNone/>
            </a:pPr>
            <a:r>
              <a:rPr lang="en" dirty="0"/>
              <a:t>You will need: Internet access, </a:t>
            </a:r>
            <a:r>
              <a:rPr lang="en" b="1" dirty="0"/>
              <a:t>Nation Fact file worksheet</a:t>
            </a:r>
          </a:p>
          <a:p>
            <a:pPr marL="0" lvl="0" indent="0" algn="l" rtl="0">
              <a:spcBef>
                <a:spcPts val="0"/>
              </a:spcBef>
              <a:spcAft>
                <a:spcPts val="0"/>
              </a:spcAft>
              <a:buNone/>
            </a:pPr>
            <a:r>
              <a:rPr lang="en" dirty="0"/>
              <a:t>Subject area: Geography, English</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Instructions:</a:t>
            </a:r>
          </a:p>
          <a:p>
            <a:pPr marL="457200" lvl="0" indent="-298450" algn="l" rtl="0">
              <a:spcBef>
                <a:spcPts val="0"/>
              </a:spcBef>
              <a:spcAft>
                <a:spcPts val="0"/>
              </a:spcAft>
              <a:buSzPts val="1100"/>
              <a:buChar char="●"/>
            </a:pPr>
            <a:r>
              <a:rPr lang="en" dirty="0">
                <a:solidFill>
                  <a:schemeClr val="dk1"/>
                </a:solidFill>
              </a:rPr>
              <a:t>Print and distribute the </a:t>
            </a:r>
            <a:r>
              <a:rPr lang="en" b="1" dirty="0">
                <a:solidFill>
                  <a:schemeClr val="dk1"/>
                </a:solidFill>
              </a:rPr>
              <a:t>Nation Fact file worksheet.</a:t>
            </a:r>
            <a:endParaRPr lang="en" dirty="0"/>
          </a:p>
          <a:p>
            <a:pPr marL="457200" lvl="0" indent="-298450" algn="l" rtl="0">
              <a:spcBef>
                <a:spcPts val="0"/>
              </a:spcBef>
              <a:spcAft>
                <a:spcPts val="0"/>
              </a:spcAft>
              <a:buSzPts val="1100"/>
              <a:buChar char="●"/>
            </a:pPr>
            <a:r>
              <a:rPr lang="en" dirty="0"/>
              <a:t>Look at a map of the world with your class. Do the children know where they live? Can they point to it on the map? </a:t>
            </a:r>
          </a:p>
          <a:p>
            <a:pPr marL="457200" lvl="0" indent="-298450" algn="l" rtl="0">
              <a:spcBef>
                <a:spcPts val="0"/>
              </a:spcBef>
              <a:spcAft>
                <a:spcPts val="0"/>
              </a:spcAft>
              <a:buSzPts val="1100"/>
              <a:buChar char="●"/>
            </a:pPr>
            <a:r>
              <a:rPr lang="en" dirty="0"/>
              <a:t>Talk about the nations and territories taking part in the Birmingham 2022 Commonwealth Games and read the names of some of them out. </a:t>
            </a:r>
          </a:p>
          <a:p>
            <a:pPr marL="457200" lvl="0" indent="-298450" algn="l" rtl="0">
              <a:spcBef>
                <a:spcPts val="0"/>
              </a:spcBef>
              <a:spcAft>
                <a:spcPts val="0"/>
              </a:spcAft>
              <a:buSzPts val="1100"/>
              <a:buChar char="●"/>
            </a:pPr>
            <a:r>
              <a:rPr lang="en" dirty="0"/>
              <a:t>Children could be invited to put their hands up if they have heard of them before. </a:t>
            </a:r>
          </a:p>
          <a:p>
            <a:pPr marL="457200" lvl="0" indent="-298450" algn="l" rtl="0">
              <a:spcBef>
                <a:spcPts val="0"/>
              </a:spcBef>
              <a:spcAft>
                <a:spcPts val="0"/>
              </a:spcAft>
              <a:buSzPts val="1100"/>
              <a:buChar char="●"/>
            </a:pPr>
            <a:r>
              <a:rPr lang="en" dirty="0"/>
              <a:t>Give them a choice of nations and ask them to choose one to research. </a:t>
            </a:r>
          </a:p>
          <a:p>
            <a:pPr marL="457200" marR="0" lvl="0" indent="-298450" algn="l" defTabSz="914400" rtl="0" eaLnBrk="1" fontAlgn="auto" latinLnBrk="0" hangingPunct="1">
              <a:lnSpc>
                <a:spcPct val="100000"/>
              </a:lnSpc>
              <a:spcBef>
                <a:spcPts val="0"/>
              </a:spcBef>
              <a:spcAft>
                <a:spcPts val="0"/>
              </a:spcAft>
              <a:buClrTx/>
              <a:buSzPts val="1100"/>
              <a:buFontTx/>
              <a:buChar char="●"/>
              <a:tabLst/>
              <a:defRPr/>
            </a:pPr>
            <a:r>
              <a:rPr lang="en" dirty="0"/>
              <a:t>Ask them to research their nation or territory’s continent, languages spoken, population, weather of the nation or territory they choose and write the answers in their </a:t>
            </a:r>
            <a:r>
              <a:rPr lang="en" b="1" dirty="0">
                <a:solidFill>
                  <a:schemeClr val="dk1"/>
                </a:solidFill>
              </a:rPr>
              <a:t>Nation Fact file worksheet. </a:t>
            </a:r>
            <a:r>
              <a:rPr lang="en" dirty="0"/>
              <a:t>They can also plot their nation or territory on the world map.</a:t>
            </a:r>
          </a:p>
          <a:p>
            <a:pPr marL="457200" marR="0" lvl="0" indent="-298450" algn="l" defTabSz="914400" rtl="0" eaLnBrk="1" fontAlgn="auto" latinLnBrk="0" hangingPunct="1">
              <a:lnSpc>
                <a:spcPct val="100000"/>
              </a:lnSpc>
              <a:spcBef>
                <a:spcPts val="0"/>
              </a:spcBef>
              <a:spcAft>
                <a:spcPts val="0"/>
              </a:spcAft>
              <a:buClrTx/>
              <a:buSzPts val="1100"/>
              <a:buFontTx/>
              <a:buChar char="●"/>
              <a:tabLst/>
              <a:defRPr/>
            </a:pPr>
            <a:r>
              <a:rPr lang="en" dirty="0"/>
              <a:t>Nation’s flags included on screen are: Australia, Tonga, Canada, Singapore, South Africa, India, Kenya, Cyprus, Malaysia, Jamaica, England and Barbados.</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Support: </a:t>
            </a:r>
          </a:p>
          <a:p>
            <a:pPr marL="457200" lvl="0" indent="-298450" algn="l" rtl="0">
              <a:spcBef>
                <a:spcPts val="0"/>
              </a:spcBef>
              <a:spcAft>
                <a:spcPts val="0"/>
              </a:spcAft>
              <a:buSzPts val="1100"/>
              <a:buChar char="●"/>
            </a:pPr>
            <a:r>
              <a:rPr lang="en" dirty="0"/>
              <a:t>Adapt the worksheet to include more or less information for different pupil abilities.</a:t>
            </a:r>
          </a:p>
          <a:p>
            <a:pPr marL="457200" lvl="0" indent="-298450" algn="l" rtl="0">
              <a:spcBef>
                <a:spcPts val="0"/>
              </a:spcBef>
              <a:spcAft>
                <a:spcPts val="0"/>
              </a:spcAft>
              <a:buSzPts val="1100"/>
              <a:buChar char="●"/>
            </a:pPr>
            <a:r>
              <a:rPr lang="en" dirty="0"/>
              <a:t>Give pupils a nation for which information is readily available such as England and Australia.</a:t>
            </a:r>
          </a:p>
          <a:p>
            <a:pPr marL="457200" lvl="0" indent="-298450" algn="l" rtl="0">
              <a:spcBef>
                <a:spcPts val="0"/>
              </a:spcBef>
              <a:spcAft>
                <a:spcPts val="0"/>
              </a:spcAft>
              <a:buSzPts val="1100"/>
              <a:buChar char="●"/>
            </a:pPr>
            <a:r>
              <a:rPr lang="en" dirty="0"/>
              <a:t>Give pupils some links for them to use in their research e.g. </a:t>
            </a:r>
            <a:r>
              <a:rPr lang="en" u="sng" dirty="0">
                <a:solidFill>
                  <a:schemeClr val="hlink"/>
                </a:solidFill>
                <a:hlinkClick r:id="rId3"/>
              </a:rPr>
              <a:t>https://www.britishcouncil.org/</a:t>
            </a:r>
            <a:endParaRPr lang="en" dirty="0"/>
          </a:p>
          <a:p>
            <a:pPr marL="0" lvl="0" indent="0" algn="l" rtl="0">
              <a:spcBef>
                <a:spcPts val="0"/>
              </a:spcBef>
              <a:spcAft>
                <a:spcPts val="0"/>
              </a:spcAft>
              <a:buNone/>
            </a:pPr>
            <a:endParaRPr lang="en" dirty="0"/>
          </a:p>
          <a:p>
            <a:pPr marL="0" lvl="0" indent="0" algn="l" rtl="0">
              <a:spcBef>
                <a:spcPts val="0"/>
              </a:spcBef>
              <a:spcAft>
                <a:spcPts val="0"/>
              </a:spcAft>
              <a:buNone/>
            </a:pPr>
            <a:r>
              <a:rPr lang="en" dirty="0"/>
              <a:t>Challenge:</a:t>
            </a:r>
          </a:p>
          <a:p>
            <a:pPr marL="457200" lvl="0" indent="-298450" algn="l" rtl="0">
              <a:spcBef>
                <a:spcPts val="0"/>
              </a:spcBef>
              <a:spcAft>
                <a:spcPts val="0"/>
              </a:spcAft>
              <a:buClr>
                <a:schemeClr val="dk1"/>
              </a:buClr>
              <a:buSzPts val="1100"/>
              <a:buChar char="●"/>
            </a:pPr>
            <a:r>
              <a:rPr lang="en" dirty="0">
                <a:solidFill>
                  <a:schemeClr val="dk1"/>
                </a:solidFill>
              </a:rPr>
              <a:t>Ask pupils to produce their own fact file without the worksheet.</a:t>
            </a:r>
          </a:p>
          <a:p>
            <a:pPr marL="457200" lvl="0" indent="0" algn="l" rtl="0">
              <a:spcBef>
                <a:spcPts val="0"/>
              </a:spcBef>
              <a:spcAft>
                <a:spcPts val="0"/>
              </a:spcAft>
              <a:buNone/>
            </a:pPr>
            <a:endParaRPr lang="en"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Political impartiality:</a:t>
            </a:r>
          </a:p>
          <a:p>
            <a:pPr marL="0" lvl="0" indent="0" algn="l" rtl="0">
              <a:spcBef>
                <a:spcPts val="0"/>
              </a:spcBef>
              <a:spcAft>
                <a:spcPts val="0"/>
              </a:spcAft>
              <a:buClr>
                <a:schemeClr val="dk1"/>
              </a:buClr>
              <a:buSzPts val="1100"/>
              <a:buFont typeface="Arial"/>
              <a:buNone/>
            </a:pPr>
            <a:r>
              <a:rPr lang="en" dirty="0">
                <a:solidFill>
                  <a:schemeClr val="dk1"/>
                </a:solidFill>
              </a:rPr>
              <a:t>Please refer to the Political impartiality in schools guidance: </a:t>
            </a:r>
            <a:r>
              <a:rPr lang="en" dirty="0" err="1">
                <a:solidFill>
                  <a:schemeClr val="dk1"/>
                </a:solidFill>
              </a:rPr>
              <a:t>www.gov.uk</a:t>
            </a:r>
            <a:r>
              <a:rPr lang="en" dirty="0">
                <a:solidFill>
                  <a:schemeClr val="dk1"/>
                </a:solidFill>
              </a:rPr>
              <a:t>/government/publications/political-impartiality-in-schools/political-impartiality-in-schools</a:t>
            </a:r>
          </a:p>
          <a:p>
            <a:pPr marL="0" lvl="0" indent="0" algn="l" rtl="0">
              <a:spcBef>
                <a:spcPts val="0"/>
              </a:spcBef>
              <a:spcAft>
                <a:spcPts val="0"/>
              </a:spcAft>
              <a:buClr>
                <a:schemeClr val="dk1"/>
              </a:buClr>
              <a:buSzPts val="1100"/>
              <a:buFont typeface="Arial"/>
              <a:buNone/>
            </a:pPr>
            <a:r>
              <a:rPr lang="en" dirty="0">
                <a:solidFill>
                  <a:schemeClr val="dk1"/>
                </a:solidFill>
              </a:rPr>
              <a:t>Schools should use their discretion when deciding on the use of specific resources and activities.</a:t>
            </a:r>
            <a:endParaRPr lang="en" dirty="0"/>
          </a:p>
        </p:txBody>
      </p:sp>
      <p:sp>
        <p:nvSpPr>
          <p:cNvPr id="4" name="Slide Number Placeholder 3"/>
          <p:cNvSpPr>
            <a:spLocks noGrp="1"/>
          </p:cNvSpPr>
          <p:nvPr>
            <p:ph type="sldNum" sz="quarter" idx="5"/>
          </p:nvPr>
        </p:nvSpPr>
        <p:spPr/>
        <p:txBody>
          <a:bodyPr/>
          <a:lstStyle/>
          <a:p>
            <a:fld id="{E6F6AA10-C973-3F44-AE42-4CC907109B9D}" type="slidenum">
              <a:rPr lang="en-US" smtClean="0"/>
              <a:t>20</a:t>
            </a:fld>
            <a:endParaRPr lang="en-US"/>
          </a:p>
        </p:txBody>
      </p:sp>
    </p:spTree>
    <p:extLst>
      <p:ext uri="{BB962C8B-B14F-4D97-AF65-F5344CB8AC3E}">
        <p14:creationId xmlns:p14="http://schemas.microsoft.com/office/powerpoint/2010/main" val="1460925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 b="1" dirty="0">
                <a:solidFill>
                  <a:schemeClr val="dk1"/>
                </a:solidFill>
              </a:rPr>
              <a:t>Teacher notes:</a:t>
            </a:r>
          </a:p>
          <a:p>
            <a:pPr marL="0" lvl="0" indent="0" algn="l" rtl="0">
              <a:spcBef>
                <a:spcPts val="0"/>
              </a:spcBef>
              <a:spcAft>
                <a:spcPts val="0"/>
              </a:spcAft>
              <a:buClr>
                <a:schemeClr val="dk1"/>
              </a:buClr>
              <a:buSzPts val="1100"/>
              <a:buFont typeface="Arial"/>
              <a:buNone/>
            </a:pPr>
            <a:endParaRPr lang="en"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You will need: Internet access, </a:t>
            </a:r>
            <a:r>
              <a:rPr lang="en" b="1" dirty="0">
                <a:solidFill>
                  <a:schemeClr val="dk1"/>
                </a:solidFill>
              </a:rPr>
              <a:t>Sport Fact File worksheet</a:t>
            </a:r>
          </a:p>
          <a:p>
            <a:pPr marL="0" lvl="0" indent="0" algn="l" rtl="0">
              <a:spcBef>
                <a:spcPts val="0"/>
              </a:spcBef>
              <a:spcAft>
                <a:spcPts val="0"/>
              </a:spcAft>
              <a:buClr>
                <a:schemeClr val="dk1"/>
              </a:buClr>
              <a:buSzPts val="1100"/>
              <a:buFont typeface="Arial"/>
              <a:buNone/>
            </a:pPr>
            <a:r>
              <a:rPr lang="en" dirty="0">
                <a:solidFill>
                  <a:schemeClr val="dk1"/>
                </a:solidFill>
              </a:rPr>
              <a:t>Subject area: PE, English</a:t>
            </a:r>
          </a:p>
          <a:p>
            <a:pPr marL="0" lvl="0" indent="0" algn="l" rtl="0">
              <a:spcBef>
                <a:spcPts val="0"/>
              </a:spcBef>
              <a:spcAft>
                <a:spcPts val="0"/>
              </a:spcAft>
              <a:buClr>
                <a:schemeClr val="dk1"/>
              </a:buClr>
              <a:buSzPts val="1100"/>
              <a:buFont typeface="Arial"/>
              <a:buNone/>
            </a:pPr>
            <a:endParaRPr lang="en"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Instructions: </a:t>
            </a:r>
          </a:p>
          <a:p>
            <a:pPr marL="457200" lvl="0" indent="-298450" algn="l" rtl="0">
              <a:spcBef>
                <a:spcPts val="0"/>
              </a:spcBef>
              <a:spcAft>
                <a:spcPts val="0"/>
              </a:spcAft>
              <a:buClr>
                <a:schemeClr val="dk1"/>
              </a:buClr>
              <a:buSzPts val="1100"/>
              <a:buChar char="●"/>
            </a:pPr>
            <a:r>
              <a:rPr lang="en" dirty="0">
                <a:solidFill>
                  <a:schemeClr val="dk1"/>
                </a:solidFill>
              </a:rPr>
              <a:t>Print and distribute the </a:t>
            </a:r>
            <a:r>
              <a:rPr lang="en" b="1" dirty="0">
                <a:solidFill>
                  <a:schemeClr val="dk1"/>
                </a:solidFill>
              </a:rPr>
              <a:t>Sports Fact file worksheet.</a:t>
            </a:r>
          </a:p>
          <a:p>
            <a:pPr marL="457200" marR="0" lvl="0" indent="-298450" algn="l" defTabSz="914400" rtl="0" eaLnBrk="1" fontAlgn="auto" latinLnBrk="0" hangingPunct="1">
              <a:lnSpc>
                <a:spcPct val="100000"/>
              </a:lnSpc>
              <a:spcBef>
                <a:spcPts val="0"/>
              </a:spcBef>
              <a:spcAft>
                <a:spcPts val="0"/>
              </a:spcAft>
              <a:buClr>
                <a:schemeClr val="dk1"/>
              </a:buClr>
              <a:buSzPts val="1100"/>
              <a:buFontTx/>
              <a:buChar char="●"/>
              <a:tabLst/>
              <a:defRPr/>
            </a:pPr>
            <a:r>
              <a:rPr lang="en" dirty="0"/>
              <a:t>Find images of the sports on the whiteboard: </a:t>
            </a:r>
            <a:r>
              <a:rPr lang="en-GB" b="0" dirty="0">
                <a:solidFill>
                  <a:schemeClr val="dk1"/>
                </a:solidFill>
              </a:rPr>
              <a:t>https://www.birmingham2022.com/sports</a:t>
            </a:r>
            <a:endParaRPr lang="en" b="0" dirty="0">
              <a:solidFill>
                <a:schemeClr val="dk1"/>
              </a:solidFill>
            </a:endParaRPr>
          </a:p>
          <a:p>
            <a:pPr marL="457200" lvl="0" indent="-298450" algn="l" rtl="0">
              <a:spcBef>
                <a:spcPts val="0"/>
              </a:spcBef>
              <a:spcAft>
                <a:spcPts val="0"/>
              </a:spcAft>
              <a:buClr>
                <a:schemeClr val="dk1"/>
              </a:buClr>
              <a:buSzPts val="1100"/>
              <a:buChar char="●"/>
            </a:pPr>
            <a:r>
              <a:rPr lang="en" dirty="0">
                <a:solidFill>
                  <a:schemeClr val="dk1"/>
                </a:solidFill>
              </a:rPr>
              <a:t>Show pupils photographs of the sports on the whiteboard.  </a:t>
            </a:r>
          </a:p>
          <a:p>
            <a:pPr marL="457200" lvl="0" indent="-298450" algn="l" rtl="0">
              <a:spcBef>
                <a:spcPts val="0"/>
              </a:spcBef>
              <a:spcAft>
                <a:spcPts val="0"/>
              </a:spcAft>
              <a:buClr>
                <a:schemeClr val="dk1"/>
              </a:buClr>
              <a:buSzPts val="1100"/>
              <a:buChar char="●"/>
            </a:pPr>
            <a:r>
              <a:rPr lang="en" dirty="0">
                <a:solidFill>
                  <a:schemeClr val="dk1"/>
                </a:solidFill>
              </a:rPr>
              <a:t>Ask them if they have ever seen them before and discuss.  </a:t>
            </a:r>
          </a:p>
          <a:p>
            <a:pPr marL="457200" lvl="0" indent="-298450" algn="l" rtl="0">
              <a:spcBef>
                <a:spcPts val="0"/>
              </a:spcBef>
              <a:spcAft>
                <a:spcPts val="0"/>
              </a:spcAft>
              <a:buSzPts val="1100"/>
              <a:buChar char="●"/>
            </a:pPr>
            <a:r>
              <a:rPr lang="en" dirty="0"/>
              <a:t>Ask pupils to research sports that are played at the Commonwealth Games and select one to write a fact file about.</a:t>
            </a:r>
          </a:p>
          <a:p>
            <a:pPr marL="457200" lvl="0" indent="-298450" algn="l" rtl="0">
              <a:spcBef>
                <a:spcPts val="0"/>
              </a:spcBef>
              <a:spcAft>
                <a:spcPts val="0"/>
              </a:spcAft>
              <a:buClr>
                <a:schemeClr val="dk1"/>
              </a:buClr>
              <a:buSzPts val="1100"/>
              <a:buChar char="●"/>
            </a:pPr>
            <a:r>
              <a:rPr lang="en" dirty="0">
                <a:solidFill>
                  <a:schemeClr val="dk1"/>
                </a:solidFill>
              </a:rPr>
              <a:t>Allow children time to research their chosen sport. </a:t>
            </a:r>
          </a:p>
          <a:p>
            <a:pPr marL="457200" lvl="0" indent="-298450" algn="l" rtl="0">
              <a:spcBef>
                <a:spcPts val="0"/>
              </a:spcBef>
              <a:spcAft>
                <a:spcPts val="0"/>
              </a:spcAft>
              <a:buClr>
                <a:schemeClr val="dk1"/>
              </a:buClr>
              <a:buSzPts val="1100"/>
              <a:buChar char="●"/>
            </a:pPr>
            <a:r>
              <a:rPr lang="en" dirty="0">
                <a:solidFill>
                  <a:schemeClr val="dk1"/>
                </a:solidFill>
              </a:rPr>
              <a:t>This could also be set as a homework challenge for pupils to carry out with their families.</a:t>
            </a:r>
          </a:p>
          <a:p>
            <a:pPr marL="0" lvl="0" indent="0" algn="l" rtl="0">
              <a:spcBef>
                <a:spcPts val="0"/>
              </a:spcBef>
              <a:spcAft>
                <a:spcPts val="0"/>
              </a:spcAft>
              <a:buNone/>
            </a:pPr>
            <a:endParaRPr lang="en" dirty="0"/>
          </a:p>
        </p:txBody>
      </p:sp>
      <p:sp>
        <p:nvSpPr>
          <p:cNvPr id="4" name="Slide Number Placeholder 3"/>
          <p:cNvSpPr>
            <a:spLocks noGrp="1"/>
          </p:cNvSpPr>
          <p:nvPr>
            <p:ph type="sldNum" sz="quarter" idx="5"/>
          </p:nvPr>
        </p:nvSpPr>
        <p:spPr/>
        <p:txBody>
          <a:bodyPr/>
          <a:lstStyle/>
          <a:p>
            <a:fld id="{E6F6AA10-C973-3F44-AE42-4CC907109B9D}" type="slidenum">
              <a:rPr lang="en-US" smtClean="0"/>
              <a:t>21</a:t>
            </a:fld>
            <a:endParaRPr lang="en-US"/>
          </a:p>
        </p:txBody>
      </p:sp>
    </p:spTree>
    <p:extLst>
      <p:ext uri="{BB962C8B-B14F-4D97-AF65-F5344CB8AC3E}">
        <p14:creationId xmlns:p14="http://schemas.microsoft.com/office/powerpoint/2010/main" val="1385747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 dirty="0"/>
              <a:t>Teachers should share their school’s Festival Day plans by 24 June 2022 using the online form: </a:t>
            </a:r>
            <a:r>
              <a:rPr lang="en-GB" dirty="0"/>
              <a:t>https://www.birmingham2022.com/power/schools/school-festival</a:t>
            </a:r>
          </a:p>
          <a:p>
            <a:pPr marL="0" lvl="0" indent="0" algn="l" rtl="0">
              <a:spcBef>
                <a:spcPts val="0"/>
              </a:spcBef>
              <a:spcAft>
                <a:spcPts val="0"/>
              </a:spcAft>
              <a:buNone/>
            </a:pPr>
            <a:endParaRPr lang="en-GB" sz="1200" b="0" i="0" u="none" strike="noStrike" kern="1200" dirty="0">
              <a:solidFill>
                <a:schemeClr val="tx1"/>
              </a:solidFill>
              <a:effectLst/>
              <a:latin typeface="Arial" panose="020B0604020202020204" pitchFamily="34" charset="0"/>
              <a:ea typeface="+mn-ea"/>
              <a:cs typeface="+mn-cs"/>
            </a:endParaRPr>
          </a:p>
          <a:p>
            <a:pPr marL="0" lvl="0" indent="0" algn="l" rtl="0">
              <a:spcBef>
                <a:spcPts val="0"/>
              </a:spcBef>
              <a:spcAft>
                <a:spcPts val="0"/>
              </a:spcAft>
              <a:buNone/>
            </a:pPr>
            <a:r>
              <a:rPr lang="en-GB" sz="1200" b="0" i="0" u="none" strike="noStrike" kern="1200" dirty="0">
                <a:solidFill>
                  <a:schemeClr val="tx1"/>
                </a:solidFill>
                <a:effectLst/>
                <a:latin typeface="Arial" panose="020B0604020202020204" pitchFamily="34" charset="0"/>
                <a:ea typeface="+mn-ea"/>
                <a:cs typeface="+mn-cs"/>
              </a:rPr>
              <a:t>If your school is in Birmingham or the West Midlands (Herefordshire, Shropshire, Staffordshire, Warwickshire or Worcestershire), then be one of the first 100 schools to submit your School Festival Day plans. If your school is in one of the eight other English regions (East Midlands, East of England, London, North East, North West, South West or South East), be one of the first 10 schools in each region to submit your school’s School Festival Day plans.</a:t>
            </a:r>
          </a:p>
          <a:p>
            <a:pPr marL="0" lvl="0" indent="0" algn="l" rtl="0">
              <a:spcBef>
                <a:spcPts val="0"/>
              </a:spcBef>
              <a:spcAft>
                <a:spcPts val="0"/>
              </a:spcAft>
              <a:buNone/>
            </a:pPr>
            <a:endParaRPr lang="en-GB" sz="1200" b="0" i="0" u="none" strike="noStrike" kern="1200" dirty="0">
              <a:solidFill>
                <a:schemeClr val="tx1"/>
              </a:solidFill>
              <a:effectLst/>
              <a:latin typeface="Arial" panose="020B0604020202020204" pitchFamily="34" charset="0"/>
              <a:ea typeface="+mn-ea"/>
              <a:cs typeface="+mn-cs"/>
            </a:endParaRPr>
          </a:p>
          <a:p>
            <a:pPr rtl="0"/>
            <a:r>
              <a:rPr lang="en-GB" sz="1200" b="0" i="0" u="none" strike="noStrike" kern="1200" dirty="0">
                <a:solidFill>
                  <a:schemeClr val="tx1"/>
                </a:solidFill>
                <a:effectLst/>
                <a:latin typeface="Arial" panose="020B0604020202020204" pitchFamily="34" charset="0"/>
                <a:ea typeface="+mn-ea"/>
                <a:cs typeface="+mn-cs"/>
              </a:rPr>
              <a:t>*Eligibility criteria. Terms and conditions apply Internet access &amp; email address required.  Enter by visiting </a:t>
            </a:r>
            <a:r>
              <a:rPr lang="en-GB" sz="1200" b="0" i="0" u="sng" strike="noStrike" kern="1200" dirty="0">
                <a:solidFill>
                  <a:schemeClr val="tx1"/>
                </a:solidFill>
                <a:effectLst/>
                <a:latin typeface="Arial" panose="020B0604020202020204" pitchFamily="34" charset="0"/>
                <a:ea typeface="+mn-ea"/>
                <a:cs typeface="+mn-cs"/>
                <a:hlinkClick r:id="rId3"/>
              </a:rPr>
              <a:t>https://www.birmingham2022.com/power/schools/school-festival</a:t>
            </a:r>
            <a:r>
              <a:rPr lang="en-GB" sz="1200" b="0" i="0" u="none" strike="noStrike" kern="1200" dirty="0">
                <a:solidFill>
                  <a:schemeClr val="tx1"/>
                </a:solidFill>
                <a:effectLst/>
                <a:latin typeface="Arial" panose="020B0604020202020204" pitchFamily="34" charset="0"/>
                <a:ea typeface="+mn-ea"/>
                <a:cs typeface="+mn-cs"/>
              </a:rPr>
              <a:t> &amp; entering details requested by 23:59pm 24 June 2022. 1 entry per school. 1 x School Festival Box to be won. T&amp;Cs apply – see </a:t>
            </a:r>
            <a:r>
              <a:rPr lang="en-GB" sz="1200" b="0" i="0" u="sng" strike="noStrike" kern="1200" dirty="0">
                <a:solidFill>
                  <a:schemeClr val="tx1"/>
                </a:solidFill>
                <a:effectLst/>
                <a:latin typeface="Arial" panose="020B0604020202020204" pitchFamily="34" charset="0"/>
                <a:ea typeface="+mn-ea"/>
                <a:cs typeface="+mn-cs"/>
                <a:hlinkClick r:id="rId4"/>
              </a:rPr>
              <a:t>https://www.birmingham2022.com/terms-and-conditions/btp-school-festival-day-competition</a:t>
            </a:r>
            <a:r>
              <a:rPr lang="en-GB" sz="1200" b="0" i="0" u="none" strike="noStrike" kern="1200" dirty="0">
                <a:solidFill>
                  <a:schemeClr val="tx1"/>
                </a:solidFill>
                <a:effectLst/>
                <a:latin typeface="Arial" panose="020B0604020202020204" pitchFamily="34" charset="0"/>
                <a:ea typeface="+mn-ea"/>
                <a:cs typeface="+mn-cs"/>
              </a:rPr>
              <a:t> Promoter:  Birmingham Organising Committee for the 2022 Commonwealth Games Ltd.</a:t>
            </a:r>
            <a:endParaRPr lang="en-GB" b="0" dirty="0">
              <a:effectLst/>
            </a:endParaRPr>
          </a:p>
          <a:p>
            <a:br>
              <a:rPr lang="en-GB" dirty="0"/>
            </a:br>
            <a:endParaRPr lang="en" dirty="0"/>
          </a:p>
        </p:txBody>
      </p:sp>
      <p:sp>
        <p:nvSpPr>
          <p:cNvPr id="4" name="Slide Number Placeholder 3"/>
          <p:cNvSpPr>
            <a:spLocks noGrp="1"/>
          </p:cNvSpPr>
          <p:nvPr>
            <p:ph type="sldNum" sz="quarter" idx="5"/>
          </p:nvPr>
        </p:nvSpPr>
        <p:spPr/>
        <p:txBody>
          <a:bodyPr/>
          <a:lstStyle/>
          <a:p>
            <a:fld id="{E6F6AA10-C973-3F44-AE42-4CC907109B9D}" type="slidenum">
              <a:rPr lang="en-US" smtClean="0"/>
              <a:t>22</a:t>
            </a:fld>
            <a:endParaRPr lang="en-US"/>
          </a:p>
        </p:txBody>
      </p:sp>
    </p:spTree>
    <p:extLst>
      <p:ext uri="{BB962C8B-B14F-4D97-AF65-F5344CB8AC3E}">
        <p14:creationId xmlns:p14="http://schemas.microsoft.com/office/powerpoint/2010/main" val="1545524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Terms and conditions apply: https://www.birmingham2022.com/terms-and-conditions/</a:t>
            </a: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23</a:t>
            </a:fld>
            <a:endParaRPr lang="en-US"/>
          </a:p>
        </p:txBody>
      </p:sp>
    </p:spTree>
    <p:extLst>
      <p:ext uri="{BB962C8B-B14F-4D97-AF65-F5344CB8AC3E}">
        <p14:creationId xmlns:p14="http://schemas.microsoft.com/office/powerpoint/2010/main" val="7263250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Go to: https://www.birmingham2022.com/power/rewards/perrys-journey</a:t>
            </a:r>
          </a:p>
          <a:p>
            <a:pPr marL="0" lvl="0" indent="0" algn="l" rtl="0">
              <a:spcBef>
                <a:spcPts val="0"/>
              </a:spcBef>
              <a:spcAft>
                <a:spcPts val="0"/>
              </a:spcAft>
              <a:buNone/>
            </a:pPr>
            <a:endParaRPr lang="en-GB" dirty="0"/>
          </a:p>
          <a:p>
            <a:pPr marL="0" lvl="0" indent="0" algn="l" rtl="0">
              <a:spcBef>
                <a:spcPts val="0"/>
              </a:spcBef>
              <a:spcAft>
                <a:spcPts val="0"/>
              </a:spcAft>
              <a:buNone/>
            </a:pPr>
            <a:r>
              <a:rPr lang="en-US" b="0" i="0" dirty="0">
                <a:solidFill>
                  <a:srgbClr val="222222"/>
                </a:solidFill>
                <a:effectLst/>
                <a:latin typeface="Arial" panose="020B0604020202020204" pitchFamily="34" charset="0"/>
              </a:rPr>
              <a:t> *Eligibility criteria. Open to schools in England only. Internet access &amp; email address required. Enter by visiting [</a:t>
            </a:r>
            <a:r>
              <a:rPr lang="en-US" b="0" i="0" dirty="0">
                <a:solidFill>
                  <a:srgbClr val="1155CC"/>
                </a:solidFill>
                <a:effectLst/>
                <a:latin typeface="Arial" panose="020B0604020202020204" pitchFamily="34" charset="0"/>
                <a:hlinkClick r:id="rId3"/>
              </a:rPr>
              <a:t>https://www.birmingham2022.com/terms-and-conditions/btp-perrys-journey</a:t>
            </a:r>
            <a:r>
              <a:rPr lang="en-US" b="0" i="0" dirty="0">
                <a:solidFill>
                  <a:srgbClr val="222222"/>
                </a:solidFill>
                <a:effectLst/>
                <a:latin typeface="Arial" panose="020B0604020202020204" pitchFamily="34" charset="0"/>
              </a:rPr>
              <a:t>]. 1 entry per school. Win 1 x Perry kit per school. 50 kits available for Birmingham &amp; West Midlands, 50 kits available for the rest of England. First come first served. Giveaway ends once stock runs out. T&amp;Cs apply – see </a:t>
            </a:r>
            <a:r>
              <a:rPr lang="en-US" b="0" i="0" dirty="0">
                <a:solidFill>
                  <a:srgbClr val="1155CC"/>
                </a:solidFill>
                <a:effectLst/>
                <a:latin typeface="Arial" panose="020B0604020202020204" pitchFamily="34" charset="0"/>
                <a:hlinkClick r:id="rId3"/>
              </a:rPr>
              <a:t>https://www.birmingham2022.com/terms-and-conditions/btp-perrys-journey</a:t>
            </a:r>
            <a:r>
              <a:rPr lang="en-US" b="0" i="0" dirty="0">
                <a:solidFill>
                  <a:srgbClr val="222222"/>
                </a:solidFill>
                <a:effectLst/>
                <a:latin typeface="Arial" panose="020B0604020202020204" pitchFamily="34" charset="0"/>
              </a:rPr>
              <a:t> Promoter: Birmingham </a:t>
            </a:r>
            <a:r>
              <a:rPr lang="en-US" b="0" i="0" dirty="0" err="1">
                <a:solidFill>
                  <a:srgbClr val="222222"/>
                </a:solidFill>
                <a:effectLst/>
                <a:latin typeface="Arial" panose="020B0604020202020204" pitchFamily="34" charset="0"/>
              </a:rPr>
              <a:t>Organising</a:t>
            </a:r>
            <a:r>
              <a:rPr lang="en-US" b="0" i="0" dirty="0">
                <a:solidFill>
                  <a:srgbClr val="222222"/>
                </a:solidFill>
                <a:effectLst/>
                <a:latin typeface="Arial" panose="020B0604020202020204" pitchFamily="34" charset="0"/>
              </a:rPr>
              <a:t> Committee for the 2022 Commonwealth Games Ltd.</a:t>
            </a: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24</a:t>
            </a:fld>
            <a:endParaRPr lang="en-US"/>
          </a:p>
        </p:txBody>
      </p:sp>
    </p:spTree>
    <p:extLst>
      <p:ext uri="{BB962C8B-B14F-4D97-AF65-F5344CB8AC3E}">
        <p14:creationId xmlns:p14="http://schemas.microsoft.com/office/powerpoint/2010/main" val="8787400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GB" dirty="0">
              <a:highlight>
                <a:srgbClr val="F1F1F1"/>
              </a:highlight>
              <a:latin typeface="Arial"/>
              <a:cs typeface="Arial"/>
              <a:sym typeface="Arial"/>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25</a:t>
            </a:fld>
            <a:endParaRPr lang="en-US"/>
          </a:p>
        </p:txBody>
      </p:sp>
    </p:spTree>
    <p:extLst>
      <p:ext uri="{BB962C8B-B14F-4D97-AF65-F5344CB8AC3E}">
        <p14:creationId xmlns:p14="http://schemas.microsoft.com/office/powerpoint/2010/main" val="3881281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178615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53446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932180" y="3032119"/>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1120438"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1C67FD4-6F3C-5943-B6E7-422E1E5A15A5}"/>
              </a:ext>
            </a:extLst>
          </p:cNvPr>
          <p:cNvSpPr>
            <a:spLocks noGrp="1"/>
          </p:cNvSpPr>
          <p:nvPr>
            <p:ph idx="18"/>
          </p:nvPr>
        </p:nvSpPr>
        <p:spPr>
          <a:xfrm>
            <a:off x="1120438"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F1B7580-83A4-7A47-A5DF-8185E5AEC82F}"/>
              </a:ext>
            </a:extLst>
          </p:cNvPr>
          <p:cNvSpPr>
            <a:spLocks noGrp="1"/>
          </p:cNvSpPr>
          <p:nvPr>
            <p:ph idx="19"/>
          </p:nvPr>
        </p:nvSpPr>
        <p:spPr>
          <a:xfrm>
            <a:off x="3258260"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C9A317D0-9373-DA42-BC71-49D62330009F}"/>
              </a:ext>
            </a:extLst>
          </p:cNvPr>
          <p:cNvSpPr>
            <a:spLocks noGrp="1"/>
          </p:cNvSpPr>
          <p:nvPr>
            <p:ph idx="20"/>
          </p:nvPr>
        </p:nvSpPr>
        <p:spPr>
          <a:xfrm>
            <a:off x="3258260"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7AC47B1-8AAF-9F43-A132-2FCAA9D1AE98}"/>
              </a:ext>
            </a:extLst>
          </p:cNvPr>
          <p:cNvSpPr>
            <a:spLocks noGrp="1"/>
          </p:cNvSpPr>
          <p:nvPr>
            <p:ph idx="21"/>
          </p:nvPr>
        </p:nvSpPr>
        <p:spPr>
          <a:xfrm>
            <a:off x="5396082"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5C03AEBF-91DA-544A-BE66-9619545F1D4C}"/>
              </a:ext>
            </a:extLst>
          </p:cNvPr>
          <p:cNvSpPr>
            <a:spLocks noGrp="1"/>
          </p:cNvSpPr>
          <p:nvPr>
            <p:ph idx="22"/>
          </p:nvPr>
        </p:nvSpPr>
        <p:spPr>
          <a:xfrm>
            <a:off x="5396082"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182F7F0E-6921-1E46-AEE9-68C5304764BD}"/>
              </a:ext>
            </a:extLst>
          </p:cNvPr>
          <p:cNvSpPr>
            <a:spLocks noGrp="1"/>
          </p:cNvSpPr>
          <p:nvPr>
            <p:ph idx="23"/>
          </p:nvPr>
        </p:nvSpPr>
        <p:spPr>
          <a:xfrm>
            <a:off x="1120438" y="520393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9BB40EC-2708-784D-AE49-F6B391DDD1C6}"/>
              </a:ext>
            </a:extLst>
          </p:cNvPr>
          <p:cNvSpPr>
            <a:spLocks noGrp="1"/>
          </p:cNvSpPr>
          <p:nvPr>
            <p:ph idx="24"/>
          </p:nvPr>
        </p:nvSpPr>
        <p:spPr>
          <a:xfrm>
            <a:off x="3258260" y="520393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Content Placeholder 2">
            <a:extLst>
              <a:ext uri="{FF2B5EF4-FFF2-40B4-BE49-F238E27FC236}">
                <a16:creationId xmlns:a16="http://schemas.microsoft.com/office/drawing/2014/main" id="{9DB53411-F0F8-8249-BC09-C4DC60480D28}"/>
              </a:ext>
            </a:extLst>
          </p:cNvPr>
          <p:cNvSpPr>
            <a:spLocks noGrp="1"/>
          </p:cNvSpPr>
          <p:nvPr>
            <p:ph idx="25"/>
          </p:nvPr>
        </p:nvSpPr>
        <p:spPr>
          <a:xfrm>
            <a:off x="5396082" y="5191233"/>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750983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932180" y="2931300"/>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1C67FD4-6F3C-5943-B6E7-422E1E5A15A5}"/>
              </a:ext>
            </a:extLst>
          </p:cNvPr>
          <p:cNvSpPr>
            <a:spLocks noGrp="1"/>
          </p:cNvSpPr>
          <p:nvPr>
            <p:ph idx="18"/>
          </p:nvPr>
        </p:nvSpPr>
        <p:spPr>
          <a:xfrm>
            <a:off x="932180" y="3598420"/>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7AC47B1-8AAF-9F43-A132-2FCAA9D1AE98}"/>
              </a:ext>
            </a:extLst>
          </p:cNvPr>
          <p:cNvSpPr>
            <a:spLocks noGrp="1"/>
          </p:cNvSpPr>
          <p:nvPr>
            <p:ph idx="21"/>
          </p:nvPr>
        </p:nvSpPr>
        <p:spPr>
          <a:xfrm>
            <a:off x="5207824" y="2937324"/>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5C03AEBF-91DA-544A-BE66-9619545F1D4C}"/>
              </a:ext>
            </a:extLst>
          </p:cNvPr>
          <p:cNvSpPr>
            <a:spLocks noGrp="1"/>
          </p:cNvSpPr>
          <p:nvPr>
            <p:ph idx="22"/>
          </p:nvPr>
        </p:nvSpPr>
        <p:spPr>
          <a:xfrm>
            <a:off x="5207824" y="3598420"/>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182F7F0E-6921-1E46-AEE9-68C5304764BD}"/>
              </a:ext>
            </a:extLst>
          </p:cNvPr>
          <p:cNvSpPr>
            <a:spLocks noGrp="1"/>
          </p:cNvSpPr>
          <p:nvPr>
            <p:ph idx="23"/>
          </p:nvPr>
        </p:nvSpPr>
        <p:spPr>
          <a:xfrm>
            <a:off x="932180" y="4265540"/>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Content Placeholder 2">
            <a:extLst>
              <a:ext uri="{FF2B5EF4-FFF2-40B4-BE49-F238E27FC236}">
                <a16:creationId xmlns:a16="http://schemas.microsoft.com/office/drawing/2014/main" id="{9DB53411-F0F8-8249-BC09-C4DC60480D28}"/>
              </a:ext>
            </a:extLst>
          </p:cNvPr>
          <p:cNvSpPr>
            <a:spLocks noGrp="1"/>
          </p:cNvSpPr>
          <p:nvPr>
            <p:ph idx="25"/>
          </p:nvPr>
        </p:nvSpPr>
        <p:spPr>
          <a:xfrm>
            <a:off x="5207824" y="442504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72BB99F6-49F9-1A4F-889E-F171BE8A7073}"/>
              </a:ext>
            </a:extLst>
          </p:cNvPr>
          <p:cNvSpPr>
            <a:spLocks noGrp="1"/>
          </p:cNvSpPr>
          <p:nvPr>
            <p:ph idx="26" hasCustomPrompt="1"/>
          </p:nvPr>
        </p:nvSpPr>
        <p:spPr>
          <a:xfrm>
            <a:off x="3429000" y="2693539"/>
            <a:ext cx="1118770" cy="1007974"/>
          </a:xfrm>
        </p:spPr>
        <p:txBody>
          <a:bodyPr>
            <a:noAutofit/>
          </a:bodyPr>
          <a:lstStyle>
            <a:lvl1pPr marL="0" indent="0">
              <a:buNone/>
              <a:defRPr sz="15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a:t>
            </a:r>
          </a:p>
        </p:txBody>
      </p:sp>
      <p:sp>
        <p:nvSpPr>
          <p:cNvPr id="19" name="Content Placeholder 2">
            <a:extLst>
              <a:ext uri="{FF2B5EF4-FFF2-40B4-BE49-F238E27FC236}">
                <a16:creationId xmlns:a16="http://schemas.microsoft.com/office/drawing/2014/main" id="{B568839C-827E-7E48-8928-B98BC7405404}"/>
              </a:ext>
            </a:extLst>
          </p:cNvPr>
          <p:cNvSpPr>
            <a:spLocks noGrp="1"/>
          </p:cNvSpPr>
          <p:nvPr>
            <p:ph idx="27"/>
          </p:nvPr>
        </p:nvSpPr>
        <p:spPr>
          <a:xfrm>
            <a:off x="3087932" y="4654508"/>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3" name="Content Placeholder 2">
            <a:extLst>
              <a:ext uri="{FF2B5EF4-FFF2-40B4-BE49-F238E27FC236}">
                <a16:creationId xmlns:a16="http://schemas.microsoft.com/office/drawing/2014/main" id="{FAD53C68-1828-D846-80CC-558FED17A73A}"/>
              </a:ext>
            </a:extLst>
          </p:cNvPr>
          <p:cNvSpPr>
            <a:spLocks noGrp="1"/>
          </p:cNvSpPr>
          <p:nvPr>
            <p:ph idx="28"/>
          </p:nvPr>
        </p:nvSpPr>
        <p:spPr>
          <a:xfrm>
            <a:off x="932180" y="5354663"/>
            <a:ext cx="5916731"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489640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6266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385664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8" name="Content Placeholder 2">
            <a:extLst>
              <a:ext uri="{FF2B5EF4-FFF2-40B4-BE49-F238E27FC236}">
                <a16:creationId xmlns:a16="http://schemas.microsoft.com/office/drawing/2014/main" id="{C837BDBF-D8B7-D845-9DED-4AE38166E2D6}"/>
              </a:ext>
            </a:extLst>
          </p:cNvPr>
          <p:cNvSpPr>
            <a:spLocks noGrp="1"/>
          </p:cNvSpPr>
          <p:nvPr>
            <p:ph idx="15"/>
          </p:nvPr>
        </p:nvSpPr>
        <p:spPr>
          <a:xfrm>
            <a:off x="6266182" y="30400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489691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80978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3709784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744414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517884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89256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146369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178072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72180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0591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3587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921095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773705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4241684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6" name="Content Placeholder 2">
            <a:extLst>
              <a:ext uri="{FF2B5EF4-FFF2-40B4-BE49-F238E27FC236}">
                <a16:creationId xmlns:a16="http://schemas.microsoft.com/office/drawing/2014/main" id="{6A945947-CCB2-B04C-9ADE-BA6B9BD1A138}"/>
              </a:ext>
            </a:extLst>
          </p:cNvPr>
          <p:cNvSpPr>
            <a:spLocks noGrp="1"/>
          </p:cNvSpPr>
          <p:nvPr>
            <p:ph idx="1"/>
          </p:nvPr>
        </p:nvSpPr>
        <p:spPr>
          <a:xfrm>
            <a:off x="6266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8F140890-8A82-3A48-9D5B-37F381BC6D5E}"/>
              </a:ext>
            </a:extLst>
          </p:cNvPr>
          <p:cNvSpPr>
            <a:spLocks noGrp="1"/>
          </p:cNvSpPr>
          <p:nvPr>
            <p:ph idx="14"/>
          </p:nvPr>
        </p:nvSpPr>
        <p:spPr>
          <a:xfrm>
            <a:off x="6266180" y="385664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4659167-7EEA-8446-87CF-BD1DA4A9AE40}"/>
              </a:ext>
            </a:extLst>
          </p:cNvPr>
          <p:cNvSpPr>
            <a:spLocks noGrp="1"/>
          </p:cNvSpPr>
          <p:nvPr>
            <p:ph idx="15"/>
          </p:nvPr>
        </p:nvSpPr>
        <p:spPr>
          <a:xfrm>
            <a:off x="6266182" y="30400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9966103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932180" y="3032119"/>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1120438"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1C67FD4-6F3C-5943-B6E7-422E1E5A15A5}"/>
              </a:ext>
            </a:extLst>
          </p:cNvPr>
          <p:cNvSpPr>
            <a:spLocks noGrp="1"/>
          </p:cNvSpPr>
          <p:nvPr>
            <p:ph idx="18"/>
          </p:nvPr>
        </p:nvSpPr>
        <p:spPr>
          <a:xfrm>
            <a:off x="1120438"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F1B7580-83A4-7A47-A5DF-8185E5AEC82F}"/>
              </a:ext>
            </a:extLst>
          </p:cNvPr>
          <p:cNvSpPr>
            <a:spLocks noGrp="1"/>
          </p:cNvSpPr>
          <p:nvPr>
            <p:ph idx="19"/>
          </p:nvPr>
        </p:nvSpPr>
        <p:spPr>
          <a:xfrm>
            <a:off x="3258260"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C9A317D0-9373-DA42-BC71-49D62330009F}"/>
              </a:ext>
            </a:extLst>
          </p:cNvPr>
          <p:cNvSpPr>
            <a:spLocks noGrp="1"/>
          </p:cNvSpPr>
          <p:nvPr>
            <p:ph idx="20"/>
          </p:nvPr>
        </p:nvSpPr>
        <p:spPr>
          <a:xfrm>
            <a:off x="3258260"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7AC47B1-8AAF-9F43-A132-2FCAA9D1AE98}"/>
              </a:ext>
            </a:extLst>
          </p:cNvPr>
          <p:cNvSpPr>
            <a:spLocks noGrp="1"/>
          </p:cNvSpPr>
          <p:nvPr>
            <p:ph idx="21"/>
          </p:nvPr>
        </p:nvSpPr>
        <p:spPr>
          <a:xfrm>
            <a:off x="5396082"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5C03AEBF-91DA-544A-BE66-9619545F1D4C}"/>
              </a:ext>
            </a:extLst>
          </p:cNvPr>
          <p:cNvSpPr>
            <a:spLocks noGrp="1"/>
          </p:cNvSpPr>
          <p:nvPr>
            <p:ph idx="22"/>
          </p:nvPr>
        </p:nvSpPr>
        <p:spPr>
          <a:xfrm>
            <a:off x="5396082"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182F7F0E-6921-1E46-AEE9-68C5304764BD}"/>
              </a:ext>
            </a:extLst>
          </p:cNvPr>
          <p:cNvSpPr>
            <a:spLocks noGrp="1"/>
          </p:cNvSpPr>
          <p:nvPr>
            <p:ph idx="23"/>
          </p:nvPr>
        </p:nvSpPr>
        <p:spPr>
          <a:xfrm>
            <a:off x="1120438" y="520393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9BB40EC-2708-784D-AE49-F6B391DDD1C6}"/>
              </a:ext>
            </a:extLst>
          </p:cNvPr>
          <p:cNvSpPr>
            <a:spLocks noGrp="1"/>
          </p:cNvSpPr>
          <p:nvPr>
            <p:ph idx="24"/>
          </p:nvPr>
        </p:nvSpPr>
        <p:spPr>
          <a:xfrm>
            <a:off x="3258260" y="520393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Content Placeholder 2">
            <a:extLst>
              <a:ext uri="{FF2B5EF4-FFF2-40B4-BE49-F238E27FC236}">
                <a16:creationId xmlns:a16="http://schemas.microsoft.com/office/drawing/2014/main" id="{9DB53411-F0F8-8249-BC09-C4DC60480D28}"/>
              </a:ext>
            </a:extLst>
          </p:cNvPr>
          <p:cNvSpPr>
            <a:spLocks noGrp="1"/>
          </p:cNvSpPr>
          <p:nvPr>
            <p:ph idx="25"/>
          </p:nvPr>
        </p:nvSpPr>
        <p:spPr>
          <a:xfrm>
            <a:off x="5396082" y="5191233"/>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4003908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6266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385664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8" name="Content Placeholder 2">
            <a:extLst>
              <a:ext uri="{FF2B5EF4-FFF2-40B4-BE49-F238E27FC236}">
                <a16:creationId xmlns:a16="http://schemas.microsoft.com/office/drawing/2014/main" id="{C837BDBF-D8B7-D845-9DED-4AE38166E2D6}"/>
              </a:ext>
            </a:extLst>
          </p:cNvPr>
          <p:cNvSpPr>
            <a:spLocks noGrp="1"/>
          </p:cNvSpPr>
          <p:nvPr>
            <p:ph idx="15"/>
          </p:nvPr>
        </p:nvSpPr>
        <p:spPr>
          <a:xfrm>
            <a:off x="6266182" y="30400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9270033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7505274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7478729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1580637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4271825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5305994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6263394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7508765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2520416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41859061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758322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002258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846027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1348986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6" name="Content Placeholder 2">
            <a:extLst>
              <a:ext uri="{FF2B5EF4-FFF2-40B4-BE49-F238E27FC236}">
                <a16:creationId xmlns:a16="http://schemas.microsoft.com/office/drawing/2014/main" id="{6A945947-CCB2-B04C-9ADE-BA6B9BD1A138}"/>
              </a:ext>
            </a:extLst>
          </p:cNvPr>
          <p:cNvSpPr>
            <a:spLocks noGrp="1"/>
          </p:cNvSpPr>
          <p:nvPr>
            <p:ph idx="1"/>
          </p:nvPr>
        </p:nvSpPr>
        <p:spPr>
          <a:xfrm>
            <a:off x="6266180" y="11832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8F140890-8A82-3A48-9D5B-37F381BC6D5E}"/>
              </a:ext>
            </a:extLst>
          </p:cNvPr>
          <p:cNvSpPr>
            <a:spLocks noGrp="1"/>
          </p:cNvSpPr>
          <p:nvPr>
            <p:ph idx="14"/>
          </p:nvPr>
        </p:nvSpPr>
        <p:spPr>
          <a:xfrm>
            <a:off x="6266180" y="280254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4659167-7EEA-8446-87CF-BD1DA4A9AE40}"/>
              </a:ext>
            </a:extLst>
          </p:cNvPr>
          <p:cNvSpPr>
            <a:spLocks noGrp="1"/>
          </p:cNvSpPr>
          <p:nvPr>
            <p:ph idx="15"/>
          </p:nvPr>
        </p:nvSpPr>
        <p:spPr>
          <a:xfrm>
            <a:off x="6266182" y="19859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4925701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932180" y="3032119"/>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1120438"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1C67FD4-6F3C-5943-B6E7-422E1E5A15A5}"/>
              </a:ext>
            </a:extLst>
          </p:cNvPr>
          <p:cNvSpPr>
            <a:spLocks noGrp="1"/>
          </p:cNvSpPr>
          <p:nvPr>
            <p:ph idx="18"/>
          </p:nvPr>
        </p:nvSpPr>
        <p:spPr>
          <a:xfrm>
            <a:off x="1120438"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F1B7580-83A4-7A47-A5DF-8185E5AEC82F}"/>
              </a:ext>
            </a:extLst>
          </p:cNvPr>
          <p:cNvSpPr>
            <a:spLocks noGrp="1"/>
          </p:cNvSpPr>
          <p:nvPr>
            <p:ph idx="19"/>
          </p:nvPr>
        </p:nvSpPr>
        <p:spPr>
          <a:xfrm>
            <a:off x="3258260"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C9A317D0-9373-DA42-BC71-49D62330009F}"/>
              </a:ext>
            </a:extLst>
          </p:cNvPr>
          <p:cNvSpPr>
            <a:spLocks noGrp="1"/>
          </p:cNvSpPr>
          <p:nvPr>
            <p:ph idx="20"/>
          </p:nvPr>
        </p:nvSpPr>
        <p:spPr>
          <a:xfrm>
            <a:off x="3258260"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7AC47B1-8AAF-9F43-A132-2FCAA9D1AE98}"/>
              </a:ext>
            </a:extLst>
          </p:cNvPr>
          <p:cNvSpPr>
            <a:spLocks noGrp="1"/>
          </p:cNvSpPr>
          <p:nvPr>
            <p:ph idx="21"/>
          </p:nvPr>
        </p:nvSpPr>
        <p:spPr>
          <a:xfrm>
            <a:off x="5396082" y="3942789"/>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5C03AEBF-91DA-544A-BE66-9619545F1D4C}"/>
              </a:ext>
            </a:extLst>
          </p:cNvPr>
          <p:cNvSpPr>
            <a:spLocks noGrp="1"/>
          </p:cNvSpPr>
          <p:nvPr>
            <p:ph idx="22"/>
          </p:nvPr>
        </p:nvSpPr>
        <p:spPr>
          <a:xfrm>
            <a:off x="5396082" y="4573085"/>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182F7F0E-6921-1E46-AEE9-68C5304764BD}"/>
              </a:ext>
            </a:extLst>
          </p:cNvPr>
          <p:cNvSpPr>
            <a:spLocks noGrp="1"/>
          </p:cNvSpPr>
          <p:nvPr>
            <p:ph idx="23"/>
          </p:nvPr>
        </p:nvSpPr>
        <p:spPr>
          <a:xfrm>
            <a:off x="1120438" y="520393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9BB40EC-2708-784D-AE49-F6B391DDD1C6}"/>
              </a:ext>
            </a:extLst>
          </p:cNvPr>
          <p:cNvSpPr>
            <a:spLocks noGrp="1"/>
          </p:cNvSpPr>
          <p:nvPr>
            <p:ph idx="24"/>
          </p:nvPr>
        </p:nvSpPr>
        <p:spPr>
          <a:xfrm>
            <a:off x="3258260" y="5203931"/>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Content Placeholder 2">
            <a:extLst>
              <a:ext uri="{FF2B5EF4-FFF2-40B4-BE49-F238E27FC236}">
                <a16:creationId xmlns:a16="http://schemas.microsoft.com/office/drawing/2014/main" id="{9DB53411-F0F8-8249-BC09-C4DC60480D28}"/>
              </a:ext>
            </a:extLst>
          </p:cNvPr>
          <p:cNvSpPr>
            <a:spLocks noGrp="1"/>
          </p:cNvSpPr>
          <p:nvPr>
            <p:ph idx="25"/>
          </p:nvPr>
        </p:nvSpPr>
        <p:spPr>
          <a:xfrm>
            <a:off x="5396082" y="5191233"/>
            <a:ext cx="2119892"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6520719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6266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385664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8" name="Content Placeholder 2">
            <a:extLst>
              <a:ext uri="{FF2B5EF4-FFF2-40B4-BE49-F238E27FC236}">
                <a16:creationId xmlns:a16="http://schemas.microsoft.com/office/drawing/2014/main" id="{C837BDBF-D8B7-D845-9DED-4AE38166E2D6}"/>
              </a:ext>
            </a:extLst>
          </p:cNvPr>
          <p:cNvSpPr>
            <a:spLocks noGrp="1"/>
          </p:cNvSpPr>
          <p:nvPr>
            <p:ph idx="15"/>
          </p:nvPr>
        </p:nvSpPr>
        <p:spPr>
          <a:xfrm>
            <a:off x="6266182" y="30400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8011682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5269465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37950014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8922624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4213524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2083315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3267786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044760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5120813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405242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2453878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2261258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710665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932180" y="3032119"/>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932180" y="36463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932180" y="4255930"/>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932180" y="4931508"/>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1D9D0F8A-1E49-BF4A-813E-72708F453F8C}"/>
              </a:ext>
            </a:extLst>
          </p:cNvPr>
          <p:cNvSpPr>
            <a:spLocks noGrp="1"/>
          </p:cNvSpPr>
          <p:nvPr>
            <p:ph idx="18"/>
          </p:nvPr>
        </p:nvSpPr>
        <p:spPr>
          <a:xfrm>
            <a:off x="932180" y="554055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2029261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932180" y="3032119"/>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932180" y="3646332"/>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932180" y="4255930"/>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932180" y="4931508"/>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99194D44-3AEC-CD41-92D7-C51AE321B857}"/>
              </a:ext>
            </a:extLst>
          </p:cNvPr>
          <p:cNvSpPr>
            <a:spLocks noGrp="1"/>
          </p:cNvSpPr>
          <p:nvPr>
            <p:ph idx="18"/>
          </p:nvPr>
        </p:nvSpPr>
        <p:spPr>
          <a:xfrm>
            <a:off x="3305266" y="3014545"/>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7D3D6433-7898-2143-8220-4F7A63699CCD}"/>
              </a:ext>
            </a:extLst>
          </p:cNvPr>
          <p:cNvSpPr>
            <a:spLocks noGrp="1"/>
          </p:cNvSpPr>
          <p:nvPr>
            <p:ph idx="19"/>
          </p:nvPr>
        </p:nvSpPr>
        <p:spPr>
          <a:xfrm>
            <a:off x="3305266" y="3628758"/>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Content Placeholder 2">
            <a:extLst>
              <a:ext uri="{FF2B5EF4-FFF2-40B4-BE49-F238E27FC236}">
                <a16:creationId xmlns:a16="http://schemas.microsoft.com/office/drawing/2014/main" id="{82846DDC-3BC4-CE43-9FB8-658278902A9F}"/>
              </a:ext>
            </a:extLst>
          </p:cNvPr>
          <p:cNvSpPr>
            <a:spLocks noGrp="1"/>
          </p:cNvSpPr>
          <p:nvPr>
            <p:ph idx="20"/>
          </p:nvPr>
        </p:nvSpPr>
        <p:spPr>
          <a:xfrm>
            <a:off x="3305266" y="4238356"/>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AC58026B-D5A3-034B-86AC-A54618DAE75B}"/>
              </a:ext>
            </a:extLst>
          </p:cNvPr>
          <p:cNvSpPr>
            <a:spLocks noGrp="1"/>
          </p:cNvSpPr>
          <p:nvPr>
            <p:ph idx="21"/>
          </p:nvPr>
        </p:nvSpPr>
        <p:spPr>
          <a:xfrm>
            <a:off x="3305266" y="4913934"/>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6" name="Content Placeholder 2">
            <a:extLst>
              <a:ext uri="{FF2B5EF4-FFF2-40B4-BE49-F238E27FC236}">
                <a16:creationId xmlns:a16="http://schemas.microsoft.com/office/drawing/2014/main" id="{022B9B6A-8E96-1F49-A37A-5C0F116A6C3E}"/>
              </a:ext>
            </a:extLst>
          </p:cNvPr>
          <p:cNvSpPr>
            <a:spLocks noGrp="1"/>
          </p:cNvSpPr>
          <p:nvPr>
            <p:ph idx="22"/>
          </p:nvPr>
        </p:nvSpPr>
        <p:spPr>
          <a:xfrm>
            <a:off x="5678352" y="3014545"/>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7" name="Content Placeholder 2">
            <a:extLst>
              <a:ext uri="{FF2B5EF4-FFF2-40B4-BE49-F238E27FC236}">
                <a16:creationId xmlns:a16="http://schemas.microsoft.com/office/drawing/2014/main" id="{8D70A679-28A0-0848-90AF-3F627769C0BD}"/>
              </a:ext>
            </a:extLst>
          </p:cNvPr>
          <p:cNvSpPr>
            <a:spLocks noGrp="1"/>
          </p:cNvSpPr>
          <p:nvPr>
            <p:ph idx="23"/>
          </p:nvPr>
        </p:nvSpPr>
        <p:spPr>
          <a:xfrm>
            <a:off x="5678352" y="3628758"/>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8" name="Content Placeholder 2">
            <a:extLst>
              <a:ext uri="{FF2B5EF4-FFF2-40B4-BE49-F238E27FC236}">
                <a16:creationId xmlns:a16="http://schemas.microsoft.com/office/drawing/2014/main" id="{1F615848-5F58-7D41-8D00-8D7AAB481734}"/>
              </a:ext>
            </a:extLst>
          </p:cNvPr>
          <p:cNvSpPr>
            <a:spLocks noGrp="1"/>
          </p:cNvSpPr>
          <p:nvPr>
            <p:ph idx="24"/>
          </p:nvPr>
        </p:nvSpPr>
        <p:spPr>
          <a:xfrm>
            <a:off x="5678352" y="4238356"/>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9" name="Content Placeholder 2">
            <a:extLst>
              <a:ext uri="{FF2B5EF4-FFF2-40B4-BE49-F238E27FC236}">
                <a16:creationId xmlns:a16="http://schemas.microsoft.com/office/drawing/2014/main" id="{1BFE133B-AFD7-3443-9450-0CBE8778505F}"/>
              </a:ext>
            </a:extLst>
          </p:cNvPr>
          <p:cNvSpPr>
            <a:spLocks noGrp="1"/>
          </p:cNvSpPr>
          <p:nvPr>
            <p:ph idx="25"/>
          </p:nvPr>
        </p:nvSpPr>
        <p:spPr>
          <a:xfrm>
            <a:off x="5678352" y="4913934"/>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2239026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2041305" y="3032119"/>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3" name="Google Shape;339;p14">
            <a:extLst>
              <a:ext uri="{FF2B5EF4-FFF2-40B4-BE49-F238E27FC236}">
                <a16:creationId xmlns:a16="http://schemas.microsoft.com/office/drawing/2014/main" id="{548F5930-666F-AA41-9E7D-5850A5CBC411}"/>
              </a:ext>
            </a:extLst>
          </p:cNvPr>
          <p:cNvSpPr/>
          <p:nvPr userDrawn="1"/>
        </p:nvSpPr>
        <p:spPr>
          <a:xfrm>
            <a:off x="7005803" y="1108571"/>
            <a:ext cx="4075955" cy="3527689"/>
          </a:xfrm>
          <a:prstGeom prst="hexagon">
            <a:avLst>
              <a:gd name="adj" fmla="val 25000"/>
              <a:gd name="vf" fmla="val 115470"/>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Arial" panose="020B0604020202020204" pitchFamily="34" charset="0"/>
              <a:ea typeface="Calibri"/>
              <a:cs typeface="Arial" panose="020B0604020202020204" pitchFamily="34" charset="0"/>
              <a:sym typeface="Calibri"/>
            </a:endParaRPr>
          </a:p>
        </p:txBody>
      </p:sp>
      <p:cxnSp>
        <p:nvCxnSpPr>
          <p:cNvPr id="24" name="Google Shape;340;p14">
            <a:extLst>
              <a:ext uri="{FF2B5EF4-FFF2-40B4-BE49-F238E27FC236}">
                <a16:creationId xmlns:a16="http://schemas.microsoft.com/office/drawing/2014/main" id="{58875CF6-C083-D040-8AC1-D20B505DD7F8}"/>
              </a:ext>
            </a:extLst>
          </p:cNvPr>
          <p:cNvCxnSpPr>
            <a:stCxn id="23" idx="4"/>
            <a:endCxn id="23" idx="1"/>
          </p:cNvCxnSpPr>
          <p:nvPr userDrawn="1"/>
        </p:nvCxnSpPr>
        <p:spPr>
          <a:xfrm>
            <a:off x="7887725" y="1108572"/>
            <a:ext cx="2312100" cy="3527700"/>
          </a:xfrm>
          <a:prstGeom prst="straightConnector1">
            <a:avLst/>
          </a:prstGeom>
          <a:noFill/>
          <a:ln w="28575" cap="flat" cmpd="sng">
            <a:solidFill>
              <a:schemeClr val="dk1"/>
            </a:solidFill>
            <a:prstDash val="solid"/>
            <a:miter lim="800000"/>
            <a:headEnd type="none" w="sm" len="sm"/>
            <a:tailEnd type="none" w="sm" len="sm"/>
          </a:ln>
        </p:spPr>
      </p:cxnSp>
      <p:cxnSp>
        <p:nvCxnSpPr>
          <p:cNvPr id="25" name="Google Shape;341;p14">
            <a:extLst>
              <a:ext uri="{FF2B5EF4-FFF2-40B4-BE49-F238E27FC236}">
                <a16:creationId xmlns:a16="http://schemas.microsoft.com/office/drawing/2014/main" id="{F2CBD268-496A-024A-8303-EF281DA74D31}"/>
              </a:ext>
            </a:extLst>
          </p:cNvPr>
          <p:cNvCxnSpPr>
            <a:stCxn id="23" idx="5"/>
            <a:endCxn id="23" idx="2"/>
          </p:cNvCxnSpPr>
          <p:nvPr userDrawn="1"/>
        </p:nvCxnSpPr>
        <p:spPr>
          <a:xfrm flipH="1">
            <a:off x="7887736" y="1108572"/>
            <a:ext cx="2312100" cy="3527700"/>
          </a:xfrm>
          <a:prstGeom prst="straightConnector1">
            <a:avLst/>
          </a:prstGeom>
          <a:noFill/>
          <a:ln w="28575" cap="flat" cmpd="sng">
            <a:solidFill>
              <a:schemeClr val="dk1"/>
            </a:solidFill>
            <a:prstDash val="solid"/>
            <a:miter lim="800000"/>
            <a:headEnd type="none" w="sm" len="sm"/>
            <a:tailEnd type="none" w="sm" len="sm"/>
          </a:ln>
        </p:spPr>
      </p:cxnSp>
      <p:cxnSp>
        <p:nvCxnSpPr>
          <p:cNvPr id="30" name="Google Shape;342;p14">
            <a:extLst>
              <a:ext uri="{FF2B5EF4-FFF2-40B4-BE49-F238E27FC236}">
                <a16:creationId xmlns:a16="http://schemas.microsoft.com/office/drawing/2014/main" id="{AD6732A0-BFE3-4943-A254-289348088B7D}"/>
              </a:ext>
            </a:extLst>
          </p:cNvPr>
          <p:cNvCxnSpPr>
            <a:stCxn id="23" idx="3"/>
            <a:endCxn id="23" idx="0"/>
          </p:cNvCxnSpPr>
          <p:nvPr userDrawn="1"/>
        </p:nvCxnSpPr>
        <p:spPr>
          <a:xfrm>
            <a:off x="7005803" y="2872416"/>
            <a:ext cx="4076100" cy="0"/>
          </a:xfrm>
          <a:prstGeom prst="straightConnector1">
            <a:avLst/>
          </a:prstGeom>
          <a:noFill/>
          <a:ln w="28575" cap="flat" cmpd="sng">
            <a:solidFill>
              <a:schemeClr val="dk1"/>
            </a:solidFill>
            <a:prstDash val="solid"/>
            <a:miter lim="800000"/>
            <a:headEnd type="none" w="sm" len="sm"/>
            <a:tailEnd type="none" w="sm" len="sm"/>
          </a:ln>
        </p:spPr>
      </p:cxnSp>
      <p:sp>
        <p:nvSpPr>
          <p:cNvPr id="35" name="Content Placeholder 2">
            <a:extLst>
              <a:ext uri="{FF2B5EF4-FFF2-40B4-BE49-F238E27FC236}">
                <a16:creationId xmlns:a16="http://schemas.microsoft.com/office/drawing/2014/main" id="{3C0F3DF0-BC03-3344-A24A-75178265C841}"/>
              </a:ext>
            </a:extLst>
          </p:cNvPr>
          <p:cNvSpPr>
            <a:spLocks noGrp="1"/>
          </p:cNvSpPr>
          <p:nvPr>
            <p:ph idx="15"/>
          </p:nvPr>
        </p:nvSpPr>
        <p:spPr>
          <a:xfrm>
            <a:off x="4349451" y="3032119"/>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8CBA5AEC-CCEF-AD43-B590-FAFE6CD95931}"/>
              </a:ext>
            </a:extLst>
          </p:cNvPr>
          <p:cNvSpPr>
            <a:spLocks noGrp="1"/>
          </p:cNvSpPr>
          <p:nvPr>
            <p:ph idx="16"/>
          </p:nvPr>
        </p:nvSpPr>
        <p:spPr>
          <a:xfrm>
            <a:off x="932181" y="436704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D05F70EE-23E1-B640-A249-3FD42BAB9073}"/>
              </a:ext>
            </a:extLst>
          </p:cNvPr>
          <p:cNvSpPr>
            <a:spLocks noGrp="1"/>
          </p:cNvSpPr>
          <p:nvPr>
            <p:ph idx="17"/>
          </p:nvPr>
        </p:nvSpPr>
        <p:spPr>
          <a:xfrm>
            <a:off x="3213083" y="436704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954C2D5B-ACE4-6148-825D-B48E8DF2D8D9}"/>
              </a:ext>
            </a:extLst>
          </p:cNvPr>
          <p:cNvSpPr>
            <a:spLocks noGrp="1"/>
          </p:cNvSpPr>
          <p:nvPr>
            <p:ph idx="18"/>
          </p:nvPr>
        </p:nvSpPr>
        <p:spPr>
          <a:xfrm>
            <a:off x="5493985" y="436704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D9D26C40-D204-0D40-962D-D6B260F8F54A}"/>
              </a:ext>
            </a:extLst>
          </p:cNvPr>
          <p:cNvSpPr>
            <a:spLocks noGrp="1"/>
          </p:cNvSpPr>
          <p:nvPr>
            <p:ph idx="19"/>
          </p:nvPr>
        </p:nvSpPr>
        <p:spPr>
          <a:xfrm>
            <a:off x="8362289" y="1262740"/>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0" name="Content Placeholder 2">
            <a:extLst>
              <a:ext uri="{FF2B5EF4-FFF2-40B4-BE49-F238E27FC236}">
                <a16:creationId xmlns:a16="http://schemas.microsoft.com/office/drawing/2014/main" id="{271D5AAA-01D3-2749-BC13-B56F7D321D33}"/>
              </a:ext>
            </a:extLst>
          </p:cNvPr>
          <p:cNvSpPr>
            <a:spLocks noGrp="1"/>
          </p:cNvSpPr>
          <p:nvPr>
            <p:ph idx="20"/>
          </p:nvPr>
        </p:nvSpPr>
        <p:spPr>
          <a:xfrm>
            <a:off x="9667164" y="1945804"/>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85242CAC-01AA-BE4B-850A-9D5F83D43980}"/>
              </a:ext>
            </a:extLst>
          </p:cNvPr>
          <p:cNvSpPr>
            <a:spLocks noGrp="1"/>
          </p:cNvSpPr>
          <p:nvPr>
            <p:ph idx="21"/>
          </p:nvPr>
        </p:nvSpPr>
        <p:spPr>
          <a:xfrm>
            <a:off x="9626745" y="295601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04D2B290-9350-684B-BB39-E56443FF0246}"/>
              </a:ext>
            </a:extLst>
          </p:cNvPr>
          <p:cNvSpPr>
            <a:spLocks noGrp="1"/>
          </p:cNvSpPr>
          <p:nvPr>
            <p:ph idx="22"/>
          </p:nvPr>
        </p:nvSpPr>
        <p:spPr>
          <a:xfrm>
            <a:off x="8440936" y="3555480"/>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3" name="Content Placeholder 2">
            <a:extLst>
              <a:ext uri="{FF2B5EF4-FFF2-40B4-BE49-F238E27FC236}">
                <a16:creationId xmlns:a16="http://schemas.microsoft.com/office/drawing/2014/main" id="{FB94A836-3C16-9F4D-9FED-56DDD4564EE9}"/>
              </a:ext>
            </a:extLst>
          </p:cNvPr>
          <p:cNvSpPr>
            <a:spLocks noGrp="1"/>
          </p:cNvSpPr>
          <p:nvPr>
            <p:ph idx="23"/>
          </p:nvPr>
        </p:nvSpPr>
        <p:spPr>
          <a:xfrm>
            <a:off x="7348815" y="295601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4" name="Content Placeholder 2">
            <a:extLst>
              <a:ext uri="{FF2B5EF4-FFF2-40B4-BE49-F238E27FC236}">
                <a16:creationId xmlns:a16="http://schemas.microsoft.com/office/drawing/2014/main" id="{5F3F7128-15C2-7646-A88C-F691BE464808}"/>
              </a:ext>
            </a:extLst>
          </p:cNvPr>
          <p:cNvSpPr>
            <a:spLocks noGrp="1"/>
          </p:cNvSpPr>
          <p:nvPr>
            <p:ph idx="24"/>
          </p:nvPr>
        </p:nvSpPr>
        <p:spPr>
          <a:xfrm>
            <a:off x="7389234" y="2036020"/>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727160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3113488" y="4500401"/>
            <a:ext cx="2291788" cy="89115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1149819" y="3595294"/>
            <a:ext cx="2323595" cy="469954"/>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5022140" y="3488580"/>
            <a:ext cx="2311771" cy="469954"/>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6889867" y="4410744"/>
            <a:ext cx="2350275"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1D9D0F8A-1E49-BF4A-813E-72708F453F8C}"/>
              </a:ext>
            </a:extLst>
          </p:cNvPr>
          <p:cNvSpPr>
            <a:spLocks noGrp="1"/>
          </p:cNvSpPr>
          <p:nvPr>
            <p:ph idx="18"/>
          </p:nvPr>
        </p:nvSpPr>
        <p:spPr>
          <a:xfrm>
            <a:off x="9062413" y="3387598"/>
            <a:ext cx="1711978" cy="1132419"/>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D61C0CE7-F8C6-DF4D-8869-4034AD18AC5D}"/>
              </a:ext>
            </a:extLst>
          </p:cNvPr>
          <p:cNvSpPr>
            <a:spLocks noGrp="1"/>
          </p:cNvSpPr>
          <p:nvPr>
            <p:ph idx="19"/>
          </p:nvPr>
        </p:nvSpPr>
        <p:spPr>
          <a:xfrm>
            <a:off x="7633502" y="1049055"/>
            <a:ext cx="3434806" cy="8392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3297040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6779182" y="800972"/>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1188292" y="2550871"/>
            <a:ext cx="1721483" cy="469954"/>
          </a:xfrm>
        </p:spPr>
        <p:txBody>
          <a:bodyPr>
            <a:noAutofit/>
          </a:bodyPr>
          <a:lstStyle>
            <a:lvl1pPr marL="0" indent="0" algn="ctr">
              <a:buNone/>
              <a:defRPr sz="2000" b="0" i="0">
                <a:solidFill>
                  <a:schemeClr val="tx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2787010" y="3549970"/>
            <a:ext cx="1919445" cy="469954"/>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4544647" y="2550871"/>
            <a:ext cx="1737371"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1D9D0F8A-1E49-BF4A-813E-72708F453F8C}"/>
              </a:ext>
            </a:extLst>
          </p:cNvPr>
          <p:cNvSpPr>
            <a:spLocks noGrp="1"/>
          </p:cNvSpPr>
          <p:nvPr>
            <p:ph idx="18"/>
          </p:nvPr>
        </p:nvSpPr>
        <p:spPr>
          <a:xfrm>
            <a:off x="6241505" y="3549970"/>
            <a:ext cx="1711978" cy="1132419"/>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1251333" y="4400737"/>
            <a:ext cx="1608144" cy="891159"/>
          </a:xfrm>
        </p:spPr>
        <p:txBody>
          <a:bodyPr>
            <a:noAutofit/>
          </a:bodyPr>
          <a:lstStyle>
            <a:lvl1pPr marL="0" indent="0" algn="ctr">
              <a:buNone/>
              <a:defRPr sz="2000" b="0" i="0">
                <a:solidFill>
                  <a:schemeClr val="tx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Content Placeholder 2">
            <a:extLst>
              <a:ext uri="{FF2B5EF4-FFF2-40B4-BE49-F238E27FC236}">
                <a16:creationId xmlns:a16="http://schemas.microsoft.com/office/drawing/2014/main" id="{10BEBF8F-183F-D645-A331-E80D733AA58F}"/>
              </a:ext>
            </a:extLst>
          </p:cNvPr>
          <p:cNvSpPr>
            <a:spLocks noGrp="1"/>
          </p:cNvSpPr>
          <p:nvPr>
            <p:ph idx="20"/>
          </p:nvPr>
        </p:nvSpPr>
        <p:spPr>
          <a:xfrm>
            <a:off x="7887784" y="2550871"/>
            <a:ext cx="1737371"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3" name="Content Placeholder 2">
            <a:extLst>
              <a:ext uri="{FF2B5EF4-FFF2-40B4-BE49-F238E27FC236}">
                <a16:creationId xmlns:a16="http://schemas.microsoft.com/office/drawing/2014/main" id="{C80333CA-35E7-C943-A687-68E990A7DCC0}"/>
              </a:ext>
            </a:extLst>
          </p:cNvPr>
          <p:cNvSpPr>
            <a:spLocks noGrp="1"/>
          </p:cNvSpPr>
          <p:nvPr>
            <p:ph idx="21"/>
          </p:nvPr>
        </p:nvSpPr>
        <p:spPr>
          <a:xfrm>
            <a:off x="7875337" y="4400737"/>
            <a:ext cx="1737371"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8" name="Content Placeholder 2">
            <a:extLst>
              <a:ext uri="{FF2B5EF4-FFF2-40B4-BE49-F238E27FC236}">
                <a16:creationId xmlns:a16="http://schemas.microsoft.com/office/drawing/2014/main" id="{682A6079-E301-B846-8CBA-A6DBE1EDBA79}"/>
              </a:ext>
            </a:extLst>
          </p:cNvPr>
          <p:cNvSpPr>
            <a:spLocks noGrp="1"/>
          </p:cNvSpPr>
          <p:nvPr>
            <p:ph idx="22"/>
          </p:nvPr>
        </p:nvSpPr>
        <p:spPr>
          <a:xfrm>
            <a:off x="4628573" y="4375811"/>
            <a:ext cx="1608144" cy="891159"/>
          </a:xfrm>
        </p:spPr>
        <p:txBody>
          <a:bodyPr>
            <a:noAutofit/>
          </a:bodyPr>
          <a:lstStyle>
            <a:lvl1pPr marL="0" indent="0" algn="ctr">
              <a:buNone/>
              <a:defRPr sz="2000" b="0" i="0">
                <a:solidFill>
                  <a:schemeClr val="tx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0349849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Tree>
    <p:extLst>
      <p:ext uri="{BB962C8B-B14F-4D97-AF65-F5344CB8AC3E}">
        <p14:creationId xmlns:p14="http://schemas.microsoft.com/office/powerpoint/2010/main" val="41600282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F9760EC5-EA21-5A4F-B5F2-B9B59A294B76}"/>
              </a:ext>
            </a:extLst>
          </p:cNvPr>
          <p:cNvSpPr>
            <a:spLocks noGrp="1"/>
          </p:cNvSpPr>
          <p:nvPr>
            <p:ph idx="23"/>
          </p:nvPr>
        </p:nvSpPr>
        <p:spPr>
          <a:xfrm>
            <a:off x="8615777" y="24110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B1FF3AA-FBF1-D140-A9E9-4FE87F8FC106}"/>
              </a:ext>
            </a:extLst>
          </p:cNvPr>
          <p:cNvSpPr>
            <a:spLocks noGrp="1"/>
          </p:cNvSpPr>
          <p:nvPr>
            <p:ph idx="24"/>
          </p:nvPr>
        </p:nvSpPr>
        <p:spPr>
          <a:xfrm>
            <a:off x="8615777" y="38658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A52C3291-58A3-E841-9AEC-B757904839F0}"/>
              </a:ext>
            </a:extLst>
          </p:cNvPr>
          <p:cNvSpPr>
            <a:spLocks noGrp="1"/>
          </p:cNvSpPr>
          <p:nvPr>
            <p:ph idx="25"/>
          </p:nvPr>
        </p:nvSpPr>
        <p:spPr>
          <a:xfrm>
            <a:off x="6256902" y="37887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853D869B-67B7-CC4C-96A8-6ABA74794B2A}"/>
              </a:ext>
            </a:extLst>
          </p:cNvPr>
          <p:cNvSpPr>
            <a:spLocks noGrp="1"/>
          </p:cNvSpPr>
          <p:nvPr>
            <p:ph idx="26"/>
          </p:nvPr>
        </p:nvSpPr>
        <p:spPr>
          <a:xfrm>
            <a:off x="1523941" y="37448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285EE681-21D7-9140-A145-41ACA3F58E49}"/>
              </a:ext>
            </a:extLst>
          </p:cNvPr>
          <p:cNvSpPr>
            <a:spLocks noGrp="1"/>
          </p:cNvSpPr>
          <p:nvPr>
            <p:ph idx="27"/>
          </p:nvPr>
        </p:nvSpPr>
        <p:spPr>
          <a:xfrm>
            <a:off x="3879373" y="24055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BECF503E-BFE9-4743-AC1C-04612FD5FFE8}"/>
              </a:ext>
            </a:extLst>
          </p:cNvPr>
          <p:cNvSpPr>
            <a:spLocks noGrp="1"/>
          </p:cNvSpPr>
          <p:nvPr>
            <p:ph idx="28"/>
          </p:nvPr>
        </p:nvSpPr>
        <p:spPr>
          <a:xfrm>
            <a:off x="3875930" y="37735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02E8E2EA-8661-1E40-9C8C-EF2C9D64A9B1}"/>
              </a:ext>
            </a:extLst>
          </p:cNvPr>
          <p:cNvSpPr>
            <a:spLocks noGrp="1"/>
          </p:cNvSpPr>
          <p:nvPr>
            <p:ph idx="29"/>
          </p:nvPr>
        </p:nvSpPr>
        <p:spPr>
          <a:xfrm>
            <a:off x="6260345" y="24001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87C6C64D-7922-CD49-9562-593B11B83E94}"/>
              </a:ext>
            </a:extLst>
          </p:cNvPr>
          <p:cNvSpPr>
            <a:spLocks noGrp="1"/>
          </p:cNvSpPr>
          <p:nvPr>
            <p:ph idx="30"/>
          </p:nvPr>
        </p:nvSpPr>
        <p:spPr>
          <a:xfrm>
            <a:off x="1523941" y="24110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8224681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37963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8463377" y="455528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Tree>
    <p:extLst>
      <p:ext uri="{BB962C8B-B14F-4D97-AF65-F5344CB8AC3E}">
        <p14:creationId xmlns:p14="http://schemas.microsoft.com/office/powerpoint/2010/main" val="38484338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8477432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3"/>
            <a:ext cx="4993640" cy="402610"/>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C9B791AA-E2EC-5148-B2F3-44BDEF533E02}"/>
              </a:ext>
            </a:extLst>
          </p:cNvPr>
          <p:cNvSpPr>
            <a:spLocks noGrp="1"/>
          </p:cNvSpPr>
          <p:nvPr>
            <p:ph idx="15"/>
          </p:nvPr>
        </p:nvSpPr>
        <p:spPr>
          <a:xfrm>
            <a:off x="352298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6" name="Content Placeholder 2">
            <a:extLst>
              <a:ext uri="{FF2B5EF4-FFF2-40B4-BE49-F238E27FC236}">
                <a16:creationId xmlns:a16="http://schemas.microsoft.com/office/drawing/2014/main" id="{7143EF54-1EEB-BD4F-A2A3-AF025D30AAB6}"/>
              </a:ext>
            </a:extLst>
          </p:cNvPr>
          <p:cNvSpPr>
            <a:spLocks noGrp="1"/>
          </p:cNvSpPr>
          <p:nvPr>
            <p:ph idx="16"/>
          </p:nvPr>
        </p:nvSpPr>
        <p:spPr>
          <a:xfrm>
            <a:off x="609600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108C75BE-E28C-094D-9FE1-8525AFF9E696}"/>
              </a:ext>
            </a:extLst>
          </p:cNvPr>
          <p:cNvSpPr>
            <a:spLocks noGrp="1"/>
          </p:cNvSpPr>
          <p:nvPr>
            <p:ph idx="17"/>
          </p:nvPr>
        </p:nvSpPr>
        <p:spPr>
          <a:xfrm>
            <a:off x="102616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7CBBF68-6D99-4244-A2FA-CBF5744EB12B}"/>
              </a:ext>
            </a:extLst>
          </p:cNvPr>
          <p:cNvSpPr>
            <a:spLocks noGrp="1"/>
          </p:cNvSpPr>
          <p:nvPr>
            <p:ph idx="18"/>
          </p:nvPr>
        </p:nvSpPr>
        <p:spPr>
          <a:xfrm>
            <a:off x="866902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126B3C09-9A01-824A-A6E6-D1732E00818B}"/>
              </a:ext>
            </a:extLst>
          </p:cNvPr>
          <p:cNvSpPr>
            <a:spLocks noGrp="1"/>
          </p:cNvSpPr>
          <p:nvPr>
            <p:ph idx="19"/>
          </p:nvPr>
        </p:nvSpPr>
        <p:spPr>
          <a:xfrm>
            <a:off x="2294636"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D42713CD-35E1-C940-BA8F-2CCD962AC208}"/>
              </a:ext>
            </a:extLst>
          </p:cNvPr>
          <p:cNvSpPr>
            <a:spLocks noGrp="1"/>
          </p:cNvSpPr>
          <p:nvPr>
            <p:ph idx="20"/>
          </p:nvPr>
        </p:nvSpPr>
        <p:spPr>
          <a:xfrm>
            <a:off x="4916424"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6161429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17040"/>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1531485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1737032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4787131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23546711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50650479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41908523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021811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8581988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81477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9401754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6363989"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6363989" y="3032119"/>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7419222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932180" y="3032119"/>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932180" y="3646332"/>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932180" y="4255930"/>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932180" y="4931508"/>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1D9D0F8A-1E49-BF4A-813E-72708F453F8C}"/>
              </a:ext>
            </a:extLst>
          </p:cNvPr>
          <p:cNvSpPr>
            <a:spLocks noGrp="1"/>
          </p:cNvSpPr>
          <p:nvPr>
            <p:ph idx="18"/>
          </p:nvPr>
        </p:nvSpPr>
        <p:spPr>
          <a:xfrm>
            <a:off x="932180" y="5540553"/>
            <a:ext cx="4993640"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96961216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932180" y="3032119"/>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932180" y="3646332"/>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932180" y="4255930"/>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932180" y="4931508"/>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99194D44-3AEC-CD41-92D7-C51AE321B857}"/>
              </a:ext>
            </a:extLst>
          </p:cNvPr>
          <p:cNvSpPr>
            <a:spLocks noGrp="1"/>
          </p:cNvSpPr>
          <p:nvPr>
            <p:ph idx="18"/>
          </p:nvPr>
        </p:nvSpPr>
        <p:spPr>
          <a:xfrm>
            <a:off x="3305266" y="3014545"/>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7D3D6433-7898-2143-8220-4F7A63699CCD}"/>
              </a:ext>
            </a:extLst>
          </p:cNvPr>
          <p:cNvSpPr>
            <a:spLocks noGrp="1"/>
          </p:cNvSpPr>
          <p:nvPr>
            <p:ph idx="19"/>
          </p:nvPr>
        </p:nvSpPr>
        <p:spPr>
          <a:xfrm>
            <a:off x="3305266" y="3628758"/>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Content Placeholder 2">
            <a:extLst>
              <a:ext uri="{FF2B5EF4-FFF2-40B4-BE49-F238E27FC236}">
                <a16:creationId xmlns:a16="http://schemas.microsoft.com/office/drawing/2014/main" id="{82846DDC-3BC4-CE43-9FB8-658278902A9F}"/>
              </a:ext>
            </a:extLst>
          </p:cNvPr>
          <p:cNvSpPr>
            <a:spLocks noGrp="1"/>
          </p:cNvSpPr>
          <p:nvPr>
            <p:ph idx="20"/>
          </p:nvPr>
        </p:nvSpPr>
        <p:spPr>
          <a:xfrm>
            <a:off x="3305266" y="4238356"/>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AC58026B-D5A3-034B-86AC-A54618DAE75B}"/>
              </a:ext>
            </a:extLst>
          </p:cNvPr>
          <p:cNvSpPr>
            <a:spLocks noGrp="1"/>
          </p:cNvSpPr>
          <p:nvPr>
            <p:ph idx="21"/>
          </p:nvPr>
        </p:nvSpPr>
        <p:spPr>
          <a:xfrm>
            <a:off x="3305266" y="4913934"/>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6" name="Content Placeholder 2">
            <a:extLst>
              <a:ext uri="{FF2B5EF4-FFF2-40B4-BE49-F238E27FC236}">
                <a16:creationId xmlns:a16="http://schemas.microsoft.com/office/drawing/2014/main" id="{022B9B6A-8E96-1F49-A37A-5C0F116A6C3E}"/>
              </a:ext>
            </a:extLst>
          </p:cNvPr>
          <p:cNvSpPr>
            <a:spLocks noGrp="1"/>
          </p:cNvSpPr>
          <p:nvPr>
            <p:ph idx="22"/>
          </p:nvPr>
        </p:nvSpPr>
        <p:spPr>
          <a:xfrm>
            <a:off x="5678352" y="3014545"/>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7" name="Content Placeholder 2">
            <a:extLst>
              <a:ext uri="{FF2B5EF4-FFF2-40B4-BE49-F238E27FC236}">
                <a16:creationId xmlns:a16="http://schemas.microsoft.com/office/drawing/2014/main" id="{8D70A679-28A0-0848-90AF-3F627769C0BD}"/>
              </a:ext>
            </a:extLst>
          </p:cNvPr>
          <p:cNvSpPr>
            <a:spLocks noGrp="1"/>
          </p:cNvSpPr>
          <p:nvPr>
            <p:ph idx="23"/>
          </p:nvPr>
        </p:nvSpPr>
        <p:spPr>
          <a:xfrm>
            <a:off x="5678352" y="3628758"/>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8" name="Content Placeholder 2">
            <a:extLst>
              <a:ext uri="{FF2B5EF4-FFF2-40B4-BE49-F238E27FC236}">
                <a16:creationId xmlns:a16="http://schemas.microsoft.com/office/drawing/2014/main" id="{1F615848-5F58-7D41-8D00-8D7AAB481734}"/>
              </a:ext>
            </a:extLst>
          </p:cNvPr>
          <p:cNvSpPr>
            <a:spLocks noGrp="1"/>
          </p:cNvSpPr>
          <p:nvPr>
            <p:ph idx="24"/>
          </p:nvPr>
        </p:nvSpPr>
        <p:spPr>
          <a:xfrm>
            <a:off x="5678352" y="4238356"/>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9" name="Content Placeholder 2">
            <a:extLst>
              <a:ext uri="{FF2B5EF4-FFF2-40B4-BE49-F238E27FC236}">
                <a16:creationId xmlns:a16="http://schemas.microsoft.com/office/drawing/2014/main" id="{1BFE133B-AFD7-3443-9450-0CBE8778505F}"/>
              </a:ext>
            </a:extLst>
          </p:cNvPr>
          <p:cNvSpPr>
            <a:spLocks noGrp="1"/>
          </p:cNvSpPr>
          <p:nvPr>
            <p:ph idx="25"/>
          </p:nvPr>
        </p:nvSpPr>
        <p:spPr>
          <a:xfrm>
            <a:off x="5678352" y="4913934"/>
            <a:ext cx="2215969" cy="38896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5940459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2041305" y="3032119"/>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3" name="Google Shape;339;p14">
            <a:extLst>
              <a:ext uri="{FF2B5EF4-FFF2-40B4-BE49-F238E27FC236}">
                <a16:creationId xmlns:a16="http://schemas.microsoft.com/office/drawing/2014/main" id="{548F5930-666F-AA41-9E7D-5850A5CBC411}"/>
              </a:ext>
            </a:extLst>
          </p:cNvPr>
          <p:cNvSpPr/>
          <p:nvPr userDrawn="1"/>
        </p:nvSpPr>
        <p:spPr>
          <a:xfrm>
            <a:off x="7005803" y="1108571"/>
            <a:ext cx="4075955" cy="3527689"/>
          </a:xfrm>
          <a:prstGeom prst="hexagon">
            <a:avLst>
              <a:gd name="adj" fmla="val 25000"/>
              <a:gd name="vf" fmla="val 115470"/>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Arial" panose="020B0604020202020204" pitchFamily="34" charset="0"/>
              <a:ea typeface="Calibri"/>
              <a:cs typeface="Arial" panose="020B0604020202020204" pitchFamily="34" charset="0"/>
              <a:sym typeface="Calibri"/>
            </a:endParaRPr>
          </a:p>
        </p:txBody>
      </p:sp>
      <p:cxnSp>
        <p:nvCxnSpPr>
          <p:cNvPr id="24" name="Google Shape;340;p14">
            <a:extLst>
              <a:ext uri="{FF2B5EF4-FFF2-40B4-BE49-F238E27FC236}">
                <a16:creationId xmlns:a16="http://schemas.microsoft.com/office/drawing/2014/main" id="{58875CF6-C083-D040-8AC1-D20B505DD7F8}"/>
              </a:ext>
            </a:extLst>
          </p:cNvPr>
          <p:cNvCxnSpPr>
            <a:stCxn id="23" idx="4"/>
            <a:endCxn id="23" idx="1"/>
          </p:cNvCxnSpPr>
          <p:nvPr userDrawn="1"/>
        </p:nvCxnSpPr>
        <p:spPr>
          <a:xfrm>
            <a:off x="7887725" y="1108572"/>
            <a:ext cx="2312100" cy="3527700"/>
          </a:xfrm>
          <a:prstGeom prst="straightConnector1">
            <a:avLst/>
          </a:prstGeom>
          <a:noFill/>
          <a:ln w="28575" cap="flat" cmpd="sng">
            <a:solidFill>
              <a:schemeClr val="dk1"/>
            </a:solidFill>
            <a:prstDash val="solid"/>
            <a:miter lim="800000"/>
            <a:headEnd type="none" w="sm" len="sm"/>
            <a:tailEnd type="none" w="sm" len="sm"/>
          </a:ln>
        </p:spPr>
      </p:cxnSp>
      <p:cxnSp>
        <p:nvCxnSpPr>
          <p:cNvPr id="25" name="Google Shape;341;p14">
            <a:extLst>
              <a:ext uri="{FF2B5EF4-FFF2-40B4-BE49-F238E27FC236}">
                <a16:creationId xmlns:a16="http://schemas.microsoft.com/office/drawing/2014/main" id="{F2CBD268-496A-024A-8303-EF281DA74D31}"/>
              </a:ext>
            </a:extLst>
          </p:cNvPr>
          <p:cNvCxnSpPr>
            <a:stCxn id="23" idx="5"/>
            <a:endCxn id="23" idx="2"/>
          </p:cNvCxnSpPr>
          <p:nvPr userDrawn="1"/>
        </p:nvCxnSpPr>
        <p:spPr>
          <a:xfrm flipH="1">
            <a:off x="7887736" y="1108572"/>
            <a:ext cx="2312100" cy="3527700"/>
          </a:xfrm>
          <a:prstGeom prst="straightConnector1">
            <a:avLst/>
          </a:prstGeom>
          <a:noFill/>
          <a:ln w="28575" cap="flat" cmpd="sng">
            <a:solidFill>
              <a:schemeClr val="dk1"/>
            </a:solidFill>
            <a:prstDash val="solid"/>
            <a:miter lim="800000"/>
            <a:headEnd type="none" w="sm" len="sm"/>
            <a:tailEnd type="none" w="sm" len="sm"/>
          </a:ln>
        </p:spPr>
      </p:cxnSp>
      <p:cxnSp>
        <p:nvCxnSpPr>
          <p:cNvPr id="30" name="Google Shape;342;p14">
            <a:extLst>
              <a:ext uri="{FF2B5EF4-FFF2-40B4-BE49-F238E27FC236}">
                <a16:creationId xmlns:a16="http://schemas.microsoft.com/office/drawing/2014/main" id="{AD6732A0-BFE3-4943-A254-289348088B7D}"/>
              </a:ext>
            </a:extLst>
          </p:cNvPr>
          <p:cNvCxnSpPr>
            <a:stCxn id="23" idx="3"/>
            <a:endCxn id="23" idx="0"/>
          </p:cNvCxnSpPr>
          <p:nvPr userDrawn="1"/>
        </p:nvCxnSpPr>
        <p:spPr>
          <a:xfrm>
            <a:off x="7005803" y="2872416"/>
            <a:ext cx="4076100" cy="0"/>
          </a:xfrm>
          <a:prstGeom prst="straightConnector1">
            <a:avLst/>
          </a:prstGeom>
          <a:noFill/>
          <a:ln w="28575" cap="flat" cmpd="sng">
            <a:solidFill>
              <a:schemeClr val="dk1"/>
            </a:solidFill>
            <a:prstDash val="solid"/>
            <a:miter lim="800000"/>
            <a:headEnd type="none" w="sm" len="sm"/>
            <a:tailEnd type="none" w="sm" len="sm"/>
          </a:ln>
        </p:spPr>
      </p:cxnSp>
      <p:sp>
        <p:nvSpPr>
          <p:cNvPr id="35" name="Content Placeholder 2">
            <a:extLst>
              <a:ext uri="{FF2B5EF4-FFF2-40B4-BE49-F238E27FC236}">
                <a16:creationId xmlns:a16="http://schemas.microsoft.com/office/drawing/2014/main" id="{3C0F3DF0-BC03-3344-A24A-75178265C841}"/>
              </a:ext>
            </a:extLst>
          </p:cNvPr>
          <p:cNvSpPr>
            <a:spLocks noGrp="1"/>
          </p:cNvSpPr>
          <p:nvPr>
            <p:ph idx="15"/>
          </p:nvPr>
        </p:nvSpPr>
        <p:spPr>
          <a:xfrm>
            <a:off x="4349451" y="3032119"/>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8CBA5AEC-CCEF-AD43-B590-FAFE6CD95931}"/>
              </a:ext>
            </a:extLst>
          </p:cNvPr>
          <p:cNvSpPr>
            <a:spLocks noGrp="1"/>
          </p:cNvSpPr>
          <p:nvPr>
            <p:ph idx="16"/>
          </p:nvPr>
        </p:nvSpPr>
        <p:spPr>
          <a:xfrm>
            <a:off x="932181" y="436704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D05F70EE-23E1-B640-A249-3FD42BAB9073}"/>
              </a:ext>
            </a:extLst>
          </p:cNvPr>
          <p:cNvSpPr>
            <a:spLocks noGrp="1"/>
          </p:cNvSpPr>
          <p:nvPr>
            <p:ph idx="17"/>
          </p:nvPr>
        </p:nvSpPr>
        <p:spPr>
          <a:xfrm>
            <a:off x="3213083" y="436704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954C2D5B-ACE4-6148-825D-B48E8DF2D8D9}"/>
              </a:ext>
            </a:extLst>
          </p:cNvPr>
          <p:cNvSpPr>
            <a:spLocks noGrp="1"/>
          </p:cNvSpPr>
          <p:nvPr>
            <p:ph idx="18"/>
          </p:nvPr>
        </p:nvSpPr>
        <p:spPr>
          <a:xfrm>
            <a:off x="5493985" y="436704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D9D26C40-D204-0D40-962D-D6B260F8F54A}"/>
              </a:ext>
            </a:extLst>
          </p:cNvPr>
          <p:cNvSpPr>
            <a:spLocks noGrp="1"/>
          </p:cNvSpPr>
          <p:nvPr>
            <p:ph idx="19"/>
          </p:nvPr>
        </p:nvSpPr>
        <p:spPr>
          <a:xfrm>
            <a:off x="8362289" y="1262740"/>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0" name="Content Placeholder 2">
            <a:extLst>
              <a:ext uri="{FF2B5EF4-FFF2-40B4-BE49-F238E27FC236}">
                <a16:creationId xmlns:a16="http://schemas.microsoft.com/office/drawing/2014/main" id="{271D5AAA-01D3-2749-BC13-B56F7D321D33}"/>
              </a:ext>
            </a:extLst>
          </p:cNvPr>
          <p:cNvSpPr>
            <a:spLocks noGrp="1"/>
          </p:cNvSpPr>
          <p:nvPr>
            <p:ph idx="20"/>
          </p:nvPr>
        </p:nvSpPr>
        <p:spPr>
          <a:xfrm>
            <a:off x="9667164" y="1945804"/>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85242CAC-01AA-BE4B-850A-9D5F83D43980}"/>
              </a:ext>
            </a:extLst>
          </p:cNvPr>
          <p:cNvSpPr>
            <a:spLocks noGrp="1"/>
          </p:cNvSpPr>
          <p:nvPr>
            <p:ph idx="21"/>
          </p:nvPr>
        </p:nvSpPr>
        <p:spPr>
          <a:xfrm>
            <a:off x="9626745" y="295601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04D2B290-9350-684B-BB39-E56443FF0246}"/>
              </a:ext>
            </a:extLst>
          </p:cNvPr>
          <p:cNvSpPr>
            <a:spLocks noGrp="1"/>
          </p:cNvSpPr>
          <p:nvPr>
            <p:ph idx="22"/>
          </p:nvPr>
        </p:nvSpPr>
        <p:spPr>
          <a:xfrm>
            <a:off x="8440936" y="3555480"/>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3" name="Content Placeholder 2">
            <a:extLst>
              <a:ext uri="{FF2B5EF4-FFF2-40B4-BE49-F238E27FC236}">
                <a16:creationId xmlns:a16="http://schemas.microsoft.com/office/drawing/2014/main" id="{FB94A836-3C16-9F4D-9FED-56DDD4564EE9}"/>
              </a:ext>
            </a:extLst>
          </p:cNvPr>
          <p:cNvSpPr>
            <a:spLocks noGrp="1"/>
          </p:cNvSpPr>
          <p:nvPr>
            <p:ph idx="23"/>
          </p:nvPr>
        </p:nvSpPr>
        <p:spPr>
          <a:xfrm>
            <a:off x="7348815" y="2956015"/>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4" name="Content Placeholder 2">
            <a:extLst>
              <a:ext uri="{FF2B5EF4-FFF2-40B4-BE49-F238E27FC236}">
                <a16:creationId xmlns:a16="http://schemas.microsoft.com/office/drawing/2014/main" id="{5F3F7128-15C2-7646-A88C-F691BE464808}"/>
              </a:ext>
            </a:extLst>
          </p:cNvPr>
          <p:cNvSpPr>
            <a:spLocks noGrp="1"/>
          </p:cNvSpPr>
          <p:nvPr>
            <p:ph idx="24"/>
          </p:nvPr>
        </p:nvSpPr>
        <p:spPr>
          <a:xfrm>
            <a:off x="7389234" y="2036020"/>
            <a:ext cx="1592656" cy="11304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2000782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1" name="Hexagon 10">
            <a:extLst>
              <a:ext uri="{FF2B5EF4-FFF2-40B4-BE49-F238E27FC236}">
                <a16:creationId xmlns:a16="http://schemas.microsoft.com/office/drawing/2014/main" id="{47F8210F-265E-A840-BD3F-2B0C916504C3}"/>
              </a:ext>
            </a:extLst>
          </p:cNvPr>
          <p:cNvSpPr/>
          <p:nvPr userDrawn="1"/>
        </p:nvSpPr>
        <p:spPr>
          <a:xfrm>
            <a:off x="1149819" y="2789800"/>
            <a:ext cx="2350275" cy="2026098"/>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7" name="Hexagon 16">
            <a:extLst>
              <a:ext uri="{FF2B5EF4-FFF2-40B4-BE49-F238E27FC236}">
                <a16:creationId xmlns:a16="http://schemas.microsoft.com/office/drawing/2014/main" id="{DB1E27F1-7720-E14D-BA0C-337FEAE34ECE}"/>
              </a:ext>
            </a:extLst>
          </p:cNvPr>
          <p:cNvSpPr/>
          <p:nvPr userDrawn="1"/>
        </p:nvSpPr>
        <p:spPr>
          <a:xfrm>
            <a:off x="3065243" y="3824218"/>
            <a:ext cx="2350275" cy="2026098"/>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1" name="Hexagon 20">
            <a:extLst>
              <a:ext uri="{FF2B5EF4-FFF2-40B4-BE49-F238E27FC236}">
                <a16:creationId xmlns:a16="http://schemas.microsoft.com/office/drawing/2014/main" id="{1221CA50-B3BE-794D-BC00-960B2F974DD3}"/>
              </a:ext>
            </a:extLst>
          </p:cNvPr>
          <p:cNvSpPr/>
          <p:nvPr userDrawn="1"/>
        </p:nvSpPr>
        <p:spPr>
          <a:xfrm>
            <a:off x="4966227" y="2761517"/>
            <a:ext cx="2350275" cy="2026098"/>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Hexagon 21">
            <a:extLst>
              <a:ext uri="{FF2B5EF4-FFF2-40B4-BE49-F238E27FC236}">
                <a16:creationId xmlns:a16="http://schemas.microsoft.com/office/drawing/2014/main" id="{3B9E35FC-B004-934E-83C8-AC74769E3208}"/>
              </a:ext>
            </a:extLst>
          </p:cNvPr>
          <p:cNvSpPr/>
          <p:nvPr userDrawn="1"/>
        </p:nvSpPr>
        <p:spPr>
          <a:xfrm>
            <a:off x="6873237" y="3785029"/>
            <a:ext cx="2350275" cy="2026098"/>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Hexagon 22">
            <a:extLst>
              <a:ext uri="{FF2B5EF4-FFF2-40B4-BE49-F238E27FC236}">
                <a16:creationId xmlns:a16="http://schemas.microsoft.com/office/drawing/2014/main" id="{9F655639-5E9F-BA43-91D2-9C3C91AB5D1D}"/>
              </a:ext>
            </a:extLst>
          </p:cNvPr>
          <p:cNvSpPr/>
          <p:nvPr userDrawn="1"/>
        </p:nvSpPr>
        <p:spPr>
          <a:xfrm>
            <a:off x="8782245" y="2761517"/>
            <a:ext cx="2350275" cy="2026098"/>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932180" y="2237386"/>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3113488" y="4500401"/>
            <a:ext cx="2291788" cy="89115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1149819" y="3595294"/>
            <a:ext cx="2323595" cy="469954"/>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5022140" y="3488580"/>
            <a:ext cx="2311771" cy="469954"/>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6889867" y="4410744"/>
            <a:ext cx="2350275"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1D9D0F8A-1E49-BF4A-813E-72708F453F8C}"/>
              </a:ext>
            </a:extLst>
          </p:cNvPr>
          <p:cNvSpPr>
            <a:spLocks noGrp="1"/>
          </p:cNvSpPr>
          <p:nvPr>
            <p:ph idx="18"/>
          </p:nvPr>
        </p:nvSpPr>
        <p:spPr>
          <a:xfrm>
            <a:off x="9062413" y="3387598"/>
            <a:ext cx="1711978" cy="1132419"/>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D61C0CE7-F8C6-DF4D-8869-4034AD18AC5D}"/>
              </a:ext>
            </a:extLst>
          </p:cNvPr>
          <p:cNvSpPr>
            <a:spLocks noGrp="1"/>
          </p:cNvSpPr>
          <p:nvPr>
            <p:ph idx="19"/>
          </p:nvPr>
        </p:nvSpPr>
        <p:spPr>
          <a:xfrm>
            <a:off x="7633502" y="1049055"/>
            <a:ext cx="3434806" cy="83924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193304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1" name="Hexagon 10">
            <a:extLst>
              <a:ext uri="{FF2B5EF4-FFF2-40B4-BE49-F238E27FC236}">
                <a16:creationId xmlns:a16="http://schemas.microsoft.com/office/drawing/2014/main" id="{47F8210F-265E-A840-BD3F-2B0C916504C3}"/>
              </a:ext>
            </a:extLst>
          </p:cNvPr>
          <p:cNvSpPr/>
          <p:nvPr userDrawn="1"/>
        </p:nvSpPr>
        <p:spPr>
          <a:xfrm>
            <a:off x="998269" y="2045419"/>
            <a:ext cx="2092903" cy="1804226"/>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Hexagon 23">
            <a:extLst>
              <a:ext uri="{FF2B5EF4-FFF2-40B4-BE49-F238E27FC236}">
                <a16:creationId xmlns:a16="http://schemas.microsoft.com/office/drawing/2014/main" id="{7941EF6F-ED01-7241-AB8B-B02A956E3B81}"/>
              </a:ext>
            </a:extLst>
          </p:cNvPr>
          <p:cNvSpPr/>
          <p:nvPr userDrawn="1"/>
        </p:nvSpPr>
        <p:spPr>
          <a:xfrm>
            <a:off x="998269" y="3909560"/>
            <a:ext cx="2092903" cy="1804226"/>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5" name="Hexagon 24">
            <a:extLst>
              <a:ext uri="{FF2B5EF4-FFF2-40B4-BE49-F238E27FC236}">
                <a16:creationId xmlns:a16="http://schemas.microsoft.com/office/drawing/2014/main" id="{67EBDB3A-F377-0E41-81F8-8B67ADB2D60E}"/>
              </a:ext>
            </a:extLst>
          </p:cNvPr>
          <p:cNvSpPr/>
          <p:nvPr userDrawn="1"/>
        </p:nvSpPr>
        <p:spPr>
          <a:xfrm>
            <a:off x="2682575" y="2979960"/>
            <a:ext cx="2092903" cy="1804226"/>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6" name="Hexagon 25">
            <a:extLst>
              <a:ext uri="{FF2B5EF4-FFF2-40B4-BE49-F238E27FC236}">
                <a16:creationId xmlns:a16="http://schemas.microsoft.com/office/drawing/2014/main" id="{CF0C7B2E-C3B3-2149-8FEE-C36550B7AB9C}"/>
              </a:ext>
            </a:extLst>
          </p:cNvPr>
          <p:cNvSpPr/>
          <p:nvPr userDrawn="1"/>
        </p:nvSpPr>
        <p:spPr>
          <a:xfrm>
            <a:off x="6038346" y="2964170"/>
            <a:ext cx="2092903" cy="1804226"/>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7" name="Hexagon 26">
            <a:extLst>
              <a:ext uri="{FF2B5EF4-FFF2-40B4-BE49-F238E27FC236}">
                <a16:creationId xmlns:a16="http://schemas.microsoft.com/office/drawing/2014/main" id="{EE968F2D-251D-4849-8650-0CDC5B5061D4}"/>
              </a:ext>
            </a:extLst>
          </p:cNvPr>
          <p:cNvSpPr/>
          <p:nvPr userDrawn="1"/>
        </p:nvSpPr>
        <p:spPr>
          <a:xfrm>
            <a:off x="4366881" y="3893830"/>
            <a:ext cx="2092903" cy="1804226"/>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9" name="Hexagon 28">
            <a:extLst>
              <a:ext uri="{FF2B5EF4-FFF2-40B4-BE49-F238E27FC236}">
                <a16:creationId xmlns:a16="http://schemas.microsoft.com/office/drawing/2014/main" id="{55206B60-5D7F-1747-B4F3-50D9F9E80D12}"/>
              </a:ext>
            </a:extLst>
          </p:cNvPr>
          <p:cNvSpPr/>
          <p:nvPr userDrawn="1"/>
        </p:nvSpPr>
        <p:spPr>
          <a:xfrm>
            <a:off x="4354040" y="2052399"/>
            <a:ext cx="2092903" cy="1804226"/>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0" name="Hexagon 29">
            <a:extLst>
              <a:ext uri="{FF2B5EF4-FFF2-40B4-BE49-F238E27FC236}">
                <a16:creationId xmlns:a16="http://schemas.microsoft.com/office/drawing/2014/main" id="{FFF5F098-20A3-C748-96F4-4E4F2C88215A}"/>
              </a:ext>
            </a:extLst>
          </p:cNvPr>
          <p:cNvSpPr/>
          <p:nvPr userDrawn="1"/>
        </p:nvSpPr>
        <p:spPr>
          <a:xfrm>
            <a:off x="7718176" y="3909560"/>
            <a:ext cx="2092903" cy="1804226"/>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1" name="Hexagon 30">
            <a:extLst>
              <a:ext uri="{FF2B5EF4-FFF2-40B4-BE49-F238E27FC236}">
                <a16:creationId xmlns:a16="http://schemas.microsoft.com/office/drawing/2014/main" id="{AFF0097D-BBEA-CF4B-888D-DD2148812534}"/>
              </a:ext>
            </a:extLst>
          </p:cNvPr>
          <p:cNvSpPr/>
          <p:nvPr userDrawn="1"/>
        </p:nvSpPr>
        <p:spPr>
          <a:xfrm>
            <a:off x="7722652" y="2052399"/>
            <a:ext cx="2092903" cy="1804226"/>
          </a:xfrm>
          <a:prstGeom prst="hexagon">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83BBB28D-DC56-DD48-8F92-042F0C0B4B8C}"/>
              </a:ext>
            </a:extLst>
          </p:cNvPr>
          <p:cNvSpPr>
            <a:spLocks noGrp="1"/>
          </p:cNvSpPr>
          <p:nvPr>
            <p:ph idx="1"/>
          </p:nvPr>
        </p:nvSpPr>
        <p:spPr>
          <a:xfrm>
            <a:off x="6779182" y="800972"/>
            <a:ext cx="4993640" cy="569488"/>
          </a:xfrm>
        </p:spPr>
        <p:txBody>
          <a:bodyPr>
            <a:normAutofit/>
          </a:bodyPr>
          <a:lstStyle>
            <a:lvl1pPr marL="0" indent="0">
              <a:buNone/>
              <a:defRPr sz="20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Title 1">
            <a:extLst>
              <a:ext uri="{FF2B5EF4-FFF2-40B4-BE49-F238E27FC236}">
                <a16:creationId xmlns:a16="http://schemas.microsoft.com/office/drawing/2014/main" id="{36090774-B6CE-9F4D-824A-4EEB652A1B37}"/>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5" name="Content Placeholder 2">
            <a:extLst>
              <a:ext uri="{FF2B5EF4-FFF2-40B4-BE49-F238E27FC236}">
                <a16:creationId xmlns:a16="http://schemas.microsoft.com/office/drawing/2014/main" id="{ABC1D859-4A01-4E4A-9AD2-A5947176D63E}"/>
              </a:ext>
            </a:extLst>
          </p:cNvPr>
          <p:cNvSpPr>
            <a:spLocks noGrp="1"/>
          </p:cNvSpPr>
          <p:nvPr>
            <p:ph idx="15"/>
          </p:nvPr>
        </p:nvSpPr>
        <p:spPr>
          <a:xfrm>
            <a:off x="1188292" y="2550871"/>
            <a:ext cx="1721483" cy="469954"/>
          </a:xfrm>
        </p:spPr>
        <p:txBody>
          <a:bodyPr>
            <a:noAutofit/>
          </a:bodyPr>
          <a:lstStyle>
            <a:lvl1pPr marL="0" indent="0" algn="ctr">
              <a:buNone/>
              <a:defRPr sz="2000" b="0" i="0">
                <a:solidFill>
                  <a:schemeClr val="tx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FA348EA4-9FDE-8347-BECD-AD544EF57A62}"/>
              </a:ext>
            </a:extLst>
          </p:cNvPr>
          <p:cNvSpPr>
            <a:spLocks noGrp="1"/>
          </p:cNvSpPr>
          <p:nvPr>
            <p:ph idx="16"/>
          </p:nvPr>
        </p:nvSpPr>
        <p:spPr>
          <a:xfrm>
            <a:off x="2787010" y="3549970"/>
            <a:ext cx="1919445" cy="469954"/>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68C3257C-939E-9A4B-AC76-FE1DB5B63F54}"/>
              </a:ext>
            </a:extLst>
          </p:cNvPr>
          <p:cNvSpPr>
            <a:spLocks noGrp="1"/>
          </p:cNvSpPr>
          <p:nvPr>
            <p:ph idx="17"/>
          </p:nvPr>
        </p:nvSpPr>
        <p:spPr>
          <a:xfrm>
            <a:off x="4544647" y="2550871"/>
            <a:ext cx="1737371"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1D9D0F8A-1E49-BF4A-813E-72708F453F8C}"/>
              </a:ext>
            </a:extLst>
          </p:cNvPr>
          <p:cNvSpPr>
            <a:spLocks noGrp="1"/>
          </p:cNvSpPr>
          <p:nvPr>
            <p:ph idx="18"/>
          </p:nvPr>
        </p:nvSpPr>
        <p:spPr>
          <a:xfrm>
            <a:off x="6241505" y="3549970"/>
            <a:ext cx="1711978" cy="1132419"/>
          </a:xfrm>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FC88612-85C9-8E48-A9B8-4E8FFF461453}"/>
              </a:ext>
            </a:extLst>
          </p:cNvPr>
          <p:cNvSpPr>
            <a:spLocks noGrp="1"/>
          </p:cNvSpPr>
          <p:nvPr>
            <p:ph idx="14"/>
          </p:nvPr>
        </p:nvSpPr>
        <p:spPr>
          <a:xfrm>
            <a:off x="1251333" y="4400737"/>
            <a:ext cx="1608144" cy="891159"/>
          </a:xfrm>
        </p:spPr>
        <p:txBody>
          <a:bodyPr>
            <a:noAutofit/>
          </a:bodyPr>
          <a:lstStyle>
            <a:lvl1pPr marL="0" indent="0" algn="ctr">
              <a:buNone/>
              <a:defRPr sz="2000" b="0" i="0">
                <a:solidFill>
                  <a:schemeClr val="tx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Content Placeholder 2">
            <a:extLst>
              <a:ext uri="{FF2B5EF4-FFF2-40B4-BE49-F238E27FC236}">
                <a16:creationId xmlns:a16="http://schemas.microsoft.com/office/drawing/2014/main" id="{10BEBF8F-183F-D645-A331-E80D733AA58F}"/>
              </a:ext>
            </a:extLst>
          </p:cNvPr>
          <p:cNvSpPr>
            <a:spLocks noGrp="1"/>
          </p:cNvSpPr>
          <p:nvPr>
            <p:ph idx="20"/>
          </p:nvPr>
        </p:nvSpPr>
        <p:spPr>
          <a:xfrm>
            <a:off x="7887784" y="2550871"/>
            <a:ext cx="1737371"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3" name="Content Placeholder 2">
            <a:extLst>
              <a:ext uri="{FF2B5EF4-FFF2-40B4-BE49-F238E27FC236}">
                <a16:creationId xmlns:a16="http://schemas.microsoft.com/office/drawing/2014/main" id="{C80333CA-35E7-C943-A687-68E990A7DCC0}"/>
              </a:ext>
            </a:extLst>
          </p:cNvPr>
          <p:cNvSpPr>
            <a:spLocks noGrp="1"/>
          </p:cNvSpPr>
          <p:nvPr>
            <p:ph idx="21"/>
          </p:nvPr>
        </p:nvSpPr>
        <p:spPr>
          <a:xfrm>
            <a:off x="7875337" y="4400737"/>
            <a:ext cx="1737371" cy="958624"/>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8" name="Content Placeholder 2">
            <a:extLst>
              <a:ext uri="{FF2B5EF4-FFF2-40B4-BE49-F238E27FC236}">
                <a16:creationId xmlns:a16="http://schemas.microsoft.com/office/drawing/2014/main" id="{682A6079-E301-B846-8CBA-A6DBE1EDBA79}"/>
              </a:ext>
            </a:extLst>
          </p:cNvPr>
          <p:cNvSpPr>
            <a:spLocks noGrp="1"/>
          </p:cNvSpPr>
          <p:nvPr>
            <p:ph idx="22"/>
          </p:nvPr>
        </p:nvSpPr>
        <p:spPr>
          <a:xfrm>
            <a:off x="4628573" y="4375811"/>
            <a:ext cx="1608144" cy="891159"/>
          </a:xfrm>
        </p:spPr>
        <p:txBody>
          <a:bodyPr>
            <a:noAutofit/>
          </a:bodyPr>
          <a:lstStyle>
            <a:lvl1pPr marL="0" indent="0" algn="ctr">
              <a:buNone/>
              <a:defRPr sz="2000" b="0" i="0">
                <a:solidFill>
                  <a:schemeClr val="tx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447036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Tree>
    <p:extLst>
      <p:ext uri="{BB962C8B-B14F-4D97-AF65-F5344CB8AC3E}">
        <p14:creationId xmlns:p14="http://schemas.microsoft.com/office/powerpoint/2010/main" val="19577262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
        <p:nvSpPr>
          <p:cNvPr id="12" name="Content Placeholder 2">
            <a:extLst>
              <a:ext uri="{FF2B5EF4-FFF2-40B4-BE49-F238E27FC236}">
                <a16:creationId xmlns:a16="http://schemas.microsoft.com/office/drawing/2014/main" id="{F9760EC5-EA21-5A4F-B5F2-B9B59A294B76}"/>
              </a:ext>
            </a:extLst>
          </p:cNvPr>
          <p:cNvSpPr>
            <a:spLocks noGrp="1"/>
          </p:cNvSpPr>
          <p:nvPr>
            <p:ph idx="23"/>
          </p:nvPr>
        </p:nvSpPr>
        <p:spPr>
          <a:xfrm>
            <a:off x="8615777" y="24110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B1FF3AA-FBF1-D140-A9E9-4FE87F8FC106}"/>
              </a:ext>
            </a:extLst>
          </p:cNvPr>
          <p:cNvSpPr>
            <a:spLocks noGrp="1"/>
          </p:cNvSpPr>
          <p:nvPr>
            <p:ph idx="24"/>
          </p:nvPr>
        </p:nvSpPr>
        <p:spPr>
          <a:xfrm>
            <a:off x="8615777" y="38658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A52C3291-58A3-E841-9AEC-B757904839F0}"/>
              </a:ext>
            </a:extLst>
          </p:cNvPr>
          <p:cNvSpPr>
            <a:spLocks noGrp="1"/>
          </p:cNvSpPr>
          <p:nvPr>
            <p:ph idx="25"/>
          </p:nvPr>
        </p:nvSpPr>
        <p:spPr>
          <a:xfrm>
            <a:off x="6256902" y="37887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853D869B-67B7-CC4C-96A8-6ABA74794B2A}"/>
              </a:ext>
            </a:extLst>
          </p:cNvPr>
          <p:cNvSpPr>
            <a:spLocks noGrp="1"/>
          </p:cNvSpPr>
          <p:nvPr>
            <p:ph idx="26"/>
          </p:nvPr>
        </p:nvSpPr>
        <p:spPr>
          <a:xfrm>
            <a:off x="1523941" y="37448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285EE681-21D7-9140-A145-41ACA3F58E49}"/>
              </a:ext>
            </a:extLst>
          </p:cNvPr>
          <p:cNvSpPr>
            <a:spLocks noGrp="1"/>
          </p:cNvSpPr>
          <p:nvPr>
            <p:ph idx="27"/>
          </p:nvPr>
        </p:nvSpPr>
        <p:spPr>
          <a:xfrm>
            <a:off x="3879373" y="24055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BECF503E-BFE9-4743-AC1C-04612FD5FFE8}"/>
              </a:ext>
            </a:extLst>
          </p:cNvPr>
          <p:cNvSpPr>
            <a:spLocks noGrp="1"/>
          </p:cNvSpPr>
          <p:nvPr>
            <p:ph idx="28"/>
          </p:nvPr>
        </p:nvSpPr>
        <p:spPr>
          <a:xfrm>
            <a:off x="3875930" y="37735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02E8E2EA-8661-1E40-9C8C-EF2C9D64A9B1}"/>
              </a:ext>
            </a:extLst>
          </p:cNvPr>
          <p:cNvSpPr>
            <a:spLocks noGrp="1"/>
          </p:cNvSpPr>
          <p:nvPr>
            <p:ph idx="29"/>
          </p:nvPr>
        </p:nvSpPr>
        <p:spPr>
          <a:xfrm>
            <a:off x="6260345" y="24001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87C6C64D-7922-CD49-9562-593B11B83E94}"/>
              </a:ext>
            </a:extLst>
          </p:cNvPr>
          <p:cNvSpPr>
            <a:spLocks noGrp="1"/>
          </p:cNvSpPr>
          <p:nvPr>
            <p:ph idx="30"/>
          </p:nvPr>
        </p:nvSpPr>
        <p:spPr>
          <a:xfrm>
            <a:off x="1523941" y="24110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0382827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37963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8463377" y="455528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20" name="TextBox 19">
            <a:extLst>
              <a:ext uri="{FF2B5EF4-FFF2-40B4-BE49-F238E27FC236}">
                <a16:creationId xmlns:a16="http://schemas.microsoft.com/office/drawing/2014/main" id="{C3601AB2-54F9-B347-8F7E-9FCDAF6BBD61}"/>
              </a:ext>
            </a:extLst>
          </p:cNvPr>
          <p:cNvSpPr txBox="1"/>
          <p:nvPr userDrawn="1"/>
        </p:nvSpPr>
        <p:spPr>
          <a:xfrm>
            <a:off x="599440" y="6385023"/>
            <a:ext cx="3229336" cy="307777"/>
          </a:xfrm>
          <a:prstGeom prst="rect">
            <a:avLst/>
          </a:prstGeom>
          <a:noFill/>
        </p:spPr>
        <p:txBody>
          <a:bodyPr wrap="square" rtlCol="0">
            <a:spAutoFit/>
          </a:bodyPr>
          <a:lstStyle/>
          <a:p>
            <a:r>
              <a:rPr lang="en-US" sz="1400" b="0" i="0" dirty="0">
                <a:latin typeface="Arial" panose="020B0604020202020204" pitchFamily="34" charset="0"/>
              </a:rPr>
              <a:t>BIRMINGHAM2022.COM/POWER</a:t>
            </a:r>
          </a:p>
        </p:txBody>
      </p:sp>
    </p:spTree>
    <p:extLst>
      <p:ext uri="{BB962C8B-B14F-4D97-AF65-F5344CB8AC3E}">
        <p14:creationId xmlns:p14="http://schemas.microsoft.com/office/powerpoint/2010/main" val="13074694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09971430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3"/>
            <a:ext cx="4993640" cy="402610"/>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C9B791AA-E2EC-5148-B2F3-44BDEF533E02}"/>
              </a:ext>
            </a:extLst>
          </p:cNvPr>
          <p:cNvSpPr>
            <a:spLocks noGrp="1"/>
          </p:cNvSpPr>
          <p:nvPr>
            <p:ph idx="15"/>
          </p:nvPr>
        </p:nvSpPr>
        <p:spPr>
          <a:xfrm>
            <a:off x="352298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6" name="Content Placeholder 2">
            <a:extLst>
              <a:ext uri="{FF2B5EF4-FFF2-40B4-BE49-F238E27FC236}">
                <a16:creationId xmlns:a16="http://schemas.microsoft.com/office/drawing/2014/main" id="{7143EF54-1EEB-BD4F-A2A3-AF025D30AAB6}"/>
              </a:ext>
            </a:extLst>
          </p:cNvPr>
          <p:cNvSpPr>
            <a:spLocks noGrp="1"/>
          </p:cNvSpPr>
          <p:nvPr>
            <p:ph idx="16"/>
          </p:nvPr>
        </p:nvSpPr>
        <p:spPr>
          <a:xfrm>
            <a:off x="609600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108C75BE-E28C-094D-9FE1-8525AFF9E696}"/>
              </a:ext>
            </a:extLst>
          </p:cNvPr>
          <p:cNvSpPr>
            <a:spLocks noGrp="1"/>
          </p:cNvSpPr>
          <p:nvPr>
            <p:ph idx="17"/>
          </p:nvPr>
        </p:nvSpPr>
        <p:spPr>
          <a:xfrm>
            <a:off x="102616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7CBBF68-6D99-4244-A2FA-CBF5744EB12B}"/>
              </a:ext>
            </a:extLst>
          </p:cNvPr>
          <p:cNvSpPr>
            <a:spLocks noGrp="1"/>
          </p:cNvSpPr>
          <p:nvPr>
            <p:ph idx="18"/>
          </p:nvPr>
        </p:nvSpPr>
        <p:spPr>
          <a:xfrm>
            <a:off x="866902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126B3C09-9A01-824A-A6E6-D1732E00818B}"/>
              </a:ext>
            </a:extLst>
          </p:cNvPr>
          <p:cNvSpPr>
            <a:spLocks noGrp="1"/>
          </p:cNvSpPr>
          <p:nvPr>
            <p:ph idx="19"/>
          </p:nvPr>
        </p:nvSpPr>
        <p:spPr>
          <a:xfrm>
            <a:off x="2294636"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D42713CD-35E1-C940-BA8F-2CCD962AC208}"/>
              </a:ext>
            </a:extLst>
          </p:cNvPr>
          <p:cNvSpPr>
            <a:spLocks noGrp="1"/>
          </p:cNvSpPr>
          <p:nvPr>
            <p:ph idx="20"/>
          </p:nvPr>
        </p:nvSpPr>
        <p:spPr>
          <a:xfrm>
            <a:off x="4916424"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8729191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17040"/>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42261128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00741806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09299058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43491607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0367622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78385991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4053262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27585266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4385335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210138866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25533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33E7-328A-EE46-83D3-2B46558563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CCFBB1-055C-6447-B976-FAC030005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7E50536-B061-2E47-8A67-EDB7D972FBD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9987D3A-BEFA-B649-9381-72337ADD0F4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789EC4F7-D4F2-864C-84EB-7D561C2C15EE}"/>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26315327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B9533C9-F10C-914E-AFE4-4E91739BD354}"/>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F669DD8-5D09-9443-A8CE-149431D5412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00739250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94679575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8846727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p:txBody>
          <a:bodyPr/>
          <a:lstStyle/>
          <a:p>
            <a:r>
              <a:rPr lang="en-GB"/>
              <a:t>WWW.BIRMINGHAM2022.COM</a:t>
            </a:r>
            <a:endParaRPr lang="en-US"/>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420123521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8476788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24457615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4464241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95036226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59695830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369116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33E7-328A-EE46-83D3-2B46558563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CCFBB1-055C-6447-B976-FAC030005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7E50536-B061-2E47-8A67-EDB7D972FBD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9987D3A-BEFA-B649-9381-72337ADD0F4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789EC4F7-D4F2-864C-84EB-7D561C2C15EE}"/>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67926394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B9533C9-F10C-914E-AFE4-4E91739BD354}"/>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F669DD8-5D09-9443-A8CE-149431D5412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6096283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5657988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15977757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p:txBody>
          <a:bodyPr/>
          <a:lstStyle/>
          <a:p>
            <a:r>
              <a:rPr lang="en-GB"/>
              <a:t>WWW.BIRMINGHAM2022.COM</a:t>
            </a:r>
            <a:endParaRPr lang="en-US"/>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00074768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1684184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9585930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86206634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01629867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80743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2.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3.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theme" Target="../theme/theme4.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 Type="http://schemas.openxmlformats.org/officeDocument/2006/relationships/slideLayout" Target="../slideLayouts/slideLayout72.xml"/><Relationship Id="rId21" Type="http://schemas.openxmlformats.org/officeDocument/2006/relationships/slideLayout" Target="../slideLayouts/slideLayout90.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image" Target="../media/image5.png"/><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6.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6.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8.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7.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0" i="0" smtClean="0">
                <a:latin typeface="Arial" panose="020B0604020202020204" pitchFamily="34" charset="0"/>
              </a:rPr>
              <a:pPr/>
              <a:t>‹#›</a:t>
            </a:fld>
            <a:endParaRPr lang="en-US" b="0"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40" y="6385023"/>
            <a:ext cx="6035536" cy="307777"/>
          </a:xfrm>
          <a:prstGeom prst="rect">
            <a:avLst/>
          </a:prstGeom>
          <a:noFill/>
        </p:spPr>
        <p:txBody>
          <a:bodyPr wrap="square" rtlCol="0">
            <a:spAutoFit/>
          </a:bodyPr>
          <a:lstStyle/>
          <a:p>
            <a:r>
              <a:rPr lang="en-US" sz="1400" b="0" i="0" dirty="0">
                <a:latin typeface="Arial" panose="020B0604020202020204" pitchFamily="34" charset="0"/>
              </a:rPr>
              <a:t>BIRMINGHAM2022.COM/POWER       </a:t>
            </a:r>
            <a:r>
              <a:rPr lang="en-US" sz="1400" b="1" i="0" dirty="0">
                <a:latin typeface="Arial" panose="020B0604020202020204" pitchFamily="34" charset="0"/>
              </a:rPr>
              <a:t>#BRINGTHEPOWER</a:t>
            </a:r>
          </a:p>
        </p:txBody>
      </p:sp>
    </p:spTree>
    <p:extLst>
      <p:ext uri="{BB962C8B-B14F-4D97-AF65-F5344CB8AC3E}">
        <p14:creationId xmlns:p14="http://schemas.microsoft.com/office/powerpoint/2010/main" val="1150849858"/>
      </p:ext>
    </p:extLst>
  </p:cSld>
  <p:clrMap bg1="lt1" tx1="dk1" bg2="lt2" tx2="dk2" accent1="accent1" accent2="accent2" accent3="accent3" accent4="accent4" accent5="accent5" accent6="accent6" hlink="hlink" folHlink="folHlink"/>
  <p:sldLayoutIdLst>
    <p:sldLayoutId id="2147483673" r:id="rId1"/>
    <p:sldLayoutId id="2147483721" r:id="rId2"/>
    <p:sldLayoutId id="2147483728" r:id="rId3"/>
    <p:sldLayoutId id="2147483750" r:id="rId4"/>
    <p:sldLayoutId id="2147483730" r:id="rId5"/>
    <p:sldLayoutId id="2147483725" r:id="rId6"/>
    <p:sldLayoutId id="2147483722"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0" i="0" smtClean="0">
                <a:latin typeface="Arial" panose="020B0604020202020204" pitchFamily="34" charset="0"/>
              </a:rPr>
              <a:pPr/>
              <a:t>‹#›</a:t>
            </a:fld>
            <a:endParaRPr lang="en-US" b="0"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39" y="6385023"/>
            <a:ext cx="5845965" cy="307777"/>
          </a:xfrm>
          <a:prstGeom prst="rect">
            <a:avLst/>
          </a:prstGeom>
          <a:noFill/>
        </p:spPr>
        <p:txBody>
          <a:bodyPr wrap="square" rtlCol="0">
            <a:spAutoFit/>
          </a:bodyPr>
          <a:lstStyle/>
          <a:p>
            <a:r>
              <a:rPr lang="en-US" sz="1400" b="0" i="0" dirty="0">
                <a:latin typeface="Arial" panose="020B0604020202020204" pitchFamily="34" charset="0"/>
              </a:rPr>
              <a:t>BIRMINGHAM2022.COM/POWER       </a:t>
            </a:r>
            <a:r>
              <a:rPr lang="en-US" sz="1400" b="1" i="0" dirty="0">
                <a:latin typeface="Arial" panose="020B0604020202020204" pitchFamily="34" charset="0"/>
              </a:rPr>
              <a:t>#BRINGTHEPOWER</a:t>
            </a:r>
          </a:p>
        </p:txBody>
      </p:sp>
    </p:spTree>
    <p:extLst>
      <p:ext uri="{BB962C8B-B14F-4D97-AF65-F5344CB8AC3E}">
        <p14:creationId xmlns:p14="http://schemas.microsoft.com/office/powerpoint/2010/main" val="661175093"/>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0" i="0" smtClean="0">
                <a:latin typeface="Arial" panose="020B0604020202020204" pitchFamily="34" charset="0"/>
              </a:rPr>
              <a:pPr/>
              <a:t>‹#›</a:t>
            </a:fld>
            <a:endParaRPr lang="en-US" b="0"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40" y="6385023"/>
            <a:ext cx="7172960" cy="307777"/>
          </a:xfrm>
          <a:prstGeom prst="rect">
            <a:avLst/>
          </a:prstGeom>
          <a:noFill/>
        </p:spPr>
        <p:txBody>
          <a:bodyPr wrap="square" rtlCol="0">
            <a:spAutoFit/>
          </a:bodyPr>
          <a:lstStyle/>
          <a:p>
            <a:r>
              <a:rPr lang="en-US" sz="1400" b="0" i="0" dirty="0">
                <a:latin typeface="Arial" panose="020B0604020202020204" pitchFamily="34" charset="0"/>
              </a:rPr>
              <a:t>BIRMINGHAM2022.COM/POWER       </a:t>
            </a:r>
            <a:r>
              <a:rPr lang="en-US" sz="1400" b="1" i="0" dirty="0">
                <a:latin typeface="Arial" panose="020B0604020202020204" pitchFamily="34" charset="0"/>
              </a:rPr>
              <a:t>#BRINGTHEPOWER</a:t>
            </a:r>
          </a:p>
        </p:txBody>
      </p:sp>
    </p:spTree>
    <p:extLst>
      <p:ext uri="{BB962C8B-B14F-4D97-AF65-F5344CB8AC3E}">
        <p14:creationId xmlns:p14="http://schemas.microsoft.com/office/powerpoint/2010/main" val="1586190003"/>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002C2223-6388-064E-83FA-9CD3E2220699}"/>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Slide Number Placeholder 5">
            <a:extLst>
              <a:ext uri="{FF2B5EF4-FFF2-40B4-BE49-F238E27FC236}">
                <a16:creationId xmlns:a16="http://schemas.microsoft.com/office/drawing/2014/main" id="{3E2527B9-3F7C-7145-8BE6-42AD63345E88}"/>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0" i="0" smtClean="0">
                <a:latin typeface="Arial" panose="020B0604020202020204" pitchFamily="34" charset="0"/>
              </a:rPr>
              <a:pPr/>
              <a:t>‹#›</a:t>
            </a:fld>
            <a:endParaRPr lang="en-US" b="0" i="0" dirty="0">
              <a:latin typeface="Arial" panose="020B0604020202020204" pitchFamily="34" charset="0"/>
            </a:endParaRPr>
          </a:p>
        </p:txBody>
      </p:sp>
      <p:sp>
        <p:nvSpPr>
          <p:cNvPr id="13" name="TextBox 12">
            <a:extLst>
              <a:ext uri="{FF2B5EF4-FFF2-40B4-BE49-F238E27FC236}">
                <a16:creationId xmlns:a16="http://schemas.microsoft.com/office/drawing/2014/main" id="{DD7315CC-174D-F446-A67D-FDF3F33733C7}"/>
              </a:ext>
            </a:extLst>
          </p:cNvPr>
          <p:cNvSpPr txBox="1"/>
          <p:nvPr userDrawn="1"/>
        </p:nvSpPr>
        <p:spPr>
          <a:xfrm>
            <a:off x="599440" y="6385023"/>
            <a:ext cx="7975848" cy="307777"/>
          </a:xfrm>
          <a:prstGeom prst="rect">
            <a:avLst/>
          </a:prstGeom>
          <a:noFill/>
        </p:spPr>
        <p:txBody>
          <a:bodyPr wrap="square" rtlCol="0">
            <a:spAutoFit/>
          </a:bodyPr>
          <a:lstStyle/>
          <a:p>
            <a:r>
              <a:rPr lang="en-US" sz="1400" b="0" i="0" dirty="0">
                <a:latin typeface="Arial" panose="020B0604020202020204" pitchFamily="34" charset="0"/>
              </a:rPr>
              <a:t>BIRMINGHAM2022.COM/POWER       </a:t>
            </a:r>
            <a:r>
              <a:rPr lang="en-US" sz="1400" b="1" i="0" dirty="0">
                <a:latin typeface="Arial" panose="020B0604020202020204" pitchFamily="34" charset="0"/>
              </a:rPr>
              <a:t>#BRINGTHEPOWER</a:t>
            </a:r>
          </a:p>
        </p:txBody>
      </p:sp>
    </p:spTree>
    <p:extLst>
      <p:ext uri="{BB962C8B-B14F-4D97-AF65-F5344CB8AC3E}">
        <p14:creationId xmlns:p14="http://schemas.microsoft.com/office/powerpoint/2010/main" val="434351075"/>
      </p:ext>
    </p:extLst>
  </p:cSld>
  <p:clrMap bg1="lt1" tx1="dk1" bg2="lt2" tx2="dk2" accent1="accent1" accent2="accent2" accent3="accent3" accent4="accent4" accent5="accent5" accent6="accent6" hlink="hlink" folHlink="folHlink"/>
  <p:sldLayoutIdLst>
    <p:sldLayoutId id="2147483729" r:id="rId1"/>
    <p:sldLayoutId id="2147483751" r:id="rId2"/>
    <p:sldLayoutId id="2147483769" r:id="rId3"/>
    <p:sldLayoutId id="2147483748" r:id="rId4"/>
    <p:sldLayoutId id="2147483749" r:id="rId5"/>
    <p:sldLayoutId id="2147483685" r:id="rId6"/>
    <p:sldLayoutId id="2147483726" r:id="rId7"/>
    <p:sldLayoutId id="2147483723" r:id="rId8"/>
    <p:sldLayoutId id="2147483686" r:id="rId9"/>
    <p:sldLayoutId id="2147483724" r:id="rId10"/>
    <p:sldLayoutId id="2147483720"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002C2223-6388-064E-83FA-9CD3E2220699}"/>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Slide Number Placeholder 5">
            <a:extLst>
              <a:ext uri="{FF2B5EF4-FFF2-40B4-BE49-F238E27FC236}">
                <a16:creationId xmlns:a16="http://schemas.microsoft.com/office/drawing/2014/main" id="{3E2527B9-3F7C-7145-8BE6-42AD63345E88}"/>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0" i="0" smtClean="0">
                <a:latin typeface="Arial" panose="020B0604020202020204" pitchFamily="34" charset="0"/>
              </a:rPr>
              <a:pPr/>
              <a:t>‹#›</a:t>
            </a:fld>
            <a:endParaRPr lang="en-US" b="0" i="0" dirty="0">
              <a:latin typeface="Arial" panose="020B0604020202020204" pitchFamily="34" charset="0"/>
            </a:endParaRPr>
          </a:p>
        </p:txBody>
      </p:sp>
      <p:sp>
        <p:nvSpPr>
          <p:cNvPr id="13" name="TextBox 12">
            <a:extLst>
              <a:ext uri="{FF2B5EF4-FFF2-40B4-BE49-F238E27FC236}">
                <a16:creationId xmlns:a16="http://schemas.microsoft.com/office/drawing/2014/main" id="{DD7315CC-174D-F446-A67D-FDF3F33733C7}"/>
              </a:ext>
            </a:extLst>
          </p:cNvPr>
          <p:cNvSpPr txBox="1"/>
          <p:nvPr userDrawn="1"/>
        </p:nvSpPr>
        <p:spPr>
          <a:xfrm>
            <a:off x="599440" y="6385023"/>
            <a:ext cx="6632126" cy="307777"/>
          </a:xfrm>
          <a:prstGeom prst="rect">
            <a:avLst/>
          </a:prstGeom>
          <a:noFill/>
        </p:spPr>
        <p:txBody>
          <a:bodyPr wrap="square" rtlCol="0">
            <a:spAutoFit/>
          </a:bodyPr>
          <a:lstStyle/>
          <a:p>
            <a:r>
              <a:rPr lang="en-US" sz="1400" b="0" i="0" dirty="0">
                <a:latin typeface="Arial" panose="020B0604020202020204" pitchFamily="34" charset="0"/>
              </a:rPr>
              <a:t>BIRMINGHAM2022.COM/POWER       </a:t>
            </a:r>
            <a:r>
              <a:rPr lang="en-US" sz="1400" b="1" i="0" dirty="0">
                <a:latin typeface="Arial" panose="020B0604020202020204" pitchFamily="34" charset="0"/>
              </a:rPr>
              <a:t>#BRINGTHEPOWER</a:t>
            </a:r>
          </a:p>
        </p:txBody>
      </p:sp>
    </p:spTree>
    <p:extLst>
      <p:ext uri="{BB962C8B-B14F-4D97-AF65-F5344CB8AC3E}">
        <p14:creationId xmlns:p14="http://schemas.microsoft.com/office/powerpoint/2010/main" val="2523263895"/>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 id="2147483790" r:id="rId19"/>
    <p:sldLayoutId id="2147483791" r:id="rId20"/>
    <p:sldLayoutId id="2147483792" r:id="rId2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11" name="Picture 10">
            <a:extLst>
              <a:ext uri="{FF2B5EF4-FFF2-40B4-BE49-F238E27FC236}">
                <a16:creationId xmlns:a16="http://schemas.microsoft.com/office/drawing/2014/main" id="{5FAB81AE-2D3F-E74B-A61C-404C2B322707}"/>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8978988" y="-12526"/>
            <a:ext cx="3181697" cy="1142722"/>
          </a:xfrm>
          <a:prstGeom prst="rect">
            <a:avLst/>
          </a:prstGeom>
        </p:spPr>
      </p:pic>
      <p:pic>
        <p:nvPicPr>
          <p:cNvPr id="9" name="Picture 8">
            <a:extLst>
              <a:ext uri="{FF2B5EF4-FFF2-40B4-BE49-F238E27FC236}">
                <a16:creationId xmlns:a16="http://schemas.microsoft.com/office/drawing/2014/main" id="{952BD515-F396-A243-BA80-D097DBAD8A78}"/>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65155681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609A4E98-724E-EB48-BEBD-06ED22A28A5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8978988" y="-12526"/>
            <a:ext cx="3181697" cy="1142722"/>
          </a:xfrm>
          <a:prstGeom prst="rect">
            <a:avLst/>
          </a:prstGeom>
        </p:spPr>
      </p:pic>
    </p:spTree>
    <p:extLst>
      <p:ext uri="{BB962C8B-B14F-4D97-AF65-F5344CB8AC3E}">
        <p14:creationId xmlns:p14="http://schemas.microsoft.com/office/powerpoint/2010/main" val="284057127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9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0.xml"/></Relationships>
</file>

<file path=ppt/slides/_rels/slide5.xml.rels><?xml version="1.0" encoding="UTF-8" standalone="yes"?>
<Relationships xmlns="http://schemas.openxmlformats.org/package/2006/relationships"><Relationship Id="rId3" Type="http://schemas.openxmlformats.org/officeDocument/2006/relationships/hyperlink" Target="http://www.gov.uk/government/publications/political-impartiality-in-schools/political-impartiality-in-schools" TargetMode="External"/><Relationship Id="rId2" Type="http://schemas.openxmlformats.org/officeDocument/2006/relationships/notesSlide" Target="../notesSlides/notesSlide5.xml"/><Relationship Id="rId1" Type="http://schemas.openxmlformats.org/officeDocument/2006/relationships/slideLayout" Target="../slideLayouts/slideLayout60.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0.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5.xml"/><Relationship Id="rId5" Type="http://schemas.openxmlformats.org/officeDocument/2006/relationships/image" Target="../media/image14.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0.xml"/><Relationship Id="rId5" Type="http://schemas.openxmlformats.org/officeDocument/2006/relationships/image" Target="../media/image16.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0.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50.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1.png"/><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50.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50.xml"/><Relationship Id="rId4" Type="http://schemas.openxmlformats.org/officeDocument/2006/relationships/image" Target="../media/image30.emf"/></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33.png"/><Relationship Id="rId4" Type="http://schemas.openxmlformats.org/officeDocument/2006/relationships/image" Target="../media/image32.svg"/></Relationships>
</file>

<file path=ppt/slides/_rels/slide15.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11.png"/><Relationship Id="rId7"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50.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50.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40.emf"/><Relationship Id="rId7"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42.png"/><Relationship Id="rId4" Type="http://schemas.openxmlformats.org/officeDocument/2006/relationships/image" Target="../media/image41.emf"/></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50.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46.png"/><Relationship Id="rId11" Type="http://schemas.openxmlformats.org/officeDocument/2006/relationships/image" Target="../media/image14.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svg"/><Relationship Id="rId9"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50.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0.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46.png"/><Relationship Id="rId2" Type="http://schemas.openxmlformats.org/officeDocument/2006/relationships/notesSlide" Target="../notesSlides/notesSlide21.xml"/><Relationship Id="rId16"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55.png"/><Relationship Id="rId11" Type="http://schemas.openxmlformats.org/officeDocument/2006/relationships/image" Target="../media/image47.png"/><Relationship Id="rId5" Type="http://schemas.openxmlformats.org/officeDocument/2006/relationships/image" Target="../media/image54.png"/><Relationship Id="rId15" Type="http://schemas.openxmlformats.org/officeDocument/2006/relationships/image" Target="../media/image62.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image" Target="../media/image61.png"/></Relationships>
</file>

<file path=ppt/slides/_rels/slide22.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2.png"/><Relationship Id="rId18" Type="http://schemas.openxmlformats.org/officeDocument/2006/relationships/image" Target="../media/image77.svg"/><Relationship Id="rId3" Type="http://schemas.openxmlformats.org/officeDocument/2006/relationships/image" Target="../media/image63.png"/><Relationship Id="rId21" Type="http://schemas.openxmlformats.org/officeDocument/2006/relationships/image" Target="../media/image80.png"/><Relationship Id="rId7" Type="http://schemas.openxmlformats.org/officeDocument/2006/relationships/image" Target="../media/image66.png"/><Relationship Id="rId12" Type="http://schemas.openxmlformats.org/officeDocument/2006/relationships/image" Target="../media/image71.svg"/><Relationship Id="rId17" Type="http://schemas.openxmlformats.org/officeDocument/2006/relationships/image" Target="../media/image76.png"/><Relationship Id="rId2" Type="http://schemas.openxmlformats.org/officeDocument/2006/relationships/notesSlide" Target="../notesSlides/notesSlide22.xml"/><Relationship Id="rId16" Type="http://schemas.openxmlformats.org/officeDocument/2006/relationships/image" Target="../media/image75.svg"/><Relationship Id="rId20" Type="http://schemas.openxmlformats.org/officeDocument/2006/relationships/image" Target="../media/image79.svg"/><Relationship Id="rId1" Type="http://schemas.openxmlformats.org/officeDocument/2006/relationships/slideLayout" Target="../slideLayouts/slideLayout50.xml"/><Relationship Id="rId6" Type="http://schemas.openxmlformats.org/officeDocument/2006/relationships/image" Target="../media/image65.svg"/><Relationship Id="rId11" Type="http://schemas.openxmlformats.org/officeDocument/2006/relationships/image" Target="../media/image70.png"/><Relationship Id="rId24" Type="http://schemas.openxmlformats.org/officeDocument/2006/relationships/image" Target="../media/image83.svg"/><Relationship Id="rId5" Type="http://schemas.openxmlformats.org/officeDocument/2006/relationships/image" Target="../media/image64.png"/><Relationship Id="rId15" Type="http://schemas.openxmlformats.org/officeDocument/2006/relationships/image" Target="../media/image74.png"/><Relationship Id="rId23" Type="http://schemas.openxmlformats.org/officeDocument/2006/relationships/image" Target="../media/image82.png"/><Relationship Id="rId10" Type="http://schemas.openxmlformats.org/officeDocument/2006/relationships/image" Target="../media/image69.svg"/><Relationship Id="rId19" Type="http://schemas.openxmlformats.org/officeDocument/2006/relationships/image" Target="../media/image78.png"/><Relationship Id="rId4" Type="http://schemas.openxmlformats.org/officeDocument/2006/relationships/image" Target="../media/image22.png"/><Relationship Id="rId9" Type="http://schemas.openxmlformats.org/officeDocument/2006/relationships/image" Target="../media/image68.png"/><Relationship Id="rId14" Type="http://schemas.openxmlformats.org/officeDocument/2006/relationships/image" Target="../media/image73.svg"/><Relationship Id="rId22" Type="http://schemas.openxmlformats.org/officeDocument/2006/relationships/image" Target="../media/image81.svg"/></Relationships>
</file>

<file path=ppt/slides/_rels/slide2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3.xml"/><Relationship Id="rId1" Type="http://schemas.openxmlformats.org/officeDocument/2006/relationships/slideLayout" Target="../slideLayouts/slideLayout50.xml"/><Relationship Id="rId6" Type="http://schemas.openxmlformats.org/officeDocument/2006/relationships/image" Target="../media/image85.png"/><Relationship Id="rId5" Type="http://schemas.openxmlformats.org/officeDocument/2006/relationships/hyperlink" Target="https://www.birmingham2022.com/power/schools/school-festival" TargetMode="Externa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86.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13.sv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6.xml"/><Relationship Id="rId1" Type="http://schemas.openxmlformats.org/officeDocument/2006/relationships/slideLayout" Target="../slideLayouts/slideLayout65.xml"/><Relationship Id="rId6" Type="http://schemas.openxmlformats.org/officeDocument/2006/relationships/image" Target="../media/image90.jpeg"/><Relationship Id="rId5" Type="http://schemas.openxmlformats.org/officeDocument/2006/relationships/image" Target="../media/image89.jpg"/><Relationship Id="rId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BB9D-86D0-8A4E-AB70-7F2A827679BE}"/>
              </a:ext>
            </a:extLst>
          </p:cNvPr>
          <p:cNvSpPr>
            <a:spLocks noGrp="1"/>
          </p:cNvSpPr>
          <p:nvPr>
            <p:ph type="title" idx="4294967295"/>
          </p:nvPr>
        </p:nvSpPr>
        <p:spPr>
          <a:xfrm>
            <a:off x="403039" y="5073800"/>
            <a:ext cx="4079751" cy="1325563"/>
          </a:xfrm>
        </p:spPr>
        <p:txBody>
          <a:bodyPr>
            <a:normAutofit/>
          </a:bodyPr>
          <a:lstStyle/>
          <a:p>
            <a:r>
              <a:rPr lang="en-US" sz="2950" b="1" dirty="0">
                <a:solidFill>
                  <a:srgbClr val="000000"/>
                </a:solidFill>
                <a:latin typeface="Arial" panose="020B0604020202020204" pitchFamily="34" charset="0"/>
                <a:cs typeface="Arial" panose="020B0604020202020204" pitchFamily="34" charset="0"/>
              </a:rPr>
              <a:t>SCHOOL FESTIVAL</a:t>
            </a:r>
            <a:br>
              <a:rPr lang="en-US" sz="2950" dirty="0">
                <a:solidFill>
                  <a:srgbClr val="000000"/>
                </a:solidFill>
                <a:latin typeface="Arial" panose="020B0604020202020204" pitchFamily="34" charset="0"/>
                <a:cs typeface="Arial" panose="020B0604020202020204" pitchFamily="34" charset="0"/>
              </a:rPr>
            </a:br>
            <a:r>
              <a:rPr lang="en-US" sz="2800" dirty="0">
                <a:solidFill>
                  <a:schemeClr val="dk1"/>
                </a:solidFill>
                <a:latin typeface="Arial" charset="0"/>
                <a:ea typeface="Arial" charset="0"/>
                <a:cs typeface="Arial" charset="0"/>
              </a:rPr>
              <a:t>Festival Pack</a:t>
            </a:r>
            <a:endParaRPr lang="en-US" sz="28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DE8C1A6-4966-5740-AFBE-4FA32BE6FFA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6688" y="-33453"/>
            <a:ext cx="4284860" cy="5380383"/>
          </a:xfrm>
          <a:prstGeom prst="rect">
            <a:avLst/>
          </a:prstGeom>
        </p:spPr>
      </p:pic>
    </p:spTree>
    <p:extLst>
      <p:ext uri="{BB962C8B-B14F-4D97-AF65-F5344CB8AC3E}">
        <p14:creationId xmlns:p14="http://schemas.microsoft.com/office/powerpoint/2010/main" val="3609962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1008382" y="390112"/>
            <a:ext cx="10327640" cy="1575435"/>
          </a:xfrm>
        </p:spPr>
        <p:txBody>
          <a:bodyPr/>
          <a:lstStyle/>
          <a:p>
            <a:r>
              <a:rPr lang="en-US" b="1" dirty="0"/>
              <a:t>OVERVIEW</a:t>
            </a:r>
          </a:p>
        </p:txBody>
      </p:sp>
      <p:sp>
        <p:nvSpPr>
          <p:cNvPr id="7" name="Content Placeholder 16">
            <a:extLst>
              <a:ext uri="{FF2B5EF4-FFF2-40B4-BE49-F238E27FC236}">
                <a16:creationId xmlns:a16="http://schemas.microsoft.com/office/drawing/2014/main" id="{D2AD1E37-129F-804F-B31E-FDCAA93D3CFD}"/>
              </a:ext>
            </a:extLst>
          </p:cNvPr>
          <p:cNvSpPr txBox="1">
            <a:spLocks/>
          </p:cNvSpPr>
          <p:nvPr/>
        </p:nvSpPr>
        <p:spPr>
          <a:xfrm>
            <a:off x="1026160" y="2411861"/>
            <a:ext cx="9761584" cy="136548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b="1" dirty="0">
                <a:latin typeface="Arial" panose="020B0604020202020204" pitchFamily="34" charset="0"/>
              </a:rPr>
              <a:t>Bring the Power</a:t>
            </a:r>
          </a:p>
          <a:p>
            <a:r>
              <a:rPr lang="en-GB" sz="2400" dirty="0">
                <a:latin typeface="Arial" panose="020B0604020202020204" pitchFamily="34" charset="0"/>
              </a:rPr>
              <a:t>Bring the Power is the youth programme of the Birmingham 2022 Commonwealth Games. The programme aims to put children and young people at the heart of this exciting festival of sport and culture.</a:t>
            </a:r>
          </a:p>
        </p:txBody>
      </p:sp>
    </p:spTree>
    <p:extLst>
      <p:ext uri="{BB962C8B-B14F-4D97-AF65-F5344CB8AC3E}">
        <p14:creationId xmlns:p14="http://schemas.microsoft.com/office/powerpoint/2010/main" val="2379864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1008382" y="390112"/>
            <a:ext cx="10327640" cy="1575435"/>
          </a:xfrm>
        </p:spPr>
        <p:txBody>
          <a:bodyPr/>
          <a:lstStyle/>
          <a:p>
            <a:r>
              <a:rPr lang="en-US" b="1" dirty="0"/>
              <a:t>OVERVIEW</a:t>
            </a:r>
          </a:p>
        </p:txBody>
      </p:sp>
      <p:sp>
        <p:nvSpPr>
          <p:cNvPr id="7" name="Content Placeholder 16">
            <a:extLst>
              <a:ext uri="{FF2B5EF4-FFF2-40B4-BE49-F238E27FC236}">
                <a16:creationId xmlns:a16="http://schemas.microsoft.com/office/drawing/2014/main" id="{D2AD1E37-129F-804F-B31E-FDCAA93D3CFD}"/>
              </a:ext>
            </a:extLst>
          </p:cNvPr>
          <p:cNvSpPr>
            <a:spLocks noGrp="1"/>
          </p:cNvSpPr>
          <p:nvPr>
            <p:ph idx="1"/>
          </p:nvPr>
        </p:nvSpPr>
        <p:spPr>
          <a:xfrm>
            <a:off x="1026160" y="1732585"/>
            <a:ext cx="4993640" cy="3925733"/>
          </a:xfrm>
        </p:spPr>
        <p:txBody>
          <a:bodyPr>
            <a:noAutofit/>
          </a:bodyPr>
          <a:lstStyle/>
          <a:p>
            <a:r>
              <a:rPr lang="en-GB" b="1" dirty="0">
                <a:solidFill>
                  <a:schemeClr val="dk1"/>
                </a:solidFill>
              </a:rPr>
              <a:t>Festival Pack</a:t>
            </a:r>
            <a:endParaRPr lang="en-GB" dirty="0"/>
          </a:p>
          <a:p>
            <a:pPr marL="12700" lvl="0">
              <a:spcAft>
                <a:spcPts val="600"/>
              </a:spcAft>
              <a:buClr>
                <a:schemeClr val="dk1"/>
              </a:buClr>
              <a:buSzPts val="1800"/>
            </a:pPr>
            <a:r>
              <a:rPr lang="en-GB" dirty="0">
                <a:solidFill>
                  <a:schemeClr val="dk1"/>
                </a:solidFill>
              </a:rPr>
              <a:t>This resource includes bite-size activities to enable pupils to Bring the Power of the Games to their school and community and create excitement around the Games.</a:t>
            </a:r>
          </a:p>
          <a:p>
            <a:pPr marL="12700" lvl="0">
              <a:spcAft>
                <a:spcPts val="600"/>
              </a:spcAft>
              <a:buClr>
                <a:schemeClr val="dk1"/>
              </a:buClr>
              <a:buSzPts val="1800"/>
            </a:pPr>
            <a:r>
              <a:rPr lang="en-GB" dirty="0">
                <a:solidFill>
                  <a:schemeClr val="dk1"/>
                </a:solidFill>
              </a:rPr>
              <a:t>The resource can be used flexibly across age ranges (KS1/2), and subjects.</a:t>
            </a:r>
          </a:p>
          <a:p>
            <a:pPr marL="285750" lvl="0" indent="-273050">
              <a:spcAft>
                <a:spcPts val="600"/>
              </a:spcAft>
              <a:buClr>
                <a:schemeClr val="dk1"/>
              </a:buClr>
              <a:buSzPts val="1800"/>
              <a:buChar char="•"/>
            </a:pPr>
            <a:r>
              <a:rPr lang="en-GB" dirty="0">
                <a:solidFill>
                  <a:schemeClr val="dk1"/>
                </a:solidFill>
              </a:rPr>
              <a:t>This pack is an adaptable resource aimed </a:t>
            </a:r>
            <a:br>
              <a:rPr lang="en-GB" dirty="0">
                <a:solidFill>
                  <a:schemeClr val="dk1"/>
                </a:solidFill>
              </a:rPr>
            </a:br>
            <a:r>
              <a:rPr lang="en-GB" dirty="0">
                <a:solidFill>
                  <a:schemeClr val="dk1"/>
                </a:solidFill>
              </a:rPr>
              <a:t>at primary school pupils.</a:t>
            </a:r>
          </a:p>
          <a:p>
            <a:pPr marL="285750" lvl="0" indent="-273050">
              <a:spcAft>
                <a:spcPts val="600"/>
              </a:spcAft>
              <a:buClr>
                <a:schemeClr val="dk1"/>
              </a:buClr>
              <a:buSzPts val="1800"/>
              <a:buChar char="•"/>
            </a:pPr>
            <a:r>
              <a:rPr lang="en-GB" dirty="0">
                <a:solidFill>
                  <a:schemeClr val="dk1"/>
                </a:solidFill>
              </a:rPr>
              <a:t>It includes a range of activities geared towards planning a ‘Festival Day’ to get ready for the Birmingham 2022 Commonwealth Games.</a:t>
            </a:r>
          </a:p>
        </p:txBody>
      </p:sp>
      <p:sp>
        <p:nvSpPr>
          <p:cNvPr id="8" name="Content Placeholder 17">
            <a:extLst>
              <a:ext uri="{FF2B5EF4-FFF2-40B4-BE49-F238E27FC236}">
                <a16:creationId xmlns:a16="http://schemas.microsoft.com/office/drawing/2014/main" id="{C31BDDD4-916D-014A-8747-B18E81D52275}"/>
              </a:ext>
            </a:extLst>
          </p:cNvPr>
          <p:cNvSpPr>
            <a:spLocks noGrp="1"/>
          </p:cNvSpPr>
          <p:nvPr>
            <p:ph idx="14"/>
          </p:nvPr>
        </p:nvSpPr>
        <p:spPr>
          <a:xfrm>
            <a:off x="6172202" y="2105118"/>
            <a:ext cx="4993640" cy="3564489"/>
          </a:xfrm>
        </p:spPr>
        <p:txBody>
          <a:bodyPr>
            <a:noAutofit/>
          </a:bodyPr>
          <a:lstStyle/>
          <a:p>
            <a:pPr marL="285750" lvl="0" indent="-273050">
              <a:spcAft>
                <a:spcPts val="600"/>
              </a:spcAft>
              <a:buClr>
                <a:schemeClr val="dk1"/>
              </a:buClr>
              <a:buSzPts val="1800"/>
              <a:buChar char="•"/>
            </a:pPr>
            <a:r>
              <a:rPr lang="en-GB" dirty="0">
                <a:solidFill>
                  <a:schemeClr val="dk1"/>
                </a:solidFill>
              </a:rPr>
              <a:t>You can choose to do as many or as few activities as you feel is appropriate for the theme of your Bring the Power School Festival Day. </a:t>
            </a:r>
          </a:p>
          <a:p>
            <a:pPr marL="285750" lvl="0" indent="-273050">
              <a:spcAft>
                <a:spcPts val="600"/>
              </a:spcAft>
              <a:buClr>
                <a:schemeClr val="dk1"/>
              </a:buClr>
              <a:buSzPts val="1800"/>
              <a:buChar char="•"/>
            </a:pPr>
            <a:r>
              <a:rPr lang="en-GB" dirty="0">
                <a:solidFill>
                  <a:schemeClr val="dk1"/>
                </a:solidFill>
              </a:rPr>
              <a:t>The more exciting the day, the more chance you have of winning some Bring the Power: School Festival rewards (see slides 22-24 for details).</a:t>
            </a:r>
          </a:p>
          <a:p>
            <a:pPr marL="12700" lvl="0">
              <a:spcAft>
                <a:spcPts val="600"/>
              </a:spcAft>
              <a:buClr>
                <a:schemeClr val="dk1"/>
              </a:buClr>
              <a:buSzPts val="1800"/>
            </a:pPr>
            <a:r>
              <a:rPr lang="en-GB" dirty="0">
                <a:solidFill>
                  <a:schemeClr val="dk1"/>
                </a:solidFill>
              </a:rPr>
              <a:t>The pack also includes teacher notes </a:t>
            </a:r>
            <a:br>
              <a:rPr lang="en-GB" dirty="0">
                <a:solidFill>
                  <a:schemeClr val="dk1"/>
                </a:solidFill>
              </a:rPr>
            </a:br>
            <a:r>
              <a:rPr lang="en-GB" dirty="0">
                <a:solidFill>
                  <a:schemeClr val="dk1"/>
                </a:solidFill>
              </a:rPr>
              <a:t>and printable worksheets and resources.</a:t>
            </a:r>
          </a:p>
        </p:txBody>
      </p:sp>
    </p:spTree>
    <p:extLst>
      <p:ext uri="{BB962C8B-B14F-4D97-AF65-F5344CB8AC3E}">
        <p14:creationId xmlns:p14="http://schemas.microsoft.com/office/powerpoint/2010/main" val="67470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1008382" y="390112"/>
            <a:ext cx="10327640" cy="1575435"/>
          </a:xfrm>
        </p:spPr>
        <p:txBody>
          <a:bodyPr/>
          <a:lstStyle/>
          <a:p>
            <a:r>
              <a:rPr lang="en-US" b="1" dirty="0"/>
              <a:t>OVERVIEW</a:t>
            </a:r>
          </a:p>
        </p:txBody>
      </p:sp>
      <p:sp>
        <p:nvSpPr>
          <p:cNvPr id="9" name="Content Placeholder 16">
            <a:extLst>
              <a:ext uri="{FF2B5EF4-FFF2-40B4-BE49-F238E27FC236}">
                <a16:creationId xmlns:a16="http://schemas.microsoft.com/office/drawing/2014/main" id="{D2AD1E37-129F-804F-B31E-FDCAA93D3CFD}"/>
              </a:ext>
            </a:extLst>
          </p:cNvPr>
          <p:cNvSpPr>
            <a:spLocks noGrp="1"/>
          </p:cNvSpPr>
          <p:nvPr>
            <p:ph idx="1"/>
          </p:nvPr>
        </p:nvSpPr>
        <p:spPr>
          <a:xfrm>
            <a:off x="1026160" y="1732585"/>
            <a:ext cx="4844062" cy="3925733"/>
          </a:xfrm>
        </p:spPr>
        <p:txBody>
          <a:bodyPr>
            <a:noAutofit/>
          </a:bodyPr>
          <a:lstStyle/>
          <a:p>
            <a:r>
              <a:rPr lang="en-GB" b="1" dirty="0">
                <a:solidFill>
                  <a:schemeClr val="dk1"/>
                </a:solidFill>
              </a:rPr>
              <a:t>Using this presentation</a:t>
            </a:r>
            <a:endParaRPr lang="en-GB" dirty="0"/>
          </a:p>
          <a:p>
            <a:pPr marL="12700" lvl="0">
              <a:spcAft>
                <a:spcPts val="600"/>
              </a:spcAft>
              <a:buClr>
                <a:schemeClr val="dk1"/>
              </a:buClr>
              <a:buSzPts val="1800"/>
            </a:pPr>
            <a:r>
              <a:rPr lang="en-GB" dirty="0">
                <a:solidFill>
                  <a:schemeClr val="dk1"/>
                </a:solidFill>
              </a:rPr>
              <a:t>The slides and slide notes include the vocabulary and subject knowledge you’ll need to use this presentation with confidence.</a:t>
            </a:r>
          </a:p>
          <a:p>
            <a:pPr marL="298450" lvl="0" indent="-285750">
              <a:spcAft>
                <a:spcPts val="600"/>
              </a:spcAft>
              <a:buClr>
                <a:schemeClr val="dk1"/>
              </a:buClr>
              <a:buSzPts val="1800"/>
              <a:buFont typeface="Arial" charset="0"/>
              <a:buChar char="•"/>
            </a:pPr>
            <a:r>
              <a:rPr lang="en-GB" b="1" dirty="0">
                <a:solidFill>
                  <a:schemeClr val="dk1"/>
                </a:solidFill>
              </a:rPr>
              <a:t>Slides 2-4:</a:t>
            </a:r>
            <a:r>
              <a:rPr lang="en-GB" dirty="0">
                <a:solidFill>
                  <a:schemeClr val="dk1"/>
                </a:solidFill>
              </a:rPr>
              <a:t> Overview for teachers.</a:t>
            </a:r>
            <a:br>
              <a:rPr lang="en-GB" dirty="0">
                <a:solidFill>
                  <a:schemeClr val="dk1"/>
                </a:solidFill>
              </a:rPr>
            </a:br>
            <a:r>
              <a:rPr lang="en-GB" i="1" dirty="0">
                <a:solidFill>
                  <a:schemeClr val="dk1"/>
                </a:solidFill>
              </a:rPr>
              <a:t>Hidden slides will not display in presentation mode.</a:t>
            </a:r>
          </a:p>
          <a:p>
            <a:pPr marL="298450" lvl="0" indent="-285750">
              <a:spcAft>
                <a:spcPts val="600"/>
              </a:spcAft>
              <a:buClr>
                <a:schemeClr val="dk1"/>
              </a:buClr>
              <a:buSzPts val="1800"/>
              <a:buFont typeface="Arial" charset="0"/>
              <a:buChar char="•"/>
            </a:pPr>
            <a:r>
              <a:rPr lang="en-GB" b="1" dirty="0">
                <a:solidFill>
                  <a:schemeClr val="dk1"/>
                </a:solidFill>
              </a:rPr>
              <a:t>Slides 4-24:</a:t>
            </a:r>
            <a:r>
              <a:rPr lang="en-GB" dirty="0">
                <a:solidFill>
                  <a:schemeClr val="dk1"/>
                </a:solidFill>
              </a:rPr>
              <a:t> Slides to use with pupils.</a:t>
            </a:r>
            <a:br>
              <a:rPr lang="en-GB" dirty="0">
                <a:solidFill>
                  <a:schemeClr val="dk1"/>
                </a:solidFill>
              </a:rPr>
            </a:br>
            <a:r>
              <a:rPr lang="en-GB" i="1" dirty="0">
                <a:solidFill>
                  <a:schemeClr val="dk1"/>
                </a:solidFill>
              </a:rPr>
              <a:t>Slide notes contain further guidance </a:t>
            </a:r>
            <a:br>
              <a:rPr lang="en-GB" i="1" dirty="0">
                <a:solidFill>
                  <a:schemeClr val="dk1"/>
                </a:solidFill>
              </a:rPr>
            </a:br>
            <a:r>
              <a:rPr lang="en-GB" i="1" dirty="0">
                <a:solidFill>
                  <a:schemeClr val="dk1"/>
                </a:solidFill>
              </a:rPr>
              <a:t>for teachers.</a:t>
            </a:r>
          </a:p>
        </p:txBody>
      </p:sp>
      <p:sp>
        <p:nvSpPr>
          <p:cNvPr id="12" name="Content Placeholder 17">
            <a:extLst>
              <a:ext uri="{FF2B5EF4-FFF2-40B4-BE49-F238E27FC236}">
                <a16:creationId xmlns:a16="http://schemas.microsoft.com/office/drawing/2014/main" id="{C31BDDD4-916D-014A-8747-B18E81D52275}"/>
              </a:ext>
            </a:extLst>
          </p:cNvPr>
          <p:cNvSpPr>
            <a:spLocks noGrp="1"/>
          </p:cNvSpPr>
          <p:nvPr>
            <p:ph idx="14"/>
          </p:nvPr>
        </p:nvSpPr>
        <p:spPr>
          <a:xfrm>
            <a:off x="6172202" y="1732585"/>
            <a:ext cx="4993640" cy="3925733"/>
          </a:xfrm>
        </p:spPr>
        <p:txBody>
          <a:bodyPr/>
          <a:lstStyle/>
          <a:p>
            <a:r>
              <a:rPr lang="en-GB" b="1" dirty="0"/>
              <a:t>Time required</a:t>
            </a:r>
            <a:endParaRPr lang="en-GB" dirty="0"/>
          </a:p>
          <a:p>
            <a:pPr fontAlgn="base"/>
            <a:r>
              <a:rPr lang="en-GB" dirty="0"/>
              <a:t>Activities vary between 10-30 minutes.</a:t>
            </a:r>
          </a:p>
          <a:p>
            <a:pPr fontAlgn="base"/>
            <a:r>
              <a:rPr lang="en-GB" dirty="0"/>
              <a:t>You can choose the activities you feel </a:t>
            </a:r>
            <a:br>
              <a:rPr lang="en-GB" dirty="0"/>
            </a:br>
            <a:r>
              <a:rPr lang="en-GB" dirty="0"/>
              <a:t>most suitable for your school and pupils. </a:t>
            </a:r>
          </a:p>
          <a:p>
            <a:pPr fontAlgn="base"/>
            <a:endParaRPr lang="en-GB" dirty="0"/>
          </a:p>
          <a:p>
            <a:r>
              <a:rPr lang="en-GB" b="1" dirty="0"/>
              <a:t>Developed with teachers</a:t>
            </a:r>
            <a:endParaRPr lang="en-GB" dirty="0"/>
          </a:p>
          <a:p>
            <a:pPr fontAlgn="base"/>
            <a:r>
              <a:rPr lang="en-GB" dirty="0"/>
              <a:t>This resource has been developed in partnership with practising teachers.</a:t>
            </a:r>
          </a:p>
        </p:txBody>
      </p:sp>
    </p:spTree>
    <p:extLst>
      <p:ext uri="{BB962C8B-B14F-4D97-AF65-F5344CB8AC3E}">
        <p14:creationId xmlns:p14="http://schemas.microsoft.com/office/powerpoint/2010/main" val="1487625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1008382" y="390112"/>
            <a:ext cx="10327640" cy="1575435"/>
          </a:xfrm>
        </p:spPr>
        <p:txBody>
          <a:bodyPr/>
          <a:lstStyle/>
          <a:p>
            <a:r>
              <a:rPr lang="en-US" b="1" dirty="0"/>
              <a:t>POLITICAL IMPARTIALITY</a:t>
            </a:r>
          </a:p>
        </p:txBody>
      </p:sp>
      <p:sp>
        <p:nvSpPr>
          <p:cNvPr id="9" name="Content Placeholder 16">
            <a:extLst>
              <a:ext uri="{FF2B5EF4-FFF2-40B4-BE49-F238E27FC236}">
                <a16:creationId xmlns:a16="http://schemas.microsoft.com/office/drawing/2014/main" id="{D2AD1E37-129F-804F-B31E-FDCAA93D3CFD}"/>
              </a:ext>
            </a:extLst>
          </p:cNvPr>
          <p:cNvSpPr>
            <a:spLocks noGrp="1"/>
          </p:cNvSpPr>
          <p:nvPr>
            <p:ph idx="1"/>
          </p:nvPr>
        </p:nvSpPr>
        <p:spPr>
          <a:xfrm>
            <a:off x="1026160" y="1732585"/>
            <a:ext cx="10157458" cy="3925733"/>
          </a:xfrm>
        </p:spPr>
        <p:txBody>
          <a:bodyPr>
            <a:noAutofit/>
          </a:bodyPr>
          <a:lstStyle/>
          <a:p>
            <a:endParaRPr lang="en-GB" b="1" dirty="0"/>
          </a:p>
          <a:p>
            <a:r>
              <a:rPr lang="en-GB" b="1" dirty="0"/>
              <a:t>Please refer to the </a:t>
            </a:r>
            <a:r>
              <a:rPr lang="en-GB" b="1" i="1" dirty="0"/>
              <a:t>Political impartiality in schools </a:t>
            </a:r>
            <a:r>
              <a:rPr lang="en-GB" b="1" dirty="0"/>
              <a:t>guidance: </a:t>
            </a:r>
            <a:r>
              <a:rPr lang="en-GB" b="1" dirty="0">
                <a:hlinkClick r:id="rId3"/>
              </a:rPr>
              <a:t>www.gov.uk/government/publications/political-impartiality-in-schools/political-impartiality-in-schools</a:t>
            </a:r>
            <a:endParaRPr lang="en-GB" b="1" dirty="0"/>
          </a:p>
          <a:p>
            <a:endParaRPr lang="en-GB" b="1" dirty="0"/>
          </a:p>
          <a:p>
            <a:r>
              <a:rPr lang="en-GB" b="1" dirty="0"/>
              <a:t>Schools should use their discretion when deciding on the use of specific resources </a:t>
            </a:r>
            <a:br>
              <a:rPr lang="en-GB" b="1" dirty="0"/>
            </a:br>
            <a:r>
              <a:rPr lang="en-GB" b="1" dirty="0"/>
              <a:t>and activities.</a:t>
            </a:r>
          </a:p>
          <a:p>
            <a:endParaRPr lang="en-GB" i="1" dirty="0">
              <a:solidFill>
                <a:schemeClr val="dk1"/>
              </a:solidFill>
            </a:endParaRPr>
          </a:p>
        </p:txBody>
      </p:sp>
    </p:spTree>
    <p:extLst>
      <p:ext uri="{BB962C8B-B14F-4D97-AF65-F5344CB8AC3E}">
        <p14:creationId xmlns:p14="http://schemas.microsoft.com/office/powerpoint/2010/main" val="2174108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124B630-98E4-694E-8829-D0358D3AF15F}"/>
              </a:ext>
              <a:ext uri="{C183D7F6-B498-43B3-948B-1728B52AA6E4}">
                <adec:decorative xmlns:adec="http://schemas.microsoft.com/office/drawing/2017/decorative" val="1"/>
              </a:ext>
            </a:extLst>
          </p:cNvPr>
          <p:cNvGrpSpPr/>
          <p:nvPr/>
        </p:nvGrpSpPr>
        <p:grpSpPr>
          <a:xfrm>
            <a:off x="966403" y="3579369"/>
            <a:ext cx="7116654" cy="2205431"/>
            <a:chOff x="966403" y="3579369"/>
            <a:chExt cx="7116654" cy="2205431"/>
          </a:xfrm>
        </p:grpSpPr>
        <p:sp>
          <p:nvSpPr>
            <p:cNvPr id="18" name="Rectangle 17">
              <a:extLst>
                <a:ext uri="{FF2B5EF4-FFF2-40B4-BE49-F238E27FC236}">
                  <a16:creationId xmlns:a16="http://schemas.microsoft.com/office/drawing/2014/main" id="{FD4FB6BA-3C37-5C4E-907B-D60854A723D5}"/>
                </a:ext>
              </a:extLst>
            </p:cNvPr>
            <p:cNvSpPr/>
            <p:nvPr/>
          </p:nvSpPr>
          <p:spPr>
            <a:xfrm rot="5280000">
              <a:off x="3430914" y="1236595"/>
              <a:ext cx="2083694" cy="70127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9" name="Rectangle 18"/>
            <p:cNvSpPr/>
            <p:nvPr/>
          </p:nvSpPr>
          <p:spPr>
            <a:xfrm>
              <a:off x="1076555" y="3579369"/>
              <a:ext cx="7006502" cy="2177963"/>
            </a:xfrm>
            <a:prstGeom prst="rect">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17" name="Picture 16">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972" y="765544"/>
            <a:ext cx="5401030" cy="6092456"/>
          </a:xfrm>
          <a:prstGeom prst="rect">
            <a:avLst/>
          </a:prstGeom>
        </p:spPr>
      </p:pic>
      <p:sp>
        <p:nvSpPr>
          <p:cNvPr id="22"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932180" y="2111064"/>
            <a:ext cx="5683109" cy="1316037"/>
          </a:xfrm>
          <a:prstGeom prst="rect">
            <a:avLst/>
          </a:prstGeom>
        </p:spPr>
        <p:txBody>
          <a:bodyPr>
            <a:noAutofit/>
          </a:bodyPr>
          <a:lstStyle/>
          <a:p>
            <a:pPr marL="0" lvl="0" indent="0">
              <a:spcBef>
                <a:spcPts val="0"/>
              </a:spcBef>
              <a:buNone/>
            </a:pPr>
            <a:r>
              <a:rPr lang="en-GB" sz="1800" b="1" dirty="0">
                <a:solidFill>
                  <a:schemeClr val="dk1"/>
                </a:solidFill>
                <a:latin typeface="Arial" charset="0"/>
                <a:ea typeface="Arial" charset="0"/>
                <a:cs typeface="Arial" charset="0"/>
                <a:sym typeface="Aharoni"/>
              </a:rPr>
              <a:t>The Birmingham 2022 Commonwealth Games </a:t>
            </a:r>
            <a:br>
              <a:rPr lang="en-GB" sz="1800" b="1" dirty="0">
                <a:solidFill>
                  <a:schemeClr val="dk1"/>
                </a:solidFill>
                <a:latin typeface="Arial" charset="0"/>
                <a:ea typeface="Arial" charset="0"/>
                <a:cs typeface="Arial" charset="0"/>
                <a:sym typeface="Aharoni"/>
              </a:rPr>
            </a:br>
            <a:r>
              <a:rPr lang="en-GB" sz="1800" b="1" dirty="0">
                <a:solidFill>
                  <a:schemeClr val="dk1"/>
                </a:solidFill>
                <a:latin typeface="Arial" charset="0"/>
                <a:ea typeface="Arial" charset="0"/>
                <a:cs typeface="Arial" charset="0"/>
                <a:sym typeface="Aharoni"/>
              </a:rPr>
              <a:t>is coming to Birmingham this summer – and </a:t>
            </a:r>
            <a:br>
              <a:rPr lang="en-GB" sz="1800" b="1" dirty="0">
                <a:solidFill>
                  <a:schemeClr val="dk1"/>
                </a:solidFill>
                <a:latin typeface="Arial" charset="0"/>
                <a:ea typeface="Arial" charset="0"/>
                <a:cs typeface="Arial" charset="0"/>
                <a:sym typeface="Aharoni"/>
              </a:rPr>
            </a:br>
            <a:r>
              <a:rPr lang="en-GB" sz="1800" b="1" dirty="0">
                <a:solidFill>
                  <a:schemeClr val="dk1"/>
                </a:solidFill>
                <a:latin typeface="Arial" charset="0"/>
                <a:ea typeface="Arial" charset="0"/>
                <a:cs typeface="Arial" charset="0"/>
                <a:sym typeface="Aharoni"/>
              </a:rPr>
              <a:t>we want you to be a part of it!</a:t>
            </a:r>
          </a:p>
          <a:p>
            <a:pPr marL="0" lvl="0" indent="0">
              <a:spcBef>
                <a:spcPts val="0"/>
              </a:spcBef>
              <a:buNone/>
            </a:pPr>
            <a:endParaRPr lang="en-GB" sz="1800" dirty="0">
              <a:solidFill>
                <a:schemeClr val="dk1"/>
              </a:solidFill>
              <a:latin typeface="Arial" charset="0"/>
              <a:ea typeface="Arial" charset="0"/>
              <a:cs typeface="Arial" charset="0"/>
              <a:sym typeface="Aharoni"/>
            </a:endParaRPr>
          </a:p>
          <a:p>
            <a:pPr marL="0" lvl="0" indent="0">
              <a:spcBef>
                <a:spcPts val="0"/>
              </a:spcBef>
              <a:buNone/>
            </a:pPr>
            <a:r>
              <a:rPr lang="en-GB" sz="1800" dirty="0">
                <a:solidFill>
                  <a:schemeClr val="dk1"/>
                </a:solidFill>
                <a:latin typeface="Arial" charset="0"/>
                <a:ea typeface="Arial" charset="0"/>
                <a:cs typeface="Arial" charset="0"/>
                <a:sym typeface="Aharoni"/>
              </a:rPr>
              <a:t>The Games will run from 28 July - 8 August 2022 </a:t>
            </a:r>
          </a:p>
        </p:txBody>
      </p:sp>
      <p:sp>
        <p:nvSpPr>
          <p:cNvPr id="11" name="Title 5">
            <a:extLst>
              <a:ext uri="{FF2B5EF4-FFF2-40B4-BE49-F238E27FC236}">
                <a16:creationId xmlns:a16="http://schemas.microsoft.com/office/drawing/2014/main" id="{83DE531F-3657-3D47-A445-FD68345F39F3}"/>
              </a:ext>
            </a:extLst>
          </p:cNvPr>
          <p:cNvSpPr>
            <a:spLocks noGrp="1"/>
          </p:cNvSpPr>
          <p:nvPr>
            <p:ph type="title"/>
          </p:nvPr>
        </p:nvSpPr>
        <p:spPr>
          <a:xfrm>
            <a:off x="932180" y="507682"/>
            <a:ext cx="6522168" cy="1575435"/>
          </a:xfrm>
        </p:spPr>
        <p:txBody>
          <a:bodyPr/>
          <a:lstStyle/>
          <a:p>
            <a:r>
              <a:rPr lang="en-US" b="1" dirty="0"/>
              <a:t>BRING THE POWER!</a:t>
            </a:r>
          </a:p>
        </p:txBody>
      </p:sp>
      <p:pic>
        <p:nvPicPr>
          <p:cNvPr id="12" name="Picture 11">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26161" y="1527200"/>
            <a:ext cx="3760152" cy="226019"/>
          </a:xfrm>
          <a:prstGeom prst="rect">
            <a:avLst/>
          </a:prstGeom>
        </p:spPr>
      </p:pic>
      <p:sp>
        <p:nvSpPr>
          <p:cNvPr id="20" name="Content Placeholder 5">
            <a:extLst>
              <a:ext uri="{FF2B5EF4-FFF2-40B4-BE49-F238E27FC236}">
                <a16:creationId xmlns:a16="http://schemas.microsoft.com/office/drawing/2014/main" id="{9F95E654-B6FA-3649-B7EE-10F38CB2C064}"/>
              </a:ext>
            </a:extLst>
          </p:cNvPr>
          <p:cNvSpPr>
            <a:spLocks noGrp="1"/>
          </p:cNvSpPr>
          <p:nvPr>
            <p:ph idx="1"/>
          </p:nvPr>
        </p:nvSpPr>
        <p:spPr>
          <a:xfrm>
            <a:off x="1227994" y="3755932"/>
            <a:ext cx="5419953" cy="1849132"/>
          </a:xfrm>
        </p:spPr>
        <p:txBody>
          <a:bodyPr>
            <a:noAutofit/>
          </a:bodyPr>
          <a:lstStyle/>
          <a:p>
            <a:r>
              <a:rPr lang="en-GB" sz="1800" b="1" dirty="0"/>
              <a:t>What is Bring the Power?</a:t>
            </a:r>
          </a:p>
          <a:p>
            <a:r>
              <a:rPr lang="en-GB" sz="1800" b="0" dirty="0"/>
              <a:t>Bring the Power is the official youth programme </a:t>
            </a:r>
            <a:br>
              <a:rPr lang="en-GB" sz="1800" b="0" dirty="0"/>
            </a:br>
            <a:r>
              <a:rPr lang="en-GB" sz="1800" b="0" dirty="0"/>
              <a:t>of the Birmingham 2022 Commonwealth Games. </a:t>
            </a:r>
          </a:p>
          <a:p>
            <a:r>
              <a:rPr lang="en-GB" sz="1800" b="0" dirty="0"/>
              <a:t>We want children and young people to get closer </a:t>
            </a:r>
            <a:br>
              <a:rPr lang="en-GB" sz="1800" b="0" dirty="0"/>
            </a:br>
            <a:r>
              <a:rPr lang="en-GB" sz="1800" b="0" dirty="0"/>
              <a:t>to the Games and take the lead in planning events as part of this Bring the Power: School Festival.</a:t>
            </a:r>
          </a:p>
          <a:p>
            <a:endParaRPr lang="en-GB" sz="1800" b="0" dirty="0"/>
          </a:p>
          <a:p>
            <a:endParaRPr lang="en-GB" sz="1800" b="0" dirty="0"/>
          </a:p>
          <a:p>
            <a:endParaRPr lang="en-GB" sz="1800" b="0" dirty="0"/>
          </a:p>
          <a:p>
            <a:endParaRPr lang="en-GB" sz="1800" dirty="0"/>
          </a:p>
        </p:txBody>
      </p:sp>
    </p:spTree>
    <p:extLst>
      <p:ext uri="{BB962C8B-B14F-4D97-AF65-F5344CB8AC3E}">
        <p14:creationId xmlns:p14="http://schemas.microsoft.com/office/powerpoint/2010/main" val="421970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38">
            <a:extLst>
              <a:ext uri="{FF2B5EF4-FFF2-40B4-BE49-F238E27FC236}">
                <a16:creationId xmlns:a16="http://schemas.microsoft.com/office/drawing/2014/main" id="{32B3B968-A661-B244-9888-C5809D79FE5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659066" y="600993"/>
            <a:ext cx="4731423" cy="1454957"/>
          </a:xfrm>
          <a:prstGeom prst="rect">
            <a:avLst/>
          </a:prstGeom>
        </p:spPr>
      </p:pic>
      <p:sp>
        <p:nvSpPr>
          <p:cNvPr id="6" name="Title 5">
            <a:extLst>
              <a:ext uri="{FF2B5EF4-FFF2-40B4-BE49-F238E27FC236}">
                <a16:creationId xmlns:a16="http://schemas.microsoft.com/office/drawing/2014/main" id="{83DE531F-3657-3D47-A445-FD68345F39F3}"/>
              </a:ext>
            </a:extLst>
          </p:cNvPr>
          <p:cNvSpPr>
            <a:spLocks noGrp="1"/>
          </p:cNvSpPr>
          <p:nvPr>
            <p:ph type="title"/>
          </p:nvPr>
        </p:nvSpPr>
        <p:spPr>
          <a:xfrm>
            <a:off x="932180" y="507682"/>
            <a:ext cx="6522168" cy="1575435"/>
          </a:xfrm>
        </p:spPr>
        <p:txBody>
          <a:bodyPr/>
          <a:lstStyle/>
          <a:p>
            <a:r>
              <a:rPr lang="en-US" b="1" dirty="0"/>
              <a:t>BRING THE POWER!</a:t>
            </a:r>
          </a:p>
        </p:txBody>
      </p:sp>
      <p:pic>
        <p:nvPicPr>
          <p:cNvPr id="9" name="Picture 8">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26161" y="1527200"/>
            <a:ext cx="3650341" cy="219419"/>
          </a:xfrm>
          <a:prstGeom prst="rect">
            <a:avLst/>
          </a:prstGeom>
        </p:spPr>
      </p:pic>
      <p:sp>
        <p:nvSpPr>
          <p:cNvPr id="11"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5334846" y="2083117"/>
            <a:ext cx="5908887" cy="3056554"/>
          </a:xfrm>
          <a:prstGeom prst="rect">
            <a:avLst/>
          </a:prstGeom>
        </p:spPr>
        <p:txBody>
          <a:bodyPr>
            <a:noAutofit/>
          </a:bodyPr>
          <a:lstStyle/>
          <a:p>
            <a:pPr marL="0" lvl="0" indent="0">
              <a:spcBef>
                <a:spcPts val="0"/>
              </a:spcBef>
              <a:spcAft>
                <a:spcPts val="1200"/>
              </a:spcAft>
              <a:buNone/>
            </a:pPr>
            <a:r>
              <a:rPr lang="en-GB" sz="1800" b="1" dirty="0">
                <a:solidFill>
                  <a:schemeClr val="dk1"/>
                </a:solidFill>
                <a:latin typeface="Arial" charset="0"/>
                <a:ea typeface="Arial" charset="0"/>
                <a:cs typeface="Arial" charset="0"/>
                <a:sym typeface="Aharoni"/>
              </a:rPr>
              <a:t>Over to you!</a:t>
            </a:r>
          </a:p>
          <a:p>
            <a:pPr marL="0" lvl="0" indent="0">
              <a:spcBef>
                <a:spcPts val="0"/>
              </a:spcBef>
              <a:spcAft>
                <a:spcPts val="1200"/>
              </a:spcAft>
              <a:buNone/>
            </a:pPr>
            <a:r>
              <a:rPr lang="en-GB" sz="1800" dirty="0">
                <a:solidFill>
                  <a:schemeClr val="dk1"/>
                </a:solidFill>
                <a:latin typeface="Arial" charset="0"/>
                <a:ea typeface="Arial" charset="0"/>
                <a:cs typeface="Arial" charset="0"/>
                <a:sym typeface="Aharoni"/>
              </a:rPr>
              <a:t>We want you to host events and activities which </a:t>
            </a:r>
            <a:br>
              <a:rPr lang="en-GB" sz="1800" dirty="0">
                <a:solidFill>
                  <a:schemeClr val="dk1"/>
                </a:solidFill>
                <a:latin typeface="Arial" charset="0"/>
                <a:ea typeface="Arial" charset="0"/>
                <a:cs typeface="Arial" charset="0"/>
                <a:sym typeface="Aharoni"/>
              </a:rPr>
            </a:br>
            <a:r>
              <a:rPr lang="en-GB" sz="1800" dirty="0">
                <a:solidFill>
                  <a:schemeClr val="dk1"/>
                </a:solidFill>
                <a:latin typeface="Arial" charset="0"/>
                <a:ea typeface="Arial" charset="0"/>
                <a:cs typeface="Arial" charset="0"/>
                <a:sym typeface="Aharoni"/>
              </a:rPr>
              <a:t>Bring the Power to your school and community. </a:t>
            </a:r>
          </a:p>
          <a:p>
            <a:pPr marL="0" lvl="0" indent="0">
              <a:spcBef>
                <a:spcPts val="0"/>
              </a:spcBef>
              <a:spcAft>
                <a:spcPts val="1200"/>
              </a:spcAft>
              <a:buNone/>
            </a:pPr>
            <a:r>
              <a:rPr lang="en-GB" sz="1800" dirty="0">
                <a:solidFill>
                  <a:schemeClr val="dk1"/>
                </a:solidFill>
                <a:latin typeface="Arial" charset="0"/>
                <a:ea typeface="Arial" charset="0"/>
                <a:cs typeface="Arial" charset="0"/>
                <a:sym typeface="Aharoni"/>
              </a:rPr>
              <a:t>In this pack you can find lots of ideas to plan, run </a:t>
            </a:r>
            <a:br>
              <a:rPr lang="en-GB" sz="1800" dirty="0">
                <a:solidFill>
                  <a:schemeClr val="dk1"/>
                </a:solidFill>
                <a:latin typeface="Arial" charset="0"/>
                <a:ea typeface="Arial" charset="0"/>
                <a:cs typeface="Arial" charset="0"/>
                <a:sym typeface="Aharoni"/>
              </a:rPr>
            </a:br>
            <a:r>
              <a:rPr lang="en-GB" sz="1800" dirty="0">
                <a:solidFill>
                  <a:schemeClr val="dk1"/>
                </a:solidFill>
                <a:latin typeface="Arial" charset="0"/>
                <a:ea typeface="Arial" charset="0"/>
                <a:cs typeface="Arial" charset="0"/>
                <a:sym typeface="Aharoni"/>
              </a:rPr>
              <a:t>and decorate your very own activities to get ready </a:t>
            </a:r>
            <a:br>
              <a:rPr lang="en-GB" sz="1800" dirty="0">
                <a:solidFill>
                  <a:schemeClr val="dk1"/>
                </a:solidFill>
                <a:latin typeface="Arial" charset="0"/>
                <a:ea typeface="Arial" charset="0"/>
                <a:cs typeface="Arial" charset="0"/>
                <a:sym typeface="Aharoni"/>
              </a:rPr>
            </a:br>
            <a:r>
              <a:rPr lang="en-GB" sz="1800" dirty="0">
                <a:solidFill>
                  <a:schemeClr val="dk1"/>
                </a:solidFill>
                <a:latin typeface="Arial" charset="0"/>
                <a:ea typeface="Arial" charset="0"/>
                <a:cs typeface="Arial" charset="0"/>
                <a:sym typeface="Aharoni"/>
              </a:rPr>
              <a:t>for the Birmingham 2022 Commonwealth Games!</a:t>
            </a:r>
          </a:p>
          <a:p>
            <a:pPr marL="0" lvl="0" indent="0">
              <a:spcBef>
                <a:spcPts val="0"/>
              </a:spcBef>
              <a:spcAft>
                <a:spcPts val="1200"/>
              </a:spcAft>
              <a:buNone/>
            </a:pPr>
            <a:r>
              <a:rPr lang="en-GB" sz="1800" dirty="0">
                <a:solidFill>
                  <a:schemeClr val="dk1"/>
                </a:solidFill>
                <a:latin typeface="Arial" charset="0"/>
                <a:ea typeface="Arial" charset="0"/>
                <a:cs typeface="Arial" charset="0"/>
                <a:sym typeface="Aharoni"/>
              </a:rPr>
              <a:t>Some of these activities are geared towards assemblies or displays, but most of them can be used as part of </a:t>
            </a:r>
            <a:br>
              <a:rPr lang="en-GB" sz="1800" dirty="0">
                <a:solidFill>
                  <a:schemeClr val="dk1"/>
                </a:solidFill>
                <a:latin typeface="Arial" charset="0"/>
                <a:ea typeface="Arial" charset="0"/>
                <a:cs typeface="Arial" charset="0"/>
                <a:sym typeface="Aharoni"/>
              </a:rPr>
            </a:br>
            <a:r>
              <a:rPr lang="en-GB" sz="1800" dirty="0">
                <a:solidFill>
                  <a:schemeClr val="dk1"/>
                </a:solidFill>
                <a:latin typeface="Arial" charset="0"/>
                <a:ea typeface="Arial" charset="0"/>
                <a:cs typeface="Arial" charset="0"/>
                <a:sym typeface="Aharoni"/>
              </a:rPr>
              <a:t>a special </a:t>
            </a:r>
            <a:r>
              <a:rPr lang="en-GB" sz="1800" b="1" dirty="0">
                <a:solidFill>
                  <a:schemeClr val="dk1"/>
                </a:solidFill>
                <a:latin typeface="Arial" charset="0"/>
                <a:ea typeface="Arial" charset="0"/>
                <a:cs typeface="Arial" charset="0"/>
                <a:sym typeface="Aharoni"/>
              </a:rPr>
              <a:t>Bring the Power: School Festival</a:t>
            </a:r>
            <a:r>
              <a:rPr lang="en-GB" sz="1800" dirty="0">
                <a:solidFill>
                  <a:schemeClr val="dk1"/>
                </a:solidFill>
                <a:latin typeface="Arial" charset="0"/>
                <a:ea typeface="Arial" charset="0"/>
                <a:cs typeface="Arial" charset="0"/>
                <a:sym typeface="Aharoni"/>
              </a:rPr>
              <a:t> </a:t>
            </a:r>
            <a:r>
              <a:rPr lang="en-GB" sz="1800" b="1" dirty="0">
                <a:solidFill>
                  <a:schemeClr val="dk1"/>
                </a:solidFill>
                <a:latin typeface="Arial" charset="0"/>
                <a:ea typeface="Arial" charset="0"/>
                <a:cs typeface="Arial" charset="0"/>
                <a:sym typeface="Aharoni"/>
              </a:rPr>
              <a:t>Day</a:t>
            </a:r>
            <a:r>
              <a:rPr lang="en-GB" sz="1800" dirty="0">
                <a:solidFill>
                  <a:schemeClr val="dk1"/>
                </a:solidFill>
                <a:latin typeface="Arial" charset="0"/>
                <a:ea typeface="Arial" charset="0"/>
                <a:cs typeface="Arial" charset="0"/>
                <a:sym typeface="Aharoni"/>
              </a:rPr>
              <a:t>! </a:t>
            </a:r>
          </a:p>
          <a:p>
            <a:pPr marL="0" lvl="0" indent="0">
              <a:spcBef>
                <a:spcPts val="0"/>
              </a:spcBef>
              <a:buNone/>
            </a:pPr>
            <a:endParaRPr lang="en-GB" sz="1800" dirty="0">
              <a:solidFill>
                <a:schemeClr val="dk1"/>
              </a:solidFill>
              <a:latin typeface="Arial" charset="0"/>
              <a:ea typeface="Arial" charset="0"/>
              <a:cs typeface="Arial" charset="0"/>
              <a:sym typeface="Aharoni"/>
            </a:endParaRPr>
          </a:p>
        </p:txBody>
      </p:sp>
      <p:sp>
        <p:nvSpPr>
          <p:cNvPr id="12" name="Content Placeholder 20">
            <a:extLst>
              <a:ext uri="{FF2B5EF4-FFF2-40B4-BE49-F238E27FC236}">
                <a16:creationId xmlns:a16="http://schemas.microsoft.com/office/drawing/2014/main" id="{74E0A105-B28B-CF49-8955-4C38AC39460A}"/>
              </a:ext>
            </a:extLst>
          </p:cNvPr>
          <p:cNvSpPr>
            <a:spLocks noGrp="1"/>
          </p:cNvSpPr>
          <p:nvPr>
            <p:ph idx="4294967295"/>
          </p:nvPr>
        </p:nvSpPr>
        <p:spPr>
          <a:xfrm>
            <a:off x="7128398" y="1099088"/>
            <a:ext cx="4057998" cy="612631"/>
          </a:xfrm>
          <a:prstGeom prst="rect">
            <a:avLst/>
          </a:prstGeom>
        </p:spPr>
        <p:txBody>
          <a:bodyPr>
            <a:noAutofit/>
          </a:bodyPr>
          <a:lstStyle/>
          <a:p>
            <a:pPr marL="0" indent="0" algn="ctr">
              <a:buNone/>
            </a:pPr>
            <a:r>
              <a:rPr lang="en-GB" sz="1800" b="1" dirty="0">
                <a:latin typeface="Arial" charset="0"/>
                <a:ea typeface="Arial" charset="0"/>
                <a:cs typeface="Arial" charset="0"/>
              </a:rPr>
              <a:t>What might Bring the Power mean to your school community?</a:t>
            </a:r>
            <a:endParaRPr lang="en-US" sz="1800" b="1" dirty="0">
              <a:latin typeface="Arial" charset="0"/>
              <a:ea typeface="Arial" charset="0"/>
              <a:cs typeface="Arial" charset="0"/>
            </a:endParaRPr>
          </a:p>
        </p:txBody>
      </p:sp>
    </p:spTree>
    <p:extLst>
      <p:ext uri="{BB962C8B-B14F-4D97-AF65-F5344CB8AC3E}">
        <p14:creationId xmlns:p14="http://schemas.microsoft.com/office/powerpoint/2010/main" val="1651963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0F91872-21ED-E548-B708-AB978830CFD2}"/>
              </a:ext>
              <a:ext uri="{C183D7F6-B498-43B3-948B-1728B52AA6E4}">
                <adec:decorative xmlns:adec="http://schemas.microsoft.com/office/drawing/2017/decorative" val="1"/>
              </a:ext>
            </a:extLst>
          </p:cNvPr>
          <p:cNvGrpSpPr/>
          <p:nvPr/>
        </p:nvGrpSpPr>
        <p:grpSpPr>
          <a:xfrm>
            <a:off x="4426213" y="1922237"/>
            <a:ext cx="5121159" cy="3955661"/>
            <a:chOff x="4426213" y="1922237"/>
            <a:chExt cx="5121159" cy="3955661"/>
          </a:xfrm>
        </p:grpSpPr>
        <p:sp>
          <p:nvSpPr>
            <p:cNvPr id="18" name="Rectangle 17">
              <a:extLst>
                <a:ext uri="{FF2B5EF4-FFF2-40B4-BE49-F238E27FC236}">
                  <a16:creationId xmlns:a16="http://schemas.microsoft.com/office/drawing/2014/main" id="{FD4FB6BA-3C37-5C4E-907B-D60854A723D5}"/>
                </a:ext>
              </a:extLst>
            </p:cNvPr>
            <p:cNvSpPr/>
            <p:nvPr/>
          </p:nvSpPr>
          <p:spPr>
            <a:xfrm rot="5280000">
              <a:off x="4159726" y="2361536"/>
              <a:ext cx="3782849" cy="32498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9" name="Rectangle 18"/>
            <p:cNvSpPr/>
            <p:nvPr/>
          </p:nvSpPr>
          <p:spPr>
            <a:xfrm>
              <a:off x="4547773" y="1922237"/>
              <a:ext cx="4999599" cy="3893964"/>
            </a:xfrm>
            <a:prstGeom prst="rect">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5" name="Picture 4">
            <a:extLst>
              <a:ext uri="{FF2B5EF4-FFF2-40B4-BE49-F238E27FC236}">
                <a16:creationId xmlns:a16="http://schemas.microsoft.com/office/drawing/2014/main" id="{7053EB8B-20B3-3F4C-8B2F-E13C5998DA37}"/>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46830" y="-1"/>
            <a:ext cx="3729334" cy="2941561"/>
          </a:xfrm>
          <a:prstGeom prst="rect">
            <a:avLst/>
          </a:prstGeom>
        </p:spPr>
      </p:pic>
      <p:sp>
        <p:nvSpPr>
          <p:cNvPr id="22"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932181" y="2122353"/>
            <a:ext cx="3048741" cy="3056554"/>
          </a:xfrm>
          <a:prstGeom prst="rect">
            <a:avLst/>
          </a:prstGeom>
        </p:spPr>
        <p:txBody>
          <a:bodyPr>
            <a:noAutofit/>
          </a:bodyPr>
          <a:lstStyle/>
          <a:p>
            <a:pPr marL="0" lvl="0" indent="0">
              <a:spcBef>
                <a:spcPts val="0"/>
              </a:spcBef>
              <a:spcAft>
                <a:spcPts val="1200"/>
              </a:spcAft>
              <a:buNone/>
            </a:pPr>
            <a:r>
              <a:rPr lang="en" sz="1800" dirty="0">
                <a:solidFill>
                  <a:schemeClr val="dk1"/>
                </a:solidFill>
                <a:latin typeface="Arial" charset="0"/>
                <a:ea typeface="Arial" charset="0"/>
                <a:cs typeface="Arial" charset="0"/>
                <a:sym typeface="Lato"/>
              </a:rPr>
              <a:t>Start by deciding what kind </a:t>
            </a:r>
            <a:br>
              <a:rPr lang="en" sz="1800" dirty="0">
                <a:solidFill>
                  <a:schemeClr val="dk1"/>
                </a:solidFill>
                <a:latin typeface="Arial" charset="0"/>
                <a:ea typeface="Arial" charset="0"/>
                <a:cs typeface="Arial" charset="0"/>
                <a:sym typeface="Lato"/>
              </a:rPr>
            </a:br>
            <a:r>
              <a:rPr lang="en" sz="1800" dirty="0">
                <a:solidFill>
                  <a:schemeClr val="dk1"/>
                </a:solidFill>
                <a:latin typeface="Arial" charset="0"/>
                <a:ea typeface="Arial" charset="0"/>
                <a:cs typeface="Arial" charset="0"/>
                <a:sym typeface="Lato"/>
              </a:rPr>
              <a:t>of festival or event you want to </a:t>
            </a:r>
            <a:r>
              <a:rPr lang="en" sz="1800" dirty="0" err="1">
                <a:solidFill>
                  <a:schemeClr val="dk1"/>
                </a:solidFill>
                <a:latin typeface="Arial" charset="0"/>
                <a:ea typeface="Arial" charset="0"/>
                <a:cs typeface="Arial" charset="0"/>
                <a:sym typeface="Lato"/>
              </a:rPr>
              <a:t>organise</a:t>
            </a:r>
            <a:r>
              <a:rPr lang="en" sz="1800" dirty="0">
                <a:solidFill>
                  <a:schemeClr val="dk1"/>
                </a:solidFill>
                <a:latin typeface="Arial" charset="0"/>
                <a:ea typeface="Arial" charset="0"/>
                <a:cs typeface="Arial" charset="0"/>
                <a:sym typeface="Lato"/>
              </a:rPr>
              <a:t> at your school.</a:t>
            </a:r>
          </a:p>
          <a:p>
            <a:pPr marL="0" lvl="0" indent="0">
              <a:spcBef>
                <a:spcPts val="1200"/>
              </a:spcBef>
              <a:spcAft>
                <a:spcPts val="1200"/>
              </a:spcAft>
              <a:buNone/>
            </a:pPr>
            <a:r>
              <a:rPr lang="en" sz="1800" dirty="0">
                <a:solidFill>
                  <a:schemeClr val="dk1"/>
                </a:solidFill>
                <a:latin typeface="Arial" charset="0"/>
                <a:ea typeface="Arial" charset="0"/>
                <a:cs typeface="Arial" charset="0"/>
                <a:sym typeface="Lato"/>
              </a:rPr>
              <a:t>Then use the </a:t>
            </a:r>
            <a:r>
              <a:rPr lang="en" sz="1800" b="1" dirty="0">
                <a:solidFill>
                  <a:schemeClr val="dk1"/>
                </a:solidFill>
                <a:latin typeface="Arial" charset="0"/>
                <a:ea typeface="Arial" charset="0"/>
                <a:cs typeface="Arial" charset="0"/>
                <a:sym typeface="Lato"/>
              </a:rPr>
              <a:t>Festival planning worksheet </a:t>
            </a:r>
            <a:br>
              <a:rPr lang="en" sz="1800" b="1" dirty="0">
                <a:solidFill>
                  <a:schemeClr val="dk1"/>
                </a:solidFill>
                <a:latin typeface="Arial" charset="0"/>
                <a:ea typeface="Arial" charset="0"/>
                <a:cs typeface="Arial" charset="0"/>
                <a:sym typeface="Lato"/>
              </a:rPr>
            </a:br>
            <a:r>
              <a:rPr lang="en" sz="1800" dirty="0">
                <a:solidFill>
                  <a:schemeClr val="dk1"/>
                </a:solidFill>
                <a:latin typeface="Arial" charset="0"/>
                <a:ea typeface="Arial" charset="0"/>
                <a:cs typeface="Arial" charset="0"/>
                <a:sym typeface="Lato"/>
              </a:rPr>
              <a:t>to help you get started! </a:t>
            </a:r>
          </a:p>
          <a:p>
            <a:pPr marL="0" lvl="0" indent="0">
              <a:spcBef>
                <a:spcPts val="1200"/>
              </a:spcBef>
              <a:spcAft>
                <a:spcPts val="1200"/>
              </a:spcAft>
              <a:buNone/>
            </a:pPr>
            <a:r>
              <a:rPr lang="en" sz="1800" b="1" dirty="0">
                <a:solidFill>
                  <a:schemeClr val="dk1"/>
                </a:solidFill>
                <a:latin typeface="Arial" charset="0"/>
                <a:ea typeface="Arial" charset="0"/>
                <a:cs typeface="Arial" charset="0"/>
                <a:sym typeface="Lato"/>
              </a:rPr>
              <a:t>Make sure your festival </a:t>
            </a:r>
            <a:br>
              <a:rPr lang="en" sz="1800" b="1" dirty="0">
                <a:solidFill>
                  <a:schemeClr val="dk1"/>
                </a:solidFill>
                <a:latin typeface="Arial" charset="0"/>
                <a:ea typeface="Arial" charset="0"/>
                <a:cs typeface="Arial" charset="0"/>
                <a:sym typeface="Lato"/>
              </a:rPr>
            </a:br>
            <a:r>
              <a:rPr lang="en" sz="1800" b="1" dirty="0">
                <a:solidFill>
                  <a:schemeClr val="dk1"/>
                </a:solidFill>
                <a:latin typeface="Arial" charset="0"/>
                <a:ea typeface="Arial" charset="0"/>
                <a:cs typeface="Arial" charset="0"/>
                <a:sym typeface="Lato"/>
              </a:rPr>
              <a:t>will ‘Bring the Power’ of </a:t>
            </a:r>
            <a:br>
              <a:rPr lang="en" sz="1800" b="1" dirty="0">
                <a:solidFill>
                  <a:schemeClr val="dk1"/>
                </a:solidFill>
                <a:latin typeface="Arial" charset="0"/>
                <a:ea typeface="Arial" charset="0"/>
                <a:cs typeface="Arial" charset="0"/>
                <a:sym typeface="Lato"/>
              </a:rPr>
            </a:br>
            <a:r>
              <a:rPr lang="en" sz="1800" b="1" dirty="0">
                <a:solidFill>
                  <a:schemeClr val="dk1"/>
                </a:solidFill>
                <a:latin typeface="Arial" charset="0"/>
                <a:ea typeface="Arial" charset="0"/>
                <a:cs typeface="Arial" charset="0"/>
                <a:sym typeface="Lato"/>
              </a:rPr>
              <a:t>the Birmingham 2022 Commonwealth Games </a:t>
            </a:r>
            <a:br>
              <a:rPr lang="en" sz="1800" b="1" dirty="0">
                <a:solidFill>
                  <a:schemeClr val="dk1"/>
                </a:solidFill>
                <a:latin typeface="Arial" charset="0"/>
                <a:ea typeface="Arial" charset="0"/>
                <a:cs typeface="Arial" charset="0"/>
                <a:sym typeface="Lato"/>
              </a:rPr>
            </a:br>
            <a:r>
              <a:rPr lang="en" sz="1800" b="1" dirty="0">
                <a:solidFill>
                  <a:schemeClr val="dk1"/>
                </a:solidFill>
                <a:latin typeface="Arial" charset="0"/>
                <a:ea typeface="Arial" charset="0"/>
                <a:cs typeface="Arial" charset="0"/>
                <a:sym typeface="Lato"/>
              </a:rPr>
              <a:t>to your school!</a:t>
            </a:r>
          </a:p>
        </p:txBody>
      </p:sp>
      <p:sp>
        <p:nvSpPr>
          <p:cNvPr id="20" name="Content Placeholder 5">
            <a:extLst>
              <a:ext uri="{FF2B5EF4-FFF2-40B4-BE49-F238E27FC236}">
                <a16:creationId xmlns:a16="http://schemas.microsoft.com/office/drawing/2014/main" id="{9F95E654-B6FA-3649-B7EE-10F38CB2C064}"/>
              </a:ext>
            </a:extLst>
          </p:cNvPr>
          <p:cNvSpPr>
            <a:spLocks noGrp="1"/>
          </p:cNvSpPr>
          <p:nvPr>
            <p:ph idx="1"/>
          </p:nvPr>
        </p:nvSpPr>
        <p:spPr>
          <a:xfrm>
            <a:off x="4771254" y="2266370"/>
            <a:ext cx="2920990" cy="3440207"/>
          </a:xfrm>
        </p:spPr>
        <p:txBody>
          <a:bodyPr>
            <a:noAutofit/>
          </a:bodyPr>
          <a:lstStyle/>
          <a:p>
            <a:pPr lvl="0">
              <a:spcBef>
                <a:spcPts val="0"/>
              </a:spcBef>
            </a:pPr>
            <a:r>
              <a:rPr lang="en" sz="1800" b="1" dirty="0">
                <a:solidFill>
                  <a:schemeClr val="dk1"/>
                </a:solidFill>
              </a:rPr>
              <a:t>Event theme ideas: </a:t>
            </a:r>
          </a:p>
          <a:p>
            <a:pPr marL="457200" lvl="0" indent="-317500">
              <a:spcBef>
                <a:spcPts val="0"/>
              </a:spcBef>
              <a:buClr>
                <a:schemeClr val="dk1"/>
              </a:buClr>
              <a:buSzPts val="1400"/>
              <a:buChar char="●"/>
            </a:pPr>
            <a:r>
              <a:rPr lang="en" sz="1800" b="0" dirty="0">
                <a:solidFill>
                  <a:schemeClr val="dk1"/>
                </a:solidFill>
              </a:rPr>
              <a:t>Assembly</a:t>
            </a:r>
          </a:p>
          <a:p>
            <a:pPr marL="457200" lvl="0" indent="-317500">
              <a:spcBef>
                <a:spcPts val="0"/>
              </a:spcBef>
              <a:buClr>
                <a:schemeClr val="dk1"/>
              </a:buClr>
              <a:buSzPts val="1400"/>
              <a:buChar char="●"/>
            </a:pPr>
            <a:r>
              <a:rPr lang="en" sz="1800" b="0" dirty="0">
                <a:solidFill>
                  <a:schemeClr val="dk1"/>
                </a:solidFill>
              </a:rPr>
              <a:t>Music festival</a:t>
            </a:r>
          </a:p>
          <a:p>
            <a:pPr marL="457200" lvl="0" indent="-317500">
              <a:spcBef>
                <a:spcPts val="0"/>
              </a:spcBef>
              <a:buClr>
                <a:schemeClr val="dk1"/>
              </a:buClr>
              <a:buSzPts val="1400"/>
              <a:buChar char="●"/>
            </a:pPr>
            <a:r>
              <a:rPr lang="en" sz="1800" b="0" dirty="0">
                <a:solidFill>
                  <a:schemeClr val="dk1"/>
                </a:solidFill>
              </a:rPr>
              <a:t>Food festival</a:t>
            </a:r>
          </a:p>
          <a:p>
            <a:pPr marL="457200" lvl="0" indent="-317500">
              <a:spcBef>
                <a:spcPts val="0"/>
              </a:spcBef>
              <a:buClr>
                <a:schemeClr val="dk1"/>
              </a:buClr>
              <a:buSzPts val="1400"/>
              <a:buChar char="●"/>
            </a:pPr>
            <a:r>
              <a:rPr lang="en" sz="1800" b="0" dirty="0">
                <a:solidFill>
                  <a:schemeClr val="dk1"/>
                </a:solidFill>
              </a:rPr>
              <a:t>Birmingham 2022 Commonwealth Games sports day</a:t>
            </a:r>
          </a:p>
          <a:p>
            <a:pPr marL="457200" lvl="0" indent="-317500">
              <a:spcBef>
                <a:spcPts val="0"/>
              </a:spcBef>
              <a:buClr>
                <a:schemeClr val="dk1"/>
              </a:buClr>
              <a:buSzPts val="1400"/>
              <a:buChar char="●"/>
            </a:pPr>
            <a:r>
              <a:rPr lang="en" sz="1800" b="0" dirty="0">
                <a:solidFill>
                  <a:schemeClr val="dk1"/>
                </a:solidFill>
              </a:rPr>
              <a:t>Mini Games event</a:t>
            </a:r>
          </a:p>
          <a:p>
            <a:pPr marL="457200" lvl="0" indent="-317500">
              <a:spcBef>
                <a:spcPts val="0"/>
              </a:spcBef>
              <a:buClr>
                <a:schemeClr val="dk1"/>
              </a:buClr>
              <a:buSzPts val="1400"/>
              <a:buChar char="●"/>
            </a:pPr>
            <a:r>
              <a:rPr lang="en" sz="1800" b="0" dirty="0">
                <a:solidFill>
                  <a:schemeClr val="dk1"/>
                </a:solidFill>
              </a:rPr>
              <a:t>Unity day</a:t>
            </a:r>
          </a:p>
          <a:p>
            <a:pPr marL="457200" lvl="0" indent="-317500">
              <a:spcBef>
                <a:spcPts val="0"/>
              </a:spcBef>
              <a:buClr>
                <a:schemeClr val="dk1"/>
              </a:buClr>
              <a:buSzPts val="1400"/>
              <a:buChar char="●"/>
            </a:pPr>
            <a:r>
              <a:rPr lang="en" sz="1800" b="0" dirty="0">
                <a:solidFill>
                  <a:schemeClr val="dk1"/>
                </a:solidFill>
              </a:rPr>
              <a:t>Lunchtime sports club</a:t>
            </a:r>
          </a:p>
          <a:p>
            <a:pPr marL="457200" lvl="0" indent="-317500">
              <a:spcBef>
                <a:spcPts val="0"/>
              </a:spcBef>
              <a:buClr>
                <a:schemeClr val="dk1"/>
              </a:buClr>
              <a:buSzPts val="1400"/>
              <a:buChar char="●"/>
            </a:pPr>
            <a:r>
              <a:rPr lang="en" sz="1800" dirty="0">
                <a:solidFill>
                  <a:schemeClr val="dk1"/>
                </a:solidFill>
              </a:rPr>
              <a:t>Spoken word event</a:t>
            </a:r>
          </a:p>
          <a:p>
            <a:pPr marL="457200" lvl="0" indent="-317500">
              <a:spcBef>
                <a:spcPts val="0"/>
              </a:spcBef>
              <a:buClr>
                <a:schemeClr val="dk1"/>
              </a:buClr>
              <a:buSzPts val="1400"/>
              <a:buChar char="●"/>
            </a:pPr>
            <a:r>
              <a:rPr lang="en" sz="1800" dirty="0">
                <a:solidFill>
                  <a:schemeClr val="dk1"/>
                </a:solidFill>
              </a:rPr>
              <a:t>Story time event</a:t>
            </a:r>
          </a:p>
          <a:p>
            <a:pPr marL="457200" lvl="0" indent="-317500">
              <a:spcBef>
                <a:spcPts val="0"/>
              </a:spcBef>
              <a:buClr>
                <a:schemeClr val="dk1"/>
              </a:buClr>
              <a:buSzPts val="1400"/>
              <a:buChar char="●"/>
            </a:pPr>
            <a:r>
              <a:rPr lang="en" sz="1800" dirty="0">
                <a:solidFill>
                  <a:schemeClr val="dk1"/>
                </a:solidFill>
              </a:rPr>
              <a:t>School fete</a:t>
            </a:r>
            <a:endParaRPr lang="en" sz="1800" b="0" dirty="0">
              <a:solidFill>
                <a:schemeClr val="dk1"/>
              </a:solidFill>
            </a:endParaRPr>
          </a:p>
          <a:p>
            <a:endParaRPr lang="en-GB" sz="1800" b="0" dirty="0"/>
          </a:p>
          <a:p>
            <a:endParaRPr lang="en-GB" sz="1800" b="0" dirty="0"/>
          </a:p>
          <a:p>
            <a:endParaRPr lang="en-GB" sz="1800" b="0" dirty="0"/>
          </a:p>
          <a:p>
            <a:endParaRPr lang="en-GB" sz="1800" dirty="0"/>
          </a:p>
        </p:txBody>
      </p:sp>
      <p:pic>
        <p:nvPicPr>
          <p:cNvPr id="10" name="Picture 9">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87621" y="1589838"/>
            <a:ext cx="3760152" cy="226019"/>
          </a:xfrm>
          <a:prstGeom prst="rect">
            <a:avLst/>
          </a:prstGeom>
        </p:spPr>
      </p:pic>
      <p:sp>
        <p:nvSpPr>
          <p:cNvPr id="13" name="Title 15">
            <a:extLst>
              <a:ext uri="{FF2B5EF4-FFF2-40B4-BE49-F238E27FC236}">
                <a16:creationId xmlns:a16="http://schemas.microsoft.com/office/drawing/2014/main" id="{95509E77-7D19-DD4B-8235-472264010374}"/>
              </a:ext>
            </a:extLst>
          </p:cNvPr>
          <p:cNvSpPr>
            <a:spLocks noGrp="1"/>
          </p:cNvSpPr>
          <p:nvPr>
            <p:ph type="title"/>
          </p:nvPr>
        </p:nvSpPr>
        <p:spPr>
          <a:xfrm>
            <a:off x="932180" y="369154"/>
            <a:ext cx="10327640" cy="1575435"/>
          </a:xfrm>
        </p:spPr>
        <p:txBody>
          <a:bodyPr/>
          <a:lstStyle/>
          <a:p>
            <a:r>
              <a:rPr lang="en-US" b="1" dirty="0"/>
              <a:t>EVENT PLANNER</a:t>
            </a:r>
            <a:br>
              <a:rPr lang="en-US" b="1" dirty="0"/>
            </a:br>
            <a:r>
              <a:rPr lang="en-US" b="1" dirty="0"/>
              <a:t>FESTIVAL PLANNING! </a:t>
            </a:r>
          </a:p>
        </p:txBody>
      </p:sp>
      <p:pic>
        <p:nvPicPr>
          <p:cNvPr id="1026" name="Picture 2">
            <a:extLst>
              <a:ext uri="{FF2B5EF4-FFF2-40B4-BE49-F238E27FC236}">
                <a16:creationId xmlns:a16="http://schemas.microsoft.com/office/drawing/2014/main" id="{CDCC92AA-5DF2-E92F-1B23-A9BD5865431A}"/>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p:blipFill>
        <p:spPr bwMode="auto">
          <a:xfrm>
            <a:off x="8127972" y="2676158"/>
            <a:ext cx="2348192" cy="2386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41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561594">
            <a:off x="9462477" y="379412"/>
            <a:ext cx="2869658" cy="982027"/>
          </a:xfrm>
          <a:prstGeom prst="rect">
            <a:avLst/>
          </a:prstGeom>
        </p:spPr>
      </p:pic>
      <p:pic>
        <p:nvPicPr>
          <p:cNvPr id="30" name="Picture 29">
            <a:extLs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0483564">
            <a:off x="-2053960" y="-532717"/>
            <a:ext cx="4650653" cy="1591502"/>
          </a:xfrm>
          <a:prstGeom prst="rect">
            <a:avLst/>
          </a:prstGeom>
        </p:spPr>
      </p:pic>
      <p:pic>
        <p:nvPicPr>
          <p:cNvPr id="34" name="Graphic 22">
            <a:extLst>
              <a:ext uri="{FF2B5EF4-FFF2-40B4-BE49-F238E27FC236}">
                <a16:creationId xmlns:a16="http://schemas.microsoft.com/office/drawing/2014/main" id="{A7C34B10-B423-D24D-8DA9-F5D44DDDED8F}"/>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563305" y="5150140"/>
            <a:ext cx="8049653" cy="879298"/>
          </a:xfrm>
          <a:prstGeom prst="rect">
            <a:avLst/>
          </a:prstGeom>
        </p:spPr>
      </p:pic>
      <p:sp>
        <p:nvSpPr>
          <p:cNvPr id="22"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932181" y="1580875"/>
            <a:ext cx="7387730" cy="696964"/>
          </a:xfrm>
          <a:prstGeom prst="rect">
            <a:avLst/>
          </a:prstGeom>
        </p:spPr>
        <p:txBody>
          <a:bodyPr>
            <a:noAutofit/>
          </a:bodyPr>
          <a:lstStyle/>
          <a:p>
            <a:pPr marL="0" lvl="0" indent="0">
              <a:spcBef>
                <a:spcPts val="0"/>
              </a:spcBef>
              <a:buNone/>
            </a:pPr>
            <a:r>
              <a:rPr lang="en" sz="1800" dirty="0">
                <a:latin typeface="Arial" charset="0"/>
                <a:ea typeface="Arial" charset="0"/>
                <a:cs typeface="Arial" charset="0"/>
              </a:rPr>
              <a:t>Jazz up your festival events by creating Birmingham 2022 Commonwealth Games themed decorations.</a:t>
            </a:r>
          </a:p>
        </p:txBody>
      </p:sp>
      <p:pic>
        <p:nvPicPr>
          <p:cNvPr id="15" name="Picture 14">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26161" y="1194483"/>
            <a:ext cx="3760152" cy="226019"/>
          </a:xfrm>
          <a:prstGeom prst="rect">
            <a:avLst/>
          </a:prstGeom>
        </p:spPr>
      </p:pic>
      <p:grpSp>
        <p:nvGrpSpPr>
          <p:cNvPr id="3" name="Group 2">
            <a:extLst>
              <a:ext uri="{FF2B5EF4-FFF2-40B4-BE49-F238E27FC236}">
                <a16:creationId xmlns:a16="http://schemas.microsoft.com/office/drawing/2014/main" id="{E6D5A3D5-115A-3647-8C95-7616CBF8EF28}"/>
              </a:ext>
              <a:ext uri="{C183D7F6-B498-43B3-948B-1728B52AA6E4}">
                <adec:decorative xmlns:adec="http://schemas.microsoft.com/office/drawing/2017/decorative" val="1"/>
              </a:ext>
            </a:extLst>
          </p:cNvPr>
          <p:cNvGrpSpPr/>
          <p:nvPr/>
        </p:nvGrpSpPr>
        <p:grpSpPr>
          <a:xfrm>
            <a:off x="978143" y="2375976"/>
            <a:ext cx="3061238" cy="2778367"/>
            <a:chOff x="978143" y="2375976"/>
            <a:chExt cx="3061238" cy="2778367"/>
          </a:xfrm>
        </p:grpSpPr>
        <p:sp>
          <p:nvSpPr>
            <p:cNvPr id="16" name="Rectangle 15">
              <a:extLst>
                <a:ext uri="{FF2B5EF4-FFF2-40B4-BE49-F238E27FC236}">
                  <a16:creationId xmlns:a16="http://schemas.microsoft.com/office/drawing/2014/main" id="{FD4FB6BA-3C37-5C4E-907B-D60854A723D5}"/>
                </a:ext>
              </a:extLst>
            </p:cNvPr>
            <p:cNvSpPr/>
            <p:nvPr/>
          </p:nvSpPr>
          <p:spPr>
            <a:xfrm rot="5280000">
              <a:off x="1077933" y="2370120"/>
              <a:ext cx="2684433" cy="28840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7" name="Rectangle 16"/>
            <p:cNvSpPr/>
            <p:nvPr/>
          </p:nvSpPr>
          <p:spPr>
            <a:xfrm>
              <a:off x="1080480" y="2375976"/>
              <a:ext cx="2958901" cy="2729738"/>
            </a:xfrm>
            <a:prstGeom prst="rect">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8" name="Content Placeholder 6">
            <a:extLst>
              <a:ext uri="{FF2B5EF4-FFF2-40B4-BE49-F238E27FC236}">
                <a16:creationId xmlns:a16="http://schemas.microsoft.com/office/drawing/2014/main" id="{72A44BD4-ACD6-F442-ADF5-B0BBD3271DE3}"/>
              </a:ext>
            </a:extLst>
          </p:cNvPr>
          <p:cNvSpPr txBox="1">
            <a:spLocks/>
          </p:cNvSpPr>
          <p:nvPr/>
        </p:nvSpPr>
        <p:spPr>
          <a:xfrm>
            <a:off x="1242005" y="2560724"/>
            <a:ext cx="2797376" cy="5046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 dirty="0">
                <a:solidFill>
                  <a:schemeClr val="dk1"/>
                </a:solidFill>
                <a:latin typeface="Arial" panose="020B0604020202020204" pitchFamily="34" charset="0"/>
              </a:rPr>
              <a:t>Design posters to advertise your events </a:t>
            </a:r>
            <a:br>
              <a:rPr lang="en" dirty="0">
                <a:solidFill>
                  <a:schemeClr val="dk1"/>
                </a:solidFill>
                <a:latin typeface="Arial" panose="020B0604020202020204" pitchFamily="34" charset="0"/>
              </a:rPr>
            </a:br>
            <a:r>
              <a:rPr lang="en" dirty="0">
                <a:solidFill>
                  <a:schemeClr val="dk1"/>
                </a:solidFill>
                <a:latin typeface="Arial" panose="020B0604020202020204" pitchFamily="34" charset="0"/>
              </a:rPr>
              <a:t>to put up around school and the local community. </a:t>
            </a:r>
          </a:p>
          <a:p>
            <a:pPr lvl="0">
              <a:spcBef>
                <a:spcPts val="0"/>
              </a:spcBef>
            </a:pPr>
            <a:endParaRPr lang="en" dirty="0">
              <a:solidFill>
                <a:schemeClr val="dk1"/>
              </a:solidFill>
              <a:latin typeface="Arial" panose="020B0604020202020204" pitchFamily="34" charset="0"/>
            </a:endParaRPr>
          </a:p>
          <a:p>
            <a:pPr lvl="0">
              <a:spcBef>
                <a:spcPts val="0"/>
              </a:spcBef>
            </a:pPr>
            <a:r>
              <a:rPr lang="en" dirty="0">
                <a:solidFill>
                  <a:schemeClr val="dk1"/>
                </a:solidFill>
                <a:latin typeface="Arial" panose="020B0604020202020204" pitchFamily="34" charset="0"/>
              </a:rPr>
              <a:t>Make them clear, </a:t>
            </a:r>
            <a:br>
              <a:rPr lang="en" dirty="0">
                <a:solidFill>
                  <a:schemeClr val="dk1"/>
                </a:solidFill>
                <a:latin typeface="Arial" panose="020B0604020202020204" pitchFamily="34" charset="0"/>
              </a:rPr>
            </a:br>
            <a:r>
              <a:rPr lang="en" dirty="0">
                <a:solidFill>
                  <a:schemeClr val="dk1"/>
                </a:solidFill>
                <a:latin typeface="Arial" panose="020B0604020202020204" pitchFamily="34" charset="0"/>
              </a:rPr>
              <a:t>bright, </a:t>
            </a:r>
            <a:r>
              <a:rPr lang="en" dirty="0" err="1">
                <a:solidFill>
                  <a:schemeClr val="dk1"/>
                </a:solidFill>
                <a:latin typeface="Arial" panose="020B0604020202020204" pitchFamily="34" charset="0"/>
              </a:rPr>
              <a:t>colourful</a:t>
            </a:r>
            <a:r>
              <a:rPr lang="en" dirty="0">
                <a:solidFill>
                  <a:schemeClr val="dk1"/>
                </a:solidFill>
                <a:latin typeface="Arial" panose="020B0604020202020204" pitchFamily="34" charset="0"/>
              </a:rPr>
              <a:t> and </a:t>
            </a:r>
            <a:br>
              <a:rPr lang="en" dirty="0">
                <a:solidFill>
                  <a:schemeClr val="dk1"/>
                </a:solidFill>
                <a:latin typeface="Arial" panose="020B0604020202020204" pitchFamily="34" charset="0"/>
              </a:rPr>
            </a:br>
            <a:r>
              <a:rPr lang="en" dirty="0">
                <a:solidFill>
                  <a:schemeClr val="dk1"/>
                </a:solidFill>
                <a:latin typeface="Arial" panose="020B0604020202020204" pitchFamily="34" charset="0"/>
              </a:rPr>
              <a:t>eye-catching so that everybody reads them. </a:t>
            </a:r>
          </a:p>
        </p:txBody>
      </p:sp>
      <p:grpSp>
        <p:nvGrpSpPr>
          <p:cNvPr id="5" name="Group 4">
            <a:extLst>
              <a:ext uri="{FF2B5EF4-FFF2-40B4-BE49-F238E27FC236}">
                <a16:creationId xmlns:a16="http://schemas.microsoft.com/office/drawing/2014/main" id="{5838BEB8-4CAF-D74C-87E3-B30C65495AB8}"/>
              </a:ext>
              <a:ext uri="{C183D7F6-B498-43B3-948B-1728B52AA6E4}">
                <adec:decorative xmlns:adec="http://schemas.microsoft.com/office/drawing/2017/decorative" val="1"/>
              </a:ext>
            </a:extLst>
          </p:cNvPr>
          <p:cNvGrpSpPr/>
          <p:nvPr/>
        </p:nvGrpSpPr>
        <p:grpSpPr>
          <a:xfrm>
            <a:off x="4254229" y="2375976"/>
            <a:ext cx="3061195" cy="2780825"/>
            <a:chOff x="4254229" y="2375976"/>
            <a:chExt cx="3061195" cy="2780825"/>
          </a:xfrm>
        </p:grpSpPr>
        <p:sp>
          <p:nvSpPr>
            <p:cNvPr id="19" name="Rectangle 18">
              <a:extLst>
                <a:ext uri="{FF2B5EF4-FFF2-40B4-BE49-F238E27FC236}">
                  <a16:creationId xmlns:a16="http://schemas.microsoft.com/office/drawing/2014/main" id="{FD4FB6BA-3C37-5C4E-907B-D60854A723D5}"/>
                </a:ext>
              </a:extLst>
            </p:cNvPr>
            <p:cNvSpPr/>
            <p:nvPr/>
          </p:nvSpPr>
          <p:spPr>
            <a:xfrm rot="5280000">
              <a:off x="4283583" y="2443014"/>
              <a:ext cx="2684433" cy="27431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0" name="Rectangle 19"/>
            <p:cNvSpPr/>
            <p:nvPr/>
          </p:nvSpPr>
          <p:spPr>
            <a:xfrm>
              <a:off x="4356523" y="2375976"/>
              <a:ext cx="2958901" cy="2729738"/>
            </a:xfrm>
            <a:prstGeom prst="rect">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3" name="Content Placeholder 6">
            <a:extLst>
              <a:ext uri="{FF2B5EF4-FFF2-40B4-BE49-F238E27FC236}">
                <a16:creationId xmlns:a16="http://schemas.microsoft.com/office/drawing/2014/main" id="{72A44BD4-ACD6-F442-ADF5-B0BBD3271DE3}"/>
              </a:ext>
            </a:extLst>
          </p:cNvPr>
          <p:cNvSpPr txBox="1">
            <a:spLocks/>
          </p:cNvSpPr>
          <p:nvPr/>
        </p:nvSpPr>
        <p:spPr>
          <a:xfrm>
            <a:off x="4518048" y="2560724"/>
            <a:ext cx="2797376" cy="5046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 dirty="0">
                <a:solidFill>
                  <a:schemeClr val="dk1"/>
                </a:solidFill>
                <a:latin typeface="Arial" panose="020B0604020202020204" pitchFamily="34" charset="0"/>
              </a:rPr>
              <a:t>Make </a:t>
            </a:r>
            <a:r>
              <a:rPr lang="en" dirty="0" err="1">
                <a:solidFill>
                  <a:schemeClr val="dk1"/>
                </a:solidFill>
                <a:latin typeface="Arial" panose="020B0604020202020204" pitchFamily="34" charset="0"/>
              </a:rPr>
              <a:t>colourful</a:t>
            </a:r>
            <a:r>
              <a:rPr lang="en" dirty="0">
                <a:solidFill>
                  <a:schemeClr val="dk1"/>
                </a:solidFill>
                <a:latin typeface="Arial" panose="020B0604020202020204" pitchFamily="34" charset="0"/>
              </a:rPr>
              <a:t> bunting out of paper or fabric </a:t>
            </a:r>
            <a:br>
              <a:rPr lang="en" dirty="0">
                <a:solidFill>
                  <a:schemeClr val="dk1"/>
                </a:solidFill>
                <a:latin typeface="Arial" panose="020B0604020202020204" pitchFamily="34" charset="0"/>
              </a:rPr>
            </a:br>
            <a:r>
              <a:rPr lang="en" dirty="0">
                <a:solidFill>
                  <a:schemeClr val="dk1"/>
                </a:solidFill>
                <a:latin typeface="Arial" panose="020B0604020202020204" pitchFamily="34" charset="0"/>
              </a:rPr>
              <a:t>to hang around your school grounds. </a:t>
            </a:r>
          </a:p>
          <a:p>
            <a:pPr lvl="0">
              <a:spcBef>
                <a:spcPts val="0"/>
              </a:spcBef>
            </a:pPr>
            <a:endParaRPr lang="en" dirty="0">
              <a:solidFill>
                <a:schemeClr val="dk1"/>
              </a:solidFill>
              <a:latin typeface="Arial" panose="020B0604020202020204" pitchFamily="34" charset="0"/>
            </a:endParaRPr>
          </a:p>
          <a:p>
            <a:pPr lvl="0">
              <a:spcBef>
                <a:spcPts val="0"/>
              </a:spcBef>
            </a:pPr>
            <a:r>
              <a:rPr lang="en" dirty="0" err="1">
                <a:solidFill>
                  <a:schemeClr val="dk1"/>
                </a:solidFill>
                <a:latin typeface="Arial" panose="020B0604020202020204" pitchFamily="34" charset="0"/>
              </a:rPr>
              <a:t>Colours</a:t>
            </a:r>
            <a:r>
              <a:rPr lang="en" dirty="0">
                <a:solidFill>
                  <a:schemeClr val="dk1"/>
                </a:solidFill>
                <a:latin typeface="Arial" panose="020B0604020202020204" pitchFamily="34" charset="0"/>
              </a:rPr>
              <a:t> could </a:t>
            </a:r>
            <a:br>
              <a:rPr lang="en" dirty="0">
                <a:solidFill>
                  <a:schemeClr val="dk1"/>
                </a:solidFill>
                <a:latin typeface="Arial" panose="020B0604020202020204" pitchFamily="34" charset="0"/>
              </a:rPr>
            </a:br>
            <a:r>
              <a:rPr lang="en" dirty="0">
                <a:solidFill>
                  <a:schemeClr val="dk1"/>
                </a:solidFill>
                <a:latin typeface="Arial" panose="020B0604020202020204" pitchFamily="34" charset="0"/>
              </a:rPr>
              <a:t>represent the flags of </a:t>
            </a:r>
            <a:br>
              <a:rPr lang="en" dirty="0">
                <a:solidFill>
                  <a:schemeClr val="dk1"/>
                </a:solidFill>
                <a:latin typeface="Arial" panose="020B0604020202020204" pitchFamily="34" charset="0"/>
              </a:rPr>
            </a:br>
            <a:r>
              <a:rPr lang="en" dirty="0">
                <a:solidFill>
                  <a:schemeClr val="dk1"/>
                </a:solidFill>
                <a:latin typeface="Arial" panose="020B0604020202020204" pitchFamily="34" charset="0"/>
              </a:rPr>
              <a:t>the competing nations and territories.</a:t>
            </a:r>
            <a:endParaRPr lang="en" dirty="0">
              <a:latin typeface="Arial" panose="020B0604020202020204" pitchFamily="34" charset="0"/>
            </a:endParaRPr>
          </a:p>
        </p:txBody>
      </p:sp>
      <p:grpSp>
        <p:nvGrpSpPr>
          <p:cNvPr id="6" name="Group 5">
            <a:extLst>
              <a:ext uri="{FF2B5EF4-FFF2-40B4-BE49-F238E27FC236}">
                <a16:creationId xmlns:a16="http://schemas.microsoft.com/office/drawing/2014/main" id="{7D08E07E-4A40-AC44-8599-4AED7A284E64}"/>
              </a:ext>
              <a:ext uri="{C183D7F6-B498-43B3-948B-1728B52AA6E4}">
                <adec:decorative xmlns:adec="http://schemas.microsoft.com/office/drawing/2017/decorative" val="1"/>
              </a:ext>
            </a:extLst>
          </p:cNvPr>
          <p:cNvGrpSpPr/>
          <p:nvPr/>
        </p:nvGrpSpPr>
        <p:grpSpPr>
          <a:xfrm>
            <a:off x="7517048" y="2375976"/>
            <a:ext cx="2886929" cy="2780774"/>
            <a:chOff x="7517048" y="2375976"/>
            <a:chExt cx="2886929" cy="2780774"/>
          </a:xfrm>
        </p:grpSpPr>
        <p:sp>
          <p:nvSpPr>
            <p:cNvPr id="24" name="Rectangle 23">
              <a:extLst>
                <a:ext uri="{FF2B5EF4-FFF2-40B4-BE49-F238E27FC236}">
                  <a16:creationId xmlns:a16="http://schemas.microsoft.com/office/drawing/2014/main" id="{FD4FB6BA-3C37-5C4E-907B-D60854A723D5}"/>
                </a:ext>
              </a:extLst>
            </p:cNvPr>
            <p:cNvSpPr/>
            <p:nvPr/>
          </p:nvSpPr>
          <p:spPr>
            <a:xfrm rot="5280000">
              <a:off x="7547849" y="2441516"/>
              <a:ext cx="2684433" cy="27460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5" name="Rectangle 24"/>
            <p:cNvSpPr/>
            <p:nvPr/>
          </p:nvSpPr>
          <p:spPr>
            <a:xfrm>
              <a:off x="7619343" y="2375976"/>
              <a:ext cx="2784634" cy="2729738"/>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4" name="Picture 3">
            <a:extLst>
              <a:ext uri="{FF2B5EF4-FFF2-40B4-BE49-F238E27FC236}">
                <a16:creationId xmlns:a16="http://schemas.microsoft.com/office/drawing/2014/main" id="{BA58FAC9-951B-354C-A46C-D41A32B7D518}"/>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877418" y="828562"/>
            <a:ext cx="3975913" cy="4422583"/>
          </a:xfrm>
          <a:prstGeom prst="rect">
            <a:avLst/>
          </a:prstGeom>
        </p:spPr>
      </p:pic>
      <p:sp>
        <p:nvSpPr>
          <p:cNvPr id="26" name="Content Placeholder 6">
            <a:extLst>
              <a:ext uri="{FF2B5EF4-FFF2-40B4-BE49-F238E27FC236}">
                <a16:creationId xmlns:a16="http://schemas.microsoft.com/office/drawing/2014/main" id="{72A44BD4-ACD6-F442-ADF5-B0BBD3271DE3}"/>
              </a:ext>
            </a:extLst>
          </p:cNvPr>
          <p:cNvSpPr txBox="1">
            <a:spLocks/>
          </p:cNvSpPr>
          <p:nvPr/>
        </p:nvSpPr>
        <p:spPr>
          <a:xfrm>
            <a:off x="7780867" y="2560724"/>
            <a:ext cx="2123154" cy="5046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600"/>
              </a:spcAft>
            </a:pPr>
            <a:r>
              <a:rPr lang="en" dirty="0">
                <a:solidFill>
                  <a:schemeClr val="dk1"/>
                </a:solidFill>
                <a:latin typeface="Arial" panose="020B0604020202020204" pitchFamily="34" charset="0"/>
              </a:rPr>
              <a:t>Use these at your:</a:t>
            </a:r>
          </a:p>
          <a:p>
            <a:pPr marL="457200" lvl="0" indent="-317500">
              <a:spcBef>
                <a:spcPts val="0"/>
              </a:spcBef>
              <a:spcAft>
                <a:spcPts val="600"/>
              </a:spcAft>
              <a:buClr>
                <a:schemeClr val="dk1"/>
              </a:buClr>
              <a:buSzPts val="1400"/>
              <a:buChar char="●"/>
            </a:pPr>
            <a:r>
              <a:rPr lang="en" dirty="0">
                <a:solidFill>
                  <a:schemeClr val="dk1"/>
                </a:solidFill>
                <a:latin typeface="Arial" panose="020B0604020202020204" pitchFamily="34" charset="0"/>
              </a:rPr>
              <a:t>Sports day</a:t>
            </a:r>
          </a:p>
          <a:p>
            <a:pPr marL="457200" lvl="0" indent="-317500">
              <a:spcBef>
                <a:spcPts val="0"/>
              </a:spcBef>
              <a:spcAft>
                <a:spcPts val="600"/>
              </a:spcAft>
              <a:buClr>
                <a:schemeClr val="dk1"/>
              </a:buClr>
              <a:buSzPts val="1400"/>
              <a:buChar char="●"/>
            </a:pPr>
            <a:r>
              <a:rPr lang="en" dirty="0">
                <a:solidFill>
                  <a:schemeClr val="dk1"/>
                </a:solidFill>
                <a:latin typeface="Arial" panose="020B0604020202020204" pitchFamily="34" charset="0"/>
              </a:rPr>
              <a:t>Sports festival</a:t>
            </a:r>
          </a:p>
          <a:p>
            <a:pPr marL="457200" lvl="0" indent="-317500">
              <a:spcBef>
                <a:spcPts val="0"/>
              </a:spcBef>
              <a:spcAft>
                <a:spcPts val="1200"/>
              </a:spcAft>
              <a:buClr>
                <a:schemeClr val="dk1"/>
              </a:buClr>
              <a:buSzPts val="1400"/>
              <a:buChar char="●"/>
            </a:pPr>
            <a:r>
              <a:rPr lang="en" dirty="0">
                <a:solidFill>
                  <a:schemeClr val="dk1"/>
                </a:solidFill>
                <a:latin typeface="Arial" panose="020B0604020202020204" pitchFamily="34" charset="0"/>
              </a:rPr>
              <a:t>School fete</a:t>
            </a:r>
          </a:p>
          <a:p>
            <a:pPr lvl="0">
              <a:spcBef>
                <a:spcPts val="0"/>
              </a:spcBef>
            </a:pPr>
            <a:endParaRPr lang="en" dirty="0">
              <a:solidFill>
                <a:schemeClr val="dk1"/>
              </a:solidFill>
              <a:latin typeface="Arial" panose="020B0604020202020204" pitchFamily="34" charset="0"/>
            </a:endParaRPr>
          </a:p>
          <a:p>
            <a:pPr lvl="0">
              <a:spcBef>
                <a:spcPts val="0"/>
              </a:spcBef>
            </a:pPr>
            <a:r>
              <a:rPr lang="en" dirty="0">
                <a:solidFill>
                  <a:schemeClr val="dk1"/>
                </a:solidFill>
                <a:latin typeface="Arial" panose="020B0604020202020204" pitchFamily="34" charset="0"/>
              </a:rPr>
              <a:t>Or as part of your own event!</a:t>
            </a:r>
          </a:p>
          <a:p>
            <a:pPr marL="457200" lvl="0">
              <a:spcBef>
                <a:spcPts val="0"/>
              </a:spcBef>
            </a:pPr>
            <a:endParaRPr lang="en" dirty="0">
              <a:solidFill>
                <a:schemeClr val="dk1"/>
              </a:solidFill>
              <a:latin typeface="Arial" panose="020B0604020202020204" pitchFamily="34" charset="0"/>
            </a:endParaRPr>
          </a:p>
        </p:txBody>
      </p:sp>
      <p:sp>
        <p:nvSpPr>
          <p:cNvPr id="27" name="Title 9">
            <a:extLst>
              <a:ext uri="{FF2B5EF4-FFF2-40B4-BE49-F238E27FC236}">
                <a16:creationId xmlns:a16="http://schemas.microsoft.com/office/drawing/2014/main" id="{EA318CA3-842B-9642-8F4F-69E933AECEBF}"/>
              </a:ext>
            </a:extLst>
          </p:cNvPr>
          <p:cNvSpPr txBox="1">
            <a:spLocks/>
          </p:cNvSpPr>
          <p:nvPr/>
        </p:nvSpPr>
        <p:spPr>
          <a:xfrm>
            <a:off x="932180" y="148407"/>
            <a:ext cx="10327640" cy="1575435"/>
          </a:xfrm>
          <a:prstGeom prst="rect">
            <a:avLst/>
          </a:prstGeom>
        </p:spPr>
        <p:txBody>
          <a:bodyPr vert="horz" lIns="91440" tIns="45720" rIns="91440" bIns="45720" rtlCol="0" anchor="ctr">
            <a:noAutofit/>
          </a:bodyPr>
          <a:lstStyle>
            <a:lvl1pPr algn="l" defTabSz="914400" rtl="0" eaLnBrk="1" latinLnBrk="0" hangingPunct="1">
              <a:lnSpc>
                <a:spcPct val="70000"/>
              </a:lnSpc>
              <a:spcBef>
                <a:spcPct val="0"/>
              </a:spcBef>
              <a:buNone/>
              <a:defRPr sz="4000" b="1" i="0" kern="1200">
                <a:solidFill>
                  <a:schemeClr val="tx1"/>
                </a:solidFill>
                <a:latin typeface="Arial Nova Cond" panose="020B0506020202020204" pitchFamily="34" charset="0"/>
                <a:ea typeface="+mj-ea"/>
                <a:cs typeface="+mj-cs"/>
              </a:defRPr>
            </a:lvl1pPr>
          </a:lstStyle>
          <a:p>
            <a:r>
              <a:rPr lang="en-US" dirty="0">
                <a:latin typeface="Arial" panose="020B0604020202020204" pitchFamily="34" charset="0"/>
              </a:rPr>
              <a:t>DECORATE FOR THE GAMES! </a:t>
            </a:r>
          </a:p>
        </p:txBody>
      </p:sp>
      <p:sp>
        <p:nvSpPr>
          <p:cNvPr id="29" name="Content Placeholder 10">
            <a:extLst>
              <a:ext uri="{FF2B5EF4-FFF2-40B4-BE49-F238E27FC236}">
                <a16:creationId xmlns:a16="http://schemas.microsoft.com/office/drawing/2014/main" id="{F741A5F7-7F43-4C4D-9EFC-763D2A61FC93}"/>
              </a:ext>
            </a:extLst>
          </p:cNvPr>
          <p:cNvSpPr>
            <a:spLocks noGrp="1"/>
          </p:cNvSpPr>
          <p:nvPr>
            <p:ph idx="4294967295"/>
          </p:nvPr>
        </p:nvSpPr>
        <p:spPr>
          <a:xfrm>
            <a:off x="2551208" y="5448315"/>
            <a:ext cx="6365884" cy="344091"/>
          </a:xfrm>
          <a:prstGeom prst="rect">
            <a:avLst/>
          </a:prstGeom>
        </p:spPr>
        <p:txBody>
          <a:bodyPr>
            <a:noAutofit/>
          </a:bodyPr>
          <a:lstStyle/>
          <a:p>
            <a:pPr marL="0" lvl="0" indent="0" algn="ctr">
              <a:spcBef>
                <a:spcPts val="0"/>
              </a:spcBef>
              <a:buNone/>
            </a:pPr>
            <a:r>
              <a:rPr lang="en" sz="1800" dirty="0">
                <a:latin typeface="Arial" charset="0"/>
                <a:ea typeface="Arial" charset="0"/>
                <a:cs typeface="Arial" charset="0"/>
              </a:rPr>
              <a:t>Make badges, hats or sashes for event attendees to wear.</a:t>
            </a:r>
          </a:p>
        </p:txBody>
      </p:sp>
    </p:spTree>
    <p:extLst>
      <p:ext uri="{BB962C8B-B14F-4D97-AF65-F5344CB8AC3E}">
        <p14:creationId xmlns:p14="http://schemas.microsoft.com/office/powerpoint/2010/main" val="1183867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eeform 57">
            <a:extLst>
              <a:ext uri="{C183D7F6-B498-43B3-948B-1728B52AA6E4}">
                <adec:decorative xmlns:adec="http://schemas.microsoft.com/office/drawing/2017/decorative" val="1"/>
              </a:ext>
            </a:extLst>
          </p:cNvPr>
          <p:cNvSpPr/>
          <p:nvPr/>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0" name="Title 15">
            <a:extLst>
              <a:ext uri="{FF2B5EF4-FFF2-40B4-BE49-F238E27FC236}">
                <a16:creationId xmlns:a16="http://schemas.microsoft.com/office/drawing/2014/main" id="{D4569264-7923-4743-90CA-510ABA9A9D13}"/>
              </a:ext>
            </a:extLst>
          </p:cNvPr>
          <p:cNvSpPr>
            <a:spLocks noGrp="1"/>
          </p:cNvSpPr>
          <p:nvPr>
            <p:ph type="title"/>
          </p:nvPr>
        </p:nvSpPr>
        <p:spPr>
          <a:xfrm>
            <a:off x="932180" y="288985"/>
            <a:ext cx="10327640" cy="1575435"/>
          </a:xfrm>
        </p:spPr>
        <p:txBody>
          <a:bodyPr/>
          <a:lstStyle/>
          <a:p>
            <a:r>
              <a:rPr lang="en-US" b="1" dirty="0"/>
              <a:t>DESIGN A MASCOT! </a:t>
            </a:r>
          </a:p>
        </p:txBody>
      </p:sp>
      <p:pic>
        <p:nvPicPr>
          <p:cNvPr id="51" name="Picture 50">
            <a:extLst>
              <a:ext uri="{FF2B5EF4-FFF2-40B4-BE49-F238E27FC236}">
                <a16:creationId xmlns:a16="http://schemas.microsoft.com/office/drawing/2014/main" id="{C2F026A8-0D7B-7B4E-8C25-4E831148FD8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91280" y="1285046"/>
            <a:ext cx="3431847" cy="206285"/>
          </a:xfrm>
          <a:prstGeom prst="rect">
            <a:avLst/>
          </a:prstGeom>
        </p:spPr>
      </p:pic>
      <p:sp>
        <p:nvSpPr>
          <p:cNvPr id="52"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932181" y="1698563"/>
            <a:ext cx="5499085" cy="1392178"/>
          </a:xfrm>
        </p:spPr>
        <p:txBody>
          <a:bodyPr>
            <a:noAutofit/>
          </a:bodyPr>
          <a:lstStyle/>
          <a:p>
            <a:pPr lvl="0">
              <a:spcBef>
                <a:spcPts val="0"/>
              </a:spcBef>
              <a:spcAft>
                <a:spcPts val="1200"/>
              </a:spcAft>
            </a:pPr>
            <a:r>
              <a:rPr lang="en-GB" sz="1800" b="0" dirty="0">
                <a:solidFill>
                  <a:schemeClr val="dk1"/>
                </a:solidFill>
                <a:latin typeface="Arial" charset="0"/>
                <a:ea typeface="Arial" charset="0"/>
                <a:cs typeface="Arial" charset="0"/>
              </a:rPr>
              <a:t>This is Perry. He is the official mascot of the Birmingham 2022 Commonwealth Games.</a:t>
            </a:r>
          </a:p>
          <a:p>
            <a:pPr lvl="0">
              <a:spcBef>
                <a:spcPts val="0"/>
              </a:spcBef>
              <a:spcAft>
                <a:spcPts val="1200"/>
              </a:spcAft>
            </a:pPr>
            <a:r>
              <a:rPr lang="en-GB" sz="1800" b="0" dirty="0">
                <a:solidFill>
                  <a:schemeClr val="dk1"/>
                </a:solidFill>
                <a:latin typeface="Arial" charset="0"/>
                <a:ea typeface="Arial" charset="0"/>
                <a:cs typeface="Arial" charset="0"/>
              </a:rPr>
              <a:t>Design a mascot to represent your school. </a:t>
            </a:r>
          </a:p>
          <a:p>
            <a:pPr lvl="0">
              <a:spcBef>
                <a:spcPts val="0"/>
              </a:spcBef>
              <a:spcAft>
                <a:spcPts val="600"/>
              </a:spcAft>
            </a:pPr>
            <a:r>
              <a:rPr lang="en-GB" sz="1800" b="0" dirty="0">
                <a:solidFill>
                  <a:schemeClr val="dk1"/>
                </a:solidFill>
                <a:latin typeface="Arial" charset="0"/>
                <a:ea typeface="Arial" charset="0"/>
                <a:cs typeface="Arial" charset="0"/>
              </a:rPr>
              <a:t>It could be:</a:t>
            </a:r>
          </a:p>
          <a:p>
            <a:pPr marL="285750" lvl="0" indent="-285750">
              <a:spcBef>
                <a:spcPts val="0"/>
              </a:spcBef>
              <a:spcAft>
                <a:spcPts val="600"/>
              </a:spcAft>
              <a:buFont typeface="Arial" charset="0"/>
              <a:buChar char="•"/>
            </a:pPr>
            <a:r>
              <a:rPr lang="en-GB" sz="1800" b="0" dirty="0">
                <a:solidFill>
                  <a:schemeClr val="dk1"/>
                </a:solidFill>
                <a:latin typeface="Arial" charset="0"/>
                <a:ea typeface="Arial" charset="0"/>
                <a:cs typeface="Arial" charset="0"/>
              </a:rPr>
              <a:t>an animal, a person or even a made up creature!</a:t>
            </a:r>
          </a:p>
          <a:p>
            <a:pPr marL="285750" lvl="0" indent="-285750">
              <a:spcBef>
                <a:spcPts val="0"/>
              </a:spcBef>
              <a:spcAft>
                <a:spcPts val="2400"/>
              </a:spcAft>
              <a:buFont typeface="Arial" charset="0"/>
              <a:buChar char="•"/>
            </a:pPr>
            <a:r>
              <a:rPr lang="en-GB" sz="1800" b="0" dirty="0">
                <a:solidFill>
                  <a:schemeClr val="dk1"/>
                </a:solidFill>
                <a:latin typeface="Arial" charset="0"/>
                <a:ea typeface="Arial" charset="0"/>
                <a:cs typeface="Arial" charset="0"/>
              </a:rPr>
              <a:t>wearing your uniform or your school colours.</a:t>
            </a:r>
          </a:p>
          <a:p>
            <a:pPr lvl="0">
              <a:spcBef>
                <a:spcPts val="0"/>
              </a:spcBef>
              <a:spcAft>
                <a:spcPts val="2400"/>
              </a:spcAft>
            </a:pPr>
            <a:endParaRPr lang="en-GB" sz="1800" b="0" dirty="0">
              <a:solidFill>
                <a:schemeClr val="dk1"/>
              </a:solidFill>
              <a:latin typeface="Arial" charset="0"/>
              <a:ea typeface="Arial" charset="0"/>
              <a:cs typeface="Arial" charset="0"/>
            </a:endParaRPr>
          </a:p>
          <a:p>
            <a:pPr lvl="0">
              <a:spcBef>
                <a:spcPts val="0"/>
              </a:spcBef>
              <a:spcAft>
                <a:spcPts val="2400"/>
              </a:spcAft>
            </a:pPr>
            <a:endParaRPr lang="en-GB" sz="1800" b="0" dirty="0">
              <a:solidFill>
                <a:schemeClr val="dk1"/>
              </a:solidFill>
              <a:latin typeface="Arial" charset="0"/>
              <a:ea typeface="Arial" charset="0"/>
              <a:cs typeface="Arial" charset="0"/>
            </a:endParaRPr>
          </a:p>
          <a:p>
            <a:pPr lvl="0">
              <a:spcBef>
                <a:spcPts val="0"/>
              </a:spcBef>
              <a:spcAft>
                <a:spcPts val="2400"/>
              </a:spcAft>
            </a:pPr>
            <a:r>
              <a:rPr lang="en-GB" sz="1800" b="0" dirty="0">
                <a:solidFill>
                  <a:schemeClr val="dk1"/>
                </a:solidFill>
                <a:latin typeface="Arial" charset="0"/>
                <a:ea typeface="Arial" charset="0"/>
                <a:cs typeface="Arial" charset="0"/>
              </a:rPr>
              <a:t> </a:t>
            </a:r>
          </a:p>
        </p:txBody>
      </p:sp>
      <p:sp>
        <p:nvSpPr>
          <p:cNvPr id="12" name="Content Placeholder 6">
            <a:extLst>
              <a:ext uri="{FF2B5EF4-FFF2-40B4-BE49-F238E27FC236}">
                <a16:creationId xmlns:a16="http://schemas.microsoft.com/office/drawing/2014/main" id="{72A44BD4-ACD6-F442-ADF5-B0BBD3271DE3}"/>
              </a:ext>
            </a:extLst>
          </p:cNvPr>
          <p:cNvSpPr txBox="1">
            <a:spLocks/>
          </p:cNvSpPr>
          <p:nvPr/>
        </p:nvSpPr>
        <p:spPr>
          <a:xfrm>
            <a:off x="8532411" y="1076702"/>
            <a:ext cx="2727409" cy="369074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600"/>
              </a:spcAft>
            </a:pPr>
            <a:r>
              <a:rPr lang="en" b="1" dirty="0">
                <a:solidFill>
                  <a:schemeClr val="dk1"/>
                </a:solidFill>
                <a:latin typeface="Arial" panose="020B0604020202020204" pitchFamily="34" charset="0"/>
              </a:rPr>
              <a:t>Perry fun facts:</a:t>
            </a:r>
          </a:p>
          <a:p>
            <a:pPr marL="285750" lvl="0" indent="-285750">
              <a:spcBef>
                <a:spcPts val="0"/>
              </a:spcBef>
              <a:spcAft>
                <a:spcPts val="600"/>
              </a:spcAft>
              <a:buFont typeface="Arial" charset="0"/>
              <a:buChar char="•"/>
            </a:pPr>
            <a:r>
              <a:rPr lang="en" dirty="0">
                <a:solidFill>
                  <a:schemeClr val="dk1"/>
                </a:solidFill>
                <a:latin typeface="Arial" panose="020B0604020202020204" pitchFamily="34" charset="0"/>
              </a:rPr>
              <a:t>He is named after </a:t>
            </a:r>
            <a:br>
              <a:rPr lang="en" dirty="0">
                <a:solidFill>
                  <a:schemeClr val="dk1"/>
                </a:solidFill>
                <a:latin typeface="Arial" panose="020B0604020202020204" pitchFamily="34" charset="0"/>
              </a:rPr>
            </a:br>
            <a:r>
              <a:rPr lang="en" b="1" dirty="0">
                <a:solidFill>
                  <a:schemeClr val="dk1"/>
                </a:solidFill>
                <a:latin typeface="Arial" panose="020B0604020202020204" pitchFamily="34" charset="0"/>
              </a:rPr>
              <a:t>Perry Barr</a:t>
            </a:r>
            <a:r>
              <a:rPr lang="en" dirty="0">
                <a:solidFill>
                  <a:schemeClr val="dk1"/>
                </a:solidFill>
                <a:latin typeface="Arial" panose="020B0604020202020204" pitchFamily="34" charset="0"/>
              </a:rPr>
              <a:t> – an area </a:t>
            </a:r>
            <a:br>
              <a:rPr lang="en" dirty="0">
                <a:solidFill>
                  <a:schemeClr val="dk1"/>
                </a:solidFill>
                <a:latin typeface="Arial" panose="020B0604020202020204" pitchFamily="34" charset="0"/>
              </a:rPr>
            </a:br>
            <a:r>
              <a:rPr lang="en" dirty="0">
                <a:solidFill>
                  <a:schemeClr val="dk1"/>
                </a:solidFill>
                <a:latin typeface="Arial" panose="020B0604020202020204" pitchFamily="34" charset="0"/>
              </a:rPr>
              <a:t>of Birmingham which </a:t>
            </a:r>
            <a:br>
              <a:rPr lang="en" dirty="0">
                <a:solidFill>
                  <a:schemeClr val="dk1"/>
                </a:solidFill>
                <a:latin typeface="Arial" panose="020B0604020202020204" pitchFamily="34" charset="0"/>
              </a:rPr>
            </a:br>
            <a:r>
              <a:rPr lang="en" dirty="0">
                <a:solidFill>
                  <a:schemeClr val="dk1"/>
                </a:solidFill>
                <a:latin typeface="Arial" panose="020B0604020202020204" pitchFamily="34" charset="0"/>
              </a:rPr>
              <a:t>is home to the athletics stadium.</a:t>
            </a:r>
          </a:p>
          <a:p>
            <a:pPr marL="285750" lvl="0" indent="-285750">
              <a:spcBef>
                <a:spcPts val="0"/>
              </a:spcBef>
              <a:spcAft>
                <a:spcPts val="600"/>
              </a:spcAft>
              <a:buFont typeface="Arial" charset="0"/>
              <a:buChar char="•"/>
            </a:pPr>
            <a:r>
              <a:rPr lang="en" dirty="0">
                <a:solidFill>
                  <a:schemeClr val="dk1"/>
                </a:solidFill>
                <a:latin typeface="Arial" panose="020B0604020202020204" pitchFamily="34" charset="0"/>
              </a:rPr>
              <a:t>He is a </a:t>
            </a:r>
            <a:r>
              <a:rPr lang="en" b="1" dirty="0">
                <a:solidFill>
                  <a:schemeClr val="dk1"/>
                </a:solidFill>
                <a:latin typeface="Arial" panose="020B0604020202020204" pitchFamily="34" charset="0"/>
              </a:rPr>
              <a:t>bull</a:t>
            </a:r>
            <a:r>
              <a:rPr lang="en" dirty="0">
                <a:solidFill>
                  <a:schemeClr val="dk1"/>
                </a:solidFill>
                <a:latin typeface="Arial" panose="020B0604020202020204" pitchFamily="34" charset="0"/>
              </a:rPr>
              <a:t> because </a:t>
            </a:r>
            <a:br>
              <a:rPr lang="en" dirty="0">
                <a:solidFill>
                  <a:schemeClr val="dk1"/>
                </a:solidFill>
                <a:latin typeface="Arial" panose="020B0604020202020204" pitchFamily="34" charset="0"/>
              </a:rPr>
            </a:br>
            <a:r>
              <a:rPr lang="en" dirty="0">
                <a:solidFill>
                  <a:schemeClr val="dk1"/>
                </a:solidFill>
                <a:latin typeface="Arial" panose="020B0604020202020204" pitchFamily="34" charset="0"/>
              </a:rPr>
              <a:t>of the history of </a:t>
            </a:r>
            <a:r>
              <a:rPr lang="en" b="1" dirty="0">
                <a:solidFill>
                  <a:schemeClr val="dk1"/>
                </a:solidFill>
                <a:latin typeface="Arial" panose="020B0604020202020204" pitchFamily="34" charset="0"/>
              </a:rPr>
              <a:t>Birmingham’s Bull </a:t>
            </a:r>
            <a:br>
              <a:rPr lang="en" b="1" dirty="0">
                <a:solidFill>
                  <a:schemeClr val="dk1"/>
                </a:solidFill>
                <a:latin typeface="Arial" panose="020B0604020202020204" pitchFamily="34" charset="0"/>
              </a:rPr>
            </a:br>
            <a:r>
              <a:rPr lang="en" b="1" dirty="0">
                <a:solidFill>
                  <a:schemeClr val="dk1"/>
                </a:solidFill>
                <a:latin typeface="Arial" panose="020B0604020202020204" pitchFamily="34" charset="0"/>
              </a:rPr>
              <a:t>Ring Market</a:t>
            </a:r>
            <a:r>
              <a:rPr lang="en" dirty="0">
                <a:solidFill>
                  <a:schemeClr val="dk1"/>
                </a:solidFill>
                <a:latin typeface="Arial" panose="020B0604020202020204" pitchFamily="34" charset="0"/>
              </a:rPr>
              <a:t> and Shopping Centre.</a:t>
            </a:r>
          </a:p>
          <a:p>
            <a:pPr marL="285750" lvl="0" indent="-285750">
              <a:spcBef>
                <a:spcPts val="0"/>
              </a:spcBef>
              <a:spcAft>
                <a:spcPts val="600"/>
              </a:spcAft>
              <a:buFont typeface="Arial" charset="0"/>
              <a:buChar char="•"/>
            </a:pPr>
            <a:r>
              <a:rPr lang="en" dirty="0">
                <a:solidFill>
                  <a:schemeClr val="dk1"/>
                </a:solidFill>
                <a:latin typeface="Arial" panose="020B0604020202020204" pitchFamily="34" charset="0"/>
              </a:rPr>
              <a:t>He is </a:t>
            </a:r>
            <a:r>
              <a:rPr lang="en" dirty="0" err="1">
                <a:solidFill>
                  <a:schemeClr val="dk1"/>
                </a:solidFill>
                <a:latin typeface="Arial" panose="020B0604020202020204" pitchFamily="34" charset="0"/>
              </a:rPr>
              <a:t>colourful</a:t>
            </a:r>
            <a:r>
              <a:rPr lang="en" dirty="0">
                <a:solidFill>
                  <a:schemeClr val="dk1"/>
                </a:solidFill>
                <a:latin typeface="Arial" panose="020B0604020202020204" pitchFamily="34" charset="0"/>
              </a:rPr>
              <a:t>, cheeky and kind!</a:t>
            </a:r>
          </a:p>
        </p:txBody>
      </p:sp>
      <p:grpSp>
        <p:nvGrpSpPr>
          <p:cNvPr id="2" name="Group 1">
            <a:extLst>
              <a:ext uri="{FF2B5EF4-FFF2-40B4-BE49-F238E27FC236}">
                <a16:creationId xmlns:a16="http://schemas.microsoft.com/office/drawing/2014/main" id="{1F34B229-F57B-794F-8DCE-2CC2105CF845}"/>
              </a:ext>
              <a:ext uri="{C183D7F6-B498-43B3-948B-1728B52AA6E4}">
                <adec:decorative xmlns:adec="http://schemas.microsoft.com/office/drawing/2017/decorative" val="1"/>
              </a:ext>
            </a:extLst>
          </p:cNvPr>
          <p:cNvGrpSpPr/>
          <p:nvPr/>
        </p:nvGrpSpPr>
        <p:grpSpPr>
          <a:xfrm>
            <a:off x="409505" y="3894890"/>
            <a:ext cx="5042760" cy="2087198"/>
            <a:chOff x="409505" y="3894890"/>
            <a:chExt cx="5042760" cy="2087198"/>
          </a:xfrm>
        </p:grpSpPr>
        <p:sp>
          <p:nvSpPr>
            <p:cNvPr id="10" name="Rectangle 9">
              <a:extLst>
                <a:ext uri="{FF2B5EF4-FFF2-40B4-BE49-F238E27FC236}">
                  <a16:creationId xmlns:a16="http://schemas.microsoft.com/office/drawing/2014/main" id="{FD4FB6BA-3C37-5C4E-907B-D60854A723D5}"/>
                </a:ext>
              </a:extLst>
            </p:cNvPr>
            <p:cNvSpPr/>
            <p:nvPr/>
          </p:nvSpPr>
          <p:spPr>
            <a:xfrm rot="5280000">
              <a:off x="1953408" y="2547395"/>
              <a:ext cx="1890790" cy="49785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4" name="Rectangle 13"/>
            <p:cNvSpPr/>
            <p:nvPr/>
          </p:nvSpPr>
          <p:spPr>
            <a:xfrm rot="-60000">
              <a:off x="502649" y="3894890"/>
              <a:ext cx="4949616" cy="2046383"/>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5" name="Content Placeholder 6">
            <a:extLst>
              <a:ext uri="{FF2B5EF4-FFF2-40B4-BE49-F238E27FC236}">
                <a16:creationId xmlns:a16="http://schemas.microsoft.com/office/drawing/2014/main" id="{72A44BD4-ACD6-F442-ADF5-B0BBD3271DE3}"/>
              </a:ext>
            </a:extLst>
          </p:cNvPr>
          <p:cNvSpPr txBox="1">
            <a:spLocks/>
          </p:cNvSpPr>
          <p:nvPr/>
        </p:nvSpPr>
        <p:spPr>
          <a:xfrm>
            <a:off x="606689" y="4109634"/>
            <a:ext cx="4523451" cy="5046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1200"/>
              </a:spcAft>
            </a:pPr>
            <a:r>
              <a:rPr lang="en" dirty="0">
                <a:solidFill>
                  <a:schemeClr val="dk1"/>
                </a:solidFill>
                <a:latin typeface="Arial" panose="020B0604020202020204" pitchFamily="34" charset="0"/>
              </a:rPr>
              <a:t>The mascot you create can be the mascot for your Bring the Power: School</a:t>
            </a:r>
            <a:r>
              <a:rPr lang="en-GB" dirty="0">
                <a:solidFill>
                  <a:schemeClr val="dk1"/>
                </a:solidFill>
                <a:latin typeface="Arial" panose="020B0604020202020204" pitchFamily="34" charset="0"/>
              </a:rPr>
              <a:t> </a:t>
            </a:r>
            <a:r>
              <a:rPr lang="en" dirty="0">
                <a:solidFill>
                  <a:schemeClr val="dk1"/>
                </a:solidFill>
                <a:latin typeface="Arial" panose="020B0604020202020204" pitchFamily="34" charset="0"/>
              </a:rPr>
              <a:t>Festival or Sports day. </a:t>
            </a:r>
          </a:p>
          <a:p>
            <a:pPr lvl="0">
              <a:spcBef>
                <a:spcPts val="0"/>
              </a:spcBef>
              <a:spcAft>
                <a:spcPts val="1200"/>
              </a:spcAft>
            </a:pPr>
            <a:r>
              <a:rPr lang="en" dirty="0">
                <a:solidFill>
                  <a:schemeClr val="dk1"/>
                </a:solidFill>
                <a:latin typeface="Arial" panose="020B0604020202020204" pitchFamily="34" charset="0"/>
              </a:rPr>
              <a:t>Pop it on your posters or bunting to advertise your event. You could even dress someone up in the mascot costume!</a:t>
            </a:r>
            <a:endParaRPr lang="en" dirty="0">
              <a:latin typeface="Arial" panose="020B0604020202020204" pitchFamily="34" charset="0"/>
            </a:endParaRPr>
          </a:p>
        </p:txBody>
      </p:sp>
      <p:pic>
        <p:nvPicPr>
          <p:cNvPr id="53" name="Picture 52">
            <a:extLs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09679" y="102292"/>
            <a:ext cx="3597948" cy="6115451"/>
          </a:xfrm>
          <a:prstGeom prst="rect">
            <a:avLst/>
          </a:prstGeom>
        </p:spPr>
      </p:pic>
    </p:spTree>
    <p:extLst>
      <p:ext uri="{BB962C8B-B14F-4D97-AF65-F5344CB8AC3E}">
        <p14:creationId xmlns:p14="http://schemas.microsoft.com/office/powerpoint/2010/main" val="500937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5">
            <a:extLst>
              <a:ext uri="{FF2B5EF4-FFF2-40B4-BE49-F238E27FC236}">
                <a16:creationId xmlns:a16="http://schemas.microsoft.com/office/drawing/2014/main" id="{83DE531F-3657-3D47-A445-FD68345F39F3}"/>
              </a:ext>
            </a:extLst>
          </p:cNvPr>
          <p:cNvSpPr>
            <a:spLocks noGrp="1"/>
          </p:cNvSpPr>
          <p:nvPr>
            <p:ph type="title"/>
          </p:nvPr>
        </p:nvSpPr>
        <p:spPr>
          <a:xfrm>
            <a:off x="932180" y="369154"/>
            <a:ext cx="10327640" cy="1575435"/>
          </a:xfrm>
        </p:spPr>
        <p:txBody>
          <a:bodyPr>
            <a:normAutofit/>
          </a:bodyPr>
          <a:lstStyle/>
          <a:p>
            <a:r>
              <a:rPr lang="en" b="1" dirty="0"/>
              <a:t>CREATE A BRING THE </a:t>
            </a:r>
            <a:br>
              <a:rPr lang="en-GB" b="1" dirty="0"/>
            </a:br>
            <a:r>
              <a:rPr lang="en" b="1" dirty="0"/>
              <a:t>POWER THEMED ASSEMBLY</a:t>
            </a:r>
            <a:r>
              <a:rPr lang="en-GB" b="1" dirty="0"/>
              <a:t>!</a:t>
            </a:r>
            <a:endParaRPr lang="en-US" b="1" dirty="0"/>
          </a:p>
        </p:txBody>
      </p:sp>
      <p:pic>
        <p:nvPicPr>
          <p:cNvPr id="40" name="Picture 39">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603771"/>
            <a:ext cx="3650341" cy="219419"/>
          </a:xfrm>
          <a:prstGeom prst="rect">
            <a:avLst/>
          </a:prstGeom>
        </p:spPr>
      </p:pic>
      <p:sp>
        <p:nvSpPr>
          <p:cNvPr id="42" name="Content Placeholder 6">
            <a:extLst>
              <a:ext uri="{FF2B5EF4-FFF2-40B4-BE49-F238E27FC236}">
                <a16:creationId xmlns:a16="http://schemas.microsoft.com/office/drawing/2014/main" id="{6428C8C8-406E-5045-B61C-3C907351DFB0}"/>
              </a:ext>
            </a:extLst>
          </p:cNvPr>
          <p:cNvSpPr txBox="1">
            <a:spLocks/>
          </p:cNvSpPr>
          <p:nvPr/>
        </p:nvSpPr>
        <p:spPr>
          <a:xfrm>
            <a:off x="932179" y="1877132"/>
            <a:ext cx="4831273" cy="40839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None/>
            </a:pPr>
            <a:r>
              <a:rPr lang="en-US" sz="1800" dirty="0">
                <a:latin typeface="Arial" charset="0"/>
                <a:ea typeface="Arial" charset="0"/>
                <a:cs typeface="Arial" charset="0"/>
                <a:sym typeface="Lato"/>
              </a:rPr>
              <a:t>Teach your school, teachers, friends and family all about the Birmingham 2022</a:t>
            </a:r>
            <a:r>
              <a:rPr lang="en-US" sz="1800" dirty="0">
                <a:solidFill>
                  <a:srgbClr val="3C4043"/>
                </a:solidFill>
                <a:latin typeface="Arial" charset="0"/>
                <a:ea typeface="Arial" charset="0"/>
                <a:cs typeface="Arial" charset="0"/>
                <a:sym typeface="Roboto"/>
              </a:rPr>
              <a:t> </a:t>
            </a:r>
            <a:r>
              <a:rPr lang="en-US" sz="1800" dirty="0">
                <a:latin typeface="Arial" charset="0"/>
                <a:ea typeface="Arial" charset="0"/>
                <a:cs typeface="Arial" charset="0"/>
                <a:sym typeface="Lato"/>
              </a:rPr>
              <a:t>Commonwealth Games in a fun presentation.</a:t>
            </a:r>
          </a:p>
          <a:p>
            <a:pPr marL="0" lvl="0" indent="0">
              <a:spcBef>
                <a:spcPts val="0"/>
              </a:spcBef>
              <a:buNone/>
            </a:pPr>
            <a:endParaRPr lang="en-US" sz="1800" dirty="0">
              <a:latin typeface="Arial" charset="0"/>
              <a:ea typeface="Arial" charset="0"/>
              <a:cs typeface="Arial" charset="0"/>
              <a:sym typeface="Lato"/>
            </a:endParaRPr>
          </a:p>
          <a:p>
            <a:pPr marL="0" lvl="0" indent="0">
              <a:spcBef>
                <a:spcPts val="0"/>
              </a:spcBef>
              <a:spcAft>
                <a:spcPts val="600"/>
              </a:spcAft>
              <a:buNone/>
            </a:pPr>
            <a:r>
              <a:rPr lang="en-US" sz="1800" dirty="0">
                <a:latin typeface="Arial" charset="0"/>
                <a:ea typeface="Arial" charset="0"/>
                <a:cs typeface="Arial" charset="0"/>
                <a:sym typeface="Lato"/>
              </a:rPr>
              <a:t>Create a presentation sharing facts about:</a:t>
            </a:r>
          </a:p>
          <a:p>
            <a:pPr marL="457200" lvl="0" indent="-317500">
              <a:spcBef>
                <a:spcPts val="0"/>
              </a:spcBef>
              <a:spcAft>
                <a:spcPts val="600"/>
              </a:spcAft>
              <a:buClr>
                <a:schemeClr val="dk1"/>
              </a:buClr>
              <a:buSzPts val="1400"/>
              <a:buChar char="●"/>
            </a:pPr>
            <a:r>
              <a:rPr lang="en-US" sz="1800" dirty="0">
                <a:solidFill>
                  <a:schemeClr val="dk1"/>
                </a:solidFill>
                <a:latin typeface="Arial" charset="0"/>
                <a:ea typeface="Arial" charset="0"/>
                <a:cs typeface="Arial" charset="0"/>
              </a:rPr>
              <a:t>Nations and territories</a:t>
            </a:r>
          </a:p>
          <a:p>
            <a:pPr marL="457200" lvl="0" indent="-317500">
              <a:spcBef>
                <a:spcPts val="0"/>
              </a:spcBef>
              <a:spcAft>
                <a:spcPts val="600"/>
              </a:spcAft>
              <a:buClr>
                <a:schemeClr val="dk1"/>
              </a:buClr>
              <a:buSzPts val="1400"/>
              <a:buChar char="●"/>
            </a:pPr>
            <a:r>
              <a:rPr lang="en-US" sz="1800" dirty="0">
                <a:solidFill>
                  <a:schemeClr val="dk1"/>
                </a:solidFill>
                <a:latin typeface="Arial" charset="0"/>
                <a:ea typeface="Arial" charset="0"/>
                <a:cs typeface="Arial" charset="0"/>
              </a:rPr>
              <a:t>Sports</a:t>
            </a:r>
          </a:p>
          <a:p>
            <a:pPr marL="457200" lvl="0" indent="-317500">
              <a:spcBef>
                <a:spcPts val="0"/>
              </a:spcBef>
              <a:spcAft>
                <a:spcPts val="600"/>
              </a:spcAft>
              <a:buClr>
                <a:schemeClr val="dk1"/>
              </a:buClr>
              <a:buSzPts val="1400"/>
              <a:buChar char="●"/>
            </a:pPr>
            <a:r>
              <a:rPr lang="en-US" sz="1800" dirty="0">
                <a:solidFill>
                  <a:schemeClr val="dk1"/>
                </a:solidFill>
                <a:latin typeface="Arial" charset="0"/>
                <a:ea typeface="Arial" charset="0"/>
                <a:cs typeface="Arial" charset="0"/>
              </a:rPr>
              <a:t>History</a:t>
            </a:r>
          </a:p>
          <a:p>
            <a:pPr marL="457200" lvl="0" indent="-317500">
              <a:spcBef>
                <a:spcPts val="0"/>
              </a:spcBef>
              <a:spcAft>
                <a:spcPts val="600"/>
              </a:spcAft>
              <a:buClr>
                <a:schemeClr val="dk1"/>
              </a:buClr>
              <a:buSzPts val="1400"/>
              <a:buChar char="●"/>
            </a:pPr>
            <a:r>
              <a:rPr lang="en-US" sz="1800" dirty="0">
                <a:solidFill>
                  <a:schemeClr val="dk1"/>
                </a:solidFill>
                <a:latin typeface="Arial" charset="0"/>
                <a:ea typeface="Arial" charset="0"/>
                <a:cs typeface="Arial" charset="0"/>
              </a:rPr>
              <a:t>Host nations and territories</a:t>
            </a:r>
          </a:p>
          <a:p>
            <a:pPr marL="457200" lvl="0" indent="-317500">
              <a:spcBef>
                <a:spcPts val="0"/>
              </a:spcBef>
              <a:buClr>
                <a:schemeClr val="dk1"/>
              </a:buClr>
              <a:buSzPts val="1400"/>
              <a:buChar char="●"/>
            </a:pPr>
            <a:r>
              <a:rPr lang="en-US" sz="1800" dirty="0">
                <a:solidFill>
                  <a:schemeClr val="dk1"/>
                </a:solidFill>
                <a:latin typeface="Arial" charset="0"/>
                <a:ea typeface="Arial" charset="0"/>
                <a:cs typeface="Arial" charset="0"/>
              </a:rPr>
              <a:t>Athletes </a:t>
            </a:r>
            <a:endParaRPr lang="en-US" sz="1800" dirty="0">
              <a:latin typeface="Arial" charset="0"/>
              <a:ea typeface="Arial" charset="0"/>
              <a:cs typeface="Arial" charset="0"/>
              <a:sym typeface="Lato"/>
            </a:endParaRPr>
          </a:p>
          <a:p>
            <a:pPr marL="0" lvl="0" indent="0">
              <a:spcBef>
                <a:spcPts val="0"/>
              </a:spcBef>
              <a:buNone/>
            </a:pPr>
            <a:endParaRPr lang="en-US" sz="1800" dirty="0">
              <a:latin typeface="Arial" charset="0"/>
              <a:ea typeface="Arial" charset="0"/>
              <a:cs typeface="Arial" charset="0"/>
              <a:sym typeface="Lato"/>
            </a:endParaRPr>
          </a:p>
          <a:p>
            <a:pPr marL="0" lvl="0" indent="0">
              <a:spcBef>
                <a:spcPts val="0"/>
              </a:spcBef>
              <a:buNone/>
            </a:pPr>
            <a:r>
              <a:rPr lang="en-US" sz="1800" dirty="0">
                <a:latin typeface="Arial" charset="0"/>
                <a:ea typeface="Arial" charset="0"/>
                <a:cs typeface="Arial" charset="0"/>
                <a:sym typeface="Lato"/>
              </a:rPr>
              <a:t>Practise presenting with your friends </a:t>
            </a:r>
            <a:br>
              <a:rPr lang="en-US" sz="1800" dirty="0">
                <a:latin typeface="Arial" charset="0"/>
                <a:ea typeface="Arial" charset="0"/>
                <a:cs typeface="Arial" charset="0"/>
                <a:sym typeface="Lato"/>
              </a:rPr>
            </a:br>
            <a:r>
              <a:rPr lang="en-US" sz="1800" dirty="0">
                <a:latin typeface="Arial" charset="0"/>
                <a:ea typeface="Arial" charset="0"/>
                <a:cs typeface="Arial" charset="0"/>
                <a:sym typeface="Lato"/>
              </a:rPr>
              <a:t>and you’ll be ready to perform to your audience in no time!</a:t>
            </a:r>
          </a:p>
          <a:p>
            <a:pPr marL="0" lvl="0" indent="0">
              <a:spcBef>
                <a:spcPts val="0"/>
              </a:spcBef>
              <a:buNone/>
            </a:pPr>
            <a:endParaRPr lang="en-US" sz="1800" dirty="0">
              <a:latin typeface="Arial" charset="0"/>
              <a:ea typeface="Arial" charset="0"/>
              <a:cs typeface="Arial" charset="0"/>
              <a:sym typeface="Lato"/>
            </a:endParaRPr>
          </a:p>
          <a:p>
            <a:pPr marL="0" lvl="0" indent="0">
              <a:spcBef>
                <a:spcPts val="0"/>
              </a:spcBef>
              <a:buNone/>
            </a:pPr>
            <a:endParaRPr lang="en-US" sz="1800" dirty="0">
              <a:latin typeface="Arial" charset="0"/>
              <a:ea typeface="Arial" charset="0"/>
              <a:cs typeface="Arial" charset="0"/>
              <a:sym typeface="Lato"/>
            </a:endParaRPr>
          </a:p>
        </p:txBody>
      </p:sp>
      <p:grpSp>
        <p:nvGrpSpPr>
          <p:cNvPr id="3" name="Group 2">
            <a:extLst>
              <a:ext uri="{FF2B5EF4-FFF2-40B4-BE49-F238E27FC236}">
                <a16:creationId xmlns:a16="http://schemas.microsoft.com/office/drawing/2014/main" id="{28365DF6-8465-4248-A9CB-15E50DB7E072}"/>
              </a:ext>
              <a:ext uri="{C183D7F6-B498-43B3-948B-1728B52AA6E4}">
                <adec:decorative xmlns:adec="http://schemas.microsoft.com/office/drawing/2017/decorative" val="1"/>
              </a:ext>
            </a:extLst>
          </p:cNvPr>
          <p:cNvGrpSpPr/>
          <p:nvPr/>
        </p:nvGrpSpPr>
        <p:grpSpPr>
          <a:xfrm>
            <a:off x="5294805" y="3067914"/>
            <a:ext cx="2939647" cy="2753468"/>
            <a:chOff x="5294805" y="3067914"/>
            <a:chExt cx="2939647" cy="2753468"/>
          </a:xfrm>
        </p:grpSpPr>
        <p:sp>
          <p:nvSpPr>
            <p:cNvPr id="14" name="Rectangle 13">
              <a:extLst>
                <a:ext uri="{FF2B5EF4-FFF2-40B4-BE49-F238E27FC236}">
                  <a16:creationId xmlns:a16="http://schemas.microsoft.com/office/drawing/2014/main" id="{FD4FB6BA-3C37-5C4E-907B-D60854A723D5}"/>
                </a:ext>
              </a:extLst>
            </p:cNvPr>
            <p:cNvSpPr/>
            <p:nvPr/>
          </p:nvSpPr>
          <p:spPr>
            <a:xfrm rot="5280000">
              <a:off x="5415250" y="3114349"/>
              <a:ext cx="2586588" cy="28274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p:cNvSpPr/>
            <p:nvPr/>
          </p:nvSpPr>
          <p:spPr>
            <a:xfrm>
              <a:off x="5428929" y="3067914"/>
              <a:ext cx="2805523" cy="2694868"/>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3" name="Content Placeholder 6">
            <a:extLst>
              <a:ext uri="{FF2B5EF4-FFF2-40B4-BE49-F238E27FC236}">
                <a16:creationId xmlns:a16="http://schemas.microsoft.com/office/drawing/2014/main" id="{6428C8C8-406E-5045-B61C-3C907351DFB0}"/>
              </a:ext>
            </a:extLst>
          </p:cNvPr>
          <p:cNvSpPr txBox="1">
            <a:spLocks/>
          </p:cNvSpPr>
          <p:nvPr/>
        </p:nvSpPr>
        <p:spPr>
          <a:xfrm>
            <a:off x="5549115" y="3223396"/>
            <a:ext cx="2565153" cy="12190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None/>
            </a:pPr>
            <a:r>
              <a:rPr lang="en" sz="1800" dirty="0">
                <a:solidFill>
                  <a:schemeClr val="dk1"/>
                </a:solidFill>
                <a:latin typeface="Arial" charset="0"/>
                <a:ea typeface="Arial" charset="0"/>
                <a:cs typeface="Arial" charset="0"/>
                <a:sym typeface="Lato"/>
              </a:rPr>
              <a:t>You could…</a:t>
            </a:r>
          </a:p>
          <a:p>
            <a:pPr marL="457200" lvl="0" indent="-317500">
              <a:spcBef>
                <a:spcPts val="0"/>
              </a:spcBef>
              <a:buClr>
                <a:schemeClr val="dk1"/>
              </a:buClr>
              <a:buSzPts val="1400"/>
              <a:buFont typeface="Lato"/>
              <a:buChar char="●"/>
            </a:pPr>
            <a:r>
              <a:rPr lang="en" sz="1800" dirty="0">
                <a:solidFill>
                  <a:schemeClr val="dk1"/>
                </a:solidFill>
                <a:latin typeface="Arial" charset="0"/>
                <a:ea typeface="Arial" charset="0"/>
                <a:cs typeface="Arial" charset="0"/>
                <a:sym typeface="Lato"/>
              </a:rPr>
              <a:t>decorate the stage and assembly area with bunting and artwork</a:t>
            </a:r>
          </a:p>
          <a:p>
            <a:pPr marL="457200" lvl="0" indent="-317500">
              <a:spcBef>
                <a:spcPts val="0"/>
              </a:spcBef>
              <a:buClr>
                <a:schemeClr val="dk1"/>
              </a:buClr>
              <a:buSzPts val="1400"/>
              <a:buChar char="●"/>
            </a:pPr>
            <a:r>
              <a:rPr lang="en" sz="1800" dirty="0">
                <a:solidFill>
                  <a:schemeClr val="dk1"/>
                </a:solidFill>
                <a:latin typeface="Arial" charset="0"/>
                <a:ea typeface="Arial" charset="0"/>
                <a:cs typeface="Arial" charset="0"/>
              </a:rPr>
              <a:t>share your athlete, sport and nation fact file work with your audience!</a:t>
            </a:r>
            <a:endParaRPr lang="en" sz="1800" dirty="0">
              <a:solidFill>
                <a:schemeClr val="dk1"/>
              </a:solidFill>
              <a:latin typeface="Arial" charset="0"/>
              <a:ea typeface="Arial" charset="0"/>
              <a:cs typeface="Arial" charset="0"/>
              <a:sym typeface="Lato"/>
            </a:endParaRPr>
          </a:p>
        </p:txBody>
      </p:sp>
      <p:grpSp>
        <p:nvGrpSpPr>
          <p:cNvPr id="2" name="Group 1">
            <a:extLst>
              <a:ext uri="{FF2B5EF4-FFF2-40B4-BE49-F238E27FC236}">
                <a16:creationId xmlns:a16="http://schemas.microsoft.com/office/drawing/2014/main" id="{791DC99C-CB28-4F41-BA34-580A18DF7A7E}"/>
              </a:ext>
              <a:ext uri="{C183D7F6-B498-43B3-948B-1728B52AA6E4}">
                <adec:decorative xmlns:adec="http://schemas.microsoft.com/office/drawing/2017/decorative" val="1"/>
              </a:ext>
            </a:extLst>
          </p:cNvPr>
          <p:cNvGrpSpPr/>
          <p:nvPr/>
        </p:nvGrpSpPr>
        <p:grpSpPr>
          <a:xfrm>
            <a:off x="8632486" y="566057"/>
            <a:ext cx="3213070" cy="1950410"/>
            <a:chOff x="8399707" y="2578373"/>
            <a:chExt cx="2950034" cy="1790741"/>
          </a:xfrm>
        </p:grpSpPr>
        <p:sp>
          <p:nvSpPr>
            <p:cNvPr id="11" name="Rectangle 10">
              <a:extLst>
                <a:ext uri="{FF2B5EF4-FFF2-40B4-BE49-F238E27FC236}">
                  <a16:creationId xmlns:a16="http://schemas.microsoft.com/office/drawing/2014/main" id="{801D1052-A7FA-F447-9522-820F21D08F0B}"/>
                </a:ext>
              </a:extLst>
            </p:cNvPr>
            <p:cNvSpPr/>
            <p:nvPr/>
          </p:nvSpPr>
          <p:spPr>
            <a:xfrm rot="216740">
              <a:off x="8399707" y="2622554"/>
              <a:ext cx="2835192" cy="17465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026" name="Picture 2">
              <a:extLst>
                <a:ext uri="{FF2B5EF4-FFF2-40B4-BE49-F238E27FC236}">
                  <a16:creationId xmlns:a16="http://schemas.microsoft.com/office/drawing/2014/main" id="{A836427C-4288-FD29-5486-3D93002B909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rot="390486">
              <a:off x="8496898" y="2578373"/>
              <a:ext cx="2852843" cy="1735985"/>
            </a:xfrm>
            <a:prstGeom prst="rect">
              <a:avLst/>
            </a:prstGeom>
            <a:solidFill>
              <a:srgbClr val="FEE404"/>
            </a:solidFill>
          </p:spPr>
        </p:pic>
      </p:grpSp>
      <p:grpSp>
        <p:nvGrpSpPr>
          <p:cNvPr id="5" name="Group 4">
            <a:extLst>
              <a:ext uri="{FF2B5EF4-FFF2-40B4-BE49-F238E27FC236}">
                <a16:creationId xmlns:a16="http://schemas.microsoft.com/office/drawing/2014/main" id="{FDA5769E-EF8C-254F-BC86-A0A9E7CA1BD0}"/>
              </a:ext>
              <a:ext uri="{C183D7F6-B498-43B3-948B-1728B52AA6E4}">
                <adec:decorative xmlns:adec="http://schemas.microsoft.com/office/drawing/2017/decorative" val="1"/>
              </a:ext>
            </a:extLst>
          </p:cNvPr>
          <p:cNvGrpSpPr/>
          <p:nvPr/>
        </p:nvGrpSpPr>
        <p:grpSpPr>
          <a:xfrm>
            <a:off x="8354638" y="3067914"/>
            <a:ext cx="3126365" cy="1789437"/>
            <a:chOff x="8354638" y="3067914"/>
            <a:chExt cx="3126365" cy="1789437"/>
          </a:xfrm>
        </p:grpSpPr>
        <p:sp>
          <p:nvSpPr>
            <p:cNvPr id="18" name="Rectangle 17">
              <a:extLst>
                <a:ext uri="{FF2B5EF4-FFF2-40B4-BE49-F238E27FC236}">
                  <a16:creationId xmlns:a16="http://schemas.microsoft.com/office/drawing/2014/main" id="{4FE197FB-9BAF-C341-9E6E-7E8234E9ECF9}"/>
                </a:ext>
              </a:extLst>
            </p:cNvPr>
            <p:cNvSpPr/>
            <p:nvPr/>
          </p:nvSpPr>
          <p:spPr>
            <a:xfrm rot="5280000">
              <a:off x="9017287" y="2570305"/>
              <a:ext cx="1624397" cy="29496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0" name="Rectangle 19">
              <a:extLst>
                <a:ext uri="{FF2B5EF4-FFF2-40B4-BE49-F238E27FC236}">
                  <a16:creationId xmlns:a16="http://schemas.microsoft.com/office/drawing/2014/main" id="{1BDA2204-33E8-0743-942D-964380B5FA3F}"/>
                </a:ext>
              </a:extLst>
            </p:cNvPr>
            <p:cNvSpPr/>
            <p:nvPr/>
          </p:nvSpPr>
          <p:spPr>
            <a:xfrm>
              <a:off x="8505589" y="3067914"/>
              <a:ext cx="2975414" cy="1737471"/>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1" name="Content Placeholder 6">
            <a:extLst>
              <a:ext uri="{FF2B5EF4-FFF2-40B4-BE49-F238E27FC236}">
                <a16:creationId xmlns:a16="http://schemas.microsoft.com/office/drawing/2014/main" id="{C4AD3C52-20F0-704D-AA80-0333B2123F95}"/>
              </a:ext>
            </a:extLst>
          </p:cNvPr>
          <p:cNvSpPr txBox="1">
            <a:spLocks/>
          </p:cNvSpPr>
          <p:nvPr/>
        </p:nvSpPr>
        <p:spPr>
          <a:xfrm>
            <a:off x="8625775" y="3223397"/>
            <a:ext cx="2706006" cy="926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None/>
            </a:pPr>
            <a:r>
              <a:rPr lang="en-US" sz="1800" dirty="0">
                <a:latin typeface="Arial" charset="0"/>
                <a:ea typeface="Arial" charset="0"/>
                <a:cs typeface="Arial" charset="0"/>
                <a:sym typeface="Lato"/>
              </a:rPr>
              <a:t>Think about…what do you want your audience to know? How can you make it interesting and visual for the audience?</a:t>
            </a:r>
          </a:p>
        </p:txBody>
      </p:sp>
    </p:spTree>
    <p:extLst>
      <p:ext uri="{BB962C8B-B14F-4D97-AF65-F5344CB8AC3E}">
        <p14:creationId xmlns:p14="http://schemas.microsoft.com/office/powerpoint/2010/main" val="2935207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1892A6-17F2-FA42-9836-4D36D7CD8137}"/>
              </a:ext>
              <a:ext uri="{C183D7F6-B498-43B3-948B-1728B52AA6E4}">
                <adec:decorative xmlns:adec="http://schemas.microsoft.com/office/drawing/2017/decorative" val="1"/>
              </a:ext>
            </a:extLst>
          </p:cNvPr>
          <p:cNvGrpSpPr/>
          <p:nvPr/>
        </p:nvGrpSpPr>
        <p:grpSpPr>
          <a:xfrm>
            <a:off x="6131264" y="2096848"/>
            <a:ext cx="4300114" cy="2304508"/>
            <a:chOff x="6131264" y="2096848"/>
            <a:chExt cx="4300114" cy="2304508"/>
          </a:xfrm>
        </p:grpSpPr>
        <p:sp>
          <p:nvSpPr>
            <p:cNvPr id="24" name="Rectangle 23">
              <a:extLst>
                <a:ext uri="{FF2B5EF4-FFF2-40B4-BE49-F238E27FC236}">
                  <a16:creationId xmlns:a16="http://schemas.microsoft.com/office/drawing/2014/main" id="{FD4FB6BA-3C37-5C4E-907B-D60854A723D5}"/>
                </a:ext>
              </a:extLst>
            </p:cNvPr>
            <p:cNvSpPr/>
            <p:nvPr/>
          </p:nvSpPr>
          <p:spPr>
            <a:xfrm rot="5280000">
              <a:off x="6959224" y="1421297"/>
              <a:ext cx="2152099" cy="38080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6" name="Rectangle 25"/>
            <p:cNvSpPr/>
            <p:nvPr/>
          </p:nvSpPr>
          <p:spPr>
            <a:xfrm>
              <a:off x="6220449" y="2096848"/>
              <a:ext cx="4210929" cy="2215937"/>
            </a:xfrm>
            <a:prstGeom prst="rect">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11" name="Picture 10">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87621" y="1882172"/>
            <a:ext cx="3760152" cy="226019"/>
          </a:xfrm>
          <a:prstGeom prst="rect">
            <a:avLst/>
          </a:prstGeom>
        </p:spPr>
      </p:pic>
      <p:sp>
        <p:nvSpPr>
          <p:cNvPr id="12" name="Title 15">
            <a:extLst>
              <a:ext uri="{FF2B5EF4-FFF2-40B4-BE49-F238E27FC236}">
                <a16:creationId xmlns:a16="http://schemas.microsoft.com/office/drawing/2014/main" id="{95509E77-7D19-DD4B-8235-472264010374}"/>
              </a:ext>
            </a:extLst>
          </p:cNvPr>
          <p:cNvSpPr>
            <a:spLocks noGrp="1"/>
          </p:cNvSpPr>
          <p:nvPr>
            <p:ph type="title"/>
          </p:nvPr>
        </p:nvSpPr>
        <p:spPr>
          <a:xfrm>
            <a:off x="932179" y="597374"/>
            <a:ext cx="9499199" cy="1575435"/>
          </a:xfrm>
        </p:spPr>
        <p:txBody>
          <a:bodyPr>
            <a:normAutofit/>
          </a:bodyPr>
          <a:lstStyle/>
          <a:p>
            <a:r>
              <a:rPr lang="en-GB" b="1" dirty="0"/>
              <a:t>MAKE A BRING THE POWER </a:t>
            </a:r>
            <a:br>
              <a:rPr lang="en-GB" b="1" dirty="0"/>
            </a:br>
            <a:r>
              <a:rPr lang="en-GB" b="1" dirty="0"/>
              <a:t>MUSIC PERFORMANCE </a:t>
            </a:r>
            <a:endParaRPr lang="en-US" b="1" dirty="0"/>
          </a:p>
        </p:txBody>
      </p:sp>
      <p:sp>
        <p:nvSpPr>
          <p:cNvPr id="13" name="Content Placeholder 6">
            <a:extLst>
              <a:ext uri="{FF2B5EF4-FFF2-40B4-BE49-F238E27FC236}">
                <a16:creationId xmlns:a16="http://schemas.microsoft.com/office/drawing/2014/main" id="{6428C8C8-406E-5045-B61C-3C907351DFB0}"/>
              </a:ext>
            </a:extLst>
          </p:cNvPr>
          <p:cNvSpPr txBox="1">
            <a:spLocks/>
          </p:cNvSpPr>
          <p:nvPr/>
        </p:nvSpPr>
        <p:spPr>
          <a:xfrm>
            <a:off x="932179" y="2252138"/>
            <a:ext cx="5163821" cy="23343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200"/>
              </a:spcAft>
              <a:buNone/>
            </a:pPr>
            <a:r>
              <a:rPr lang="en-GB" sz="1800" dirty="0">
                <a:solidFill>
                  <a:schemeClr val="dk1"/>
                </a:solidFill>
                <a:latin typeface="Arial" charset="0"/>
                <a:ea typeface="Arial" charset="0"/>
                <a:cs typeface="Arial" charset="0"/>
                <a:sym typeface="Aharoni"/>
              </a:rPr>
              <a:t>The nations and territories competing in the Birmingham 2022 Commonwealth Games </a:t>
            </a:r>
            <a:br>
              <a:rPr lang="en-GB" sz="1800" dirty="0">
                <a:solidFill>
                  <a:schemeClr val="dk1"/>
                </a:solidFill>
                <a:latin typeface="Arial" charset="0"/>
                <a:ea typeface="Arial" charset="0"/>
                <a:cs typeface="Arial" charset="0"/>
                <a:sym typeface="Aharoni"/>
              </a:rPr>
            </a:br>
            <a:r>
              <a:rPr lang="en-GB" sz="1800" dirty="0">
                <a:solidFill>
                  <a:schemeClr val="dk1"/>
                </a:solidFill>
                <a:latin typeface="Arial" charset="0"/>
                <a:ea typeface="Arial" charset="0"/>
                <a:cs typeface="Arial" charset="0"/>
                <a:sym typeface="Aharoni"/>
              </a:rPr>
              <a:t>come from all over the world. Each nation </a:t>
            </a:r>
            <a:br>
              <a:rPr lang="en-GB" sz="1800" dirty="0">
                <a:solidFill>
                  <a:schemeClr val="dk1"/>
                </a:solidFill>
                <a:latin typeface="Arial" charset="0"/>
                <a:ea typeface="Arial" charset="0"/>
                <a:cs typeface="Arial" charset="0"/>
                <a:sym typeface="Aharoni"/>
              </a:rPr>
            </a:br>
            <a:r>
              <a:rPr lang="en-GB" sz="1800" dirty="0">
                <a:solidFill>
                  <a:schemeClr val="dk1"/>
                </a:solidFill>
                <a:latin typeface="Arial" charset="0"/>
                <a:ea typeface="Arial" charset="0"/>
                <a:cs typeface="Arial" charset="0"/>
                <a:sym typeface="Aharoni"/>
              </a:rPr>
              <a:t>has different musical traditions. </a:t>
            </a:r>
          </a:p>
          <a:p>
            <a:pPr marL="0" indent="0">
              <a:spcBef>
                <a:spcPts val="0"/>
              </a:spcBef>
              <a:spcAft>
                <a:spcPts val="1200"/>
              </a:spcAft>
              <a:buNone/>
            </a:pPr>
            <a:r>
              <a:rPr lang="en-GB" sz="1800" dirty="0">
                <a:solidFill>
                  <a:schemeClr val="dk1"/>
                </a:solidFill>
                <a:latin typeface="Arial" charset="0"/>
                <a:ea typeface="Arial" charset="0"/>
                <a:cs typeface="Arial" charset="0"/>
                <a:sym typeface="Aharoni"/>
              </a:rPr>
              <a:t>Listen to music from some of the different nations and territories. </a:t>
            </a:r>
          </a:p>
          <a:p>
            <a:pPr marL="0" indent="0">
              <a:spcBef>
                <a:spcPts val="0"/>
              </a:spcBef>
              <a:spcAft>
                <a:spcPts val="1200"/>
              </a:spcAft>
              <a:buNone/>
            </a:pPr>
            <a:r>
              <a:rPr lang="en-GB" sz="1800" dirty="0">
                <a:solidFill>
                  <a:schemeClr val="dk1"/>
                </a:solidFill>
                <a:latin typeface="Arial" charset="0"/>
                <a:ea typeface="Arial" charset="0"/>
                <a:cs typeface="Arial" charset="0"/>
                <a:sym typeface="Aharoni"/>
              </a:rPr>
              <a:t>Find out about the style of music and the instruments used to create it. </a:t>
            </a:r>
          </a:p>
          <a:p>
            <a:pPr marL="0" indent="0">
              <a:spcBef>
                <a:spcPts val="0"/>
              </a:spcBef>
              <a:spcAft>
                <a:spcPts val="1200"/>
              </a:spcAft>
              <a:buNone/>
            </a:pPr>
            <a:endParaRPr lang="en-GB" sz="1800" dirty="0">
              <a:solidFill>
                <a:schemeClr val="dk1"/>
              </a:solidFill>
              <a:latin typeface="Arial" charset="0"/>
              <a:ea typeface="Arial" charset="0"/>
              <a:cs typeface="Arial" charset="0"/>
              <a:sym typeface="Aharoni"/>
            </a:endParaRPr>
          </a:p>
        </p:txBody>
      </p:sp>
      <p:pic>
        <p:nvPicPr>
          <p:cNvPr id="14" name="Graphic 57">
            <a:extLst>
              <a:ext uri="{FF2B5EF4-FFF2-40B4-BE49-F238E27FC236}">
                <a16:creationId xmlns:a16="http://schemas.microsoft.com/office/drawing/2014/main" id="{1C9F961E-9F0D-B742-8582-21D0B425D034}"/>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45069" y="114068"/>
            <a:ext cx="3478861" cy="5323158"/>
          </a:xfrm>
          <a:prstGeom prst="rect">
            <a:avLst/>
          </a:prstGeom>
        </p:spPr>
      </p:pic>
      <p:pic>
        <p:nvPicPr>
          <p:cNvPr id="15" name="Google Shape;123;p21">
            <a:extLst>
              <a:ext uri="{C183D7F6-B498-43B3-948B-1728B52AA6E4}">
                <adec:decorative xmlns:adec="http://schemas.microsoft.com/office/drawing/2017/decorative" val="1"/>
              </a:ext>
            </a:extLst>
          </p:cNvP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309888" y="2086391"/>
            <a:ext cx="796800" cy="751894"/>
          </a:xfrm>
          <a:prstGeom prst="rect">
            <a:avLst/>
          </a:prstGeom>
          <a:noFill/>
          <a:ln>
            <a:noFill/>
          </a:ln>
        </p:spPr>
      </p:pic>
      <p:pic>
        <p:nvPicPr>
          <p:cNvPr id="16" name="Google Shape;125;p21">
            <a:extLst>
              <a:ext uri="{C183D7F6-B498-43B3-948B-1728B52AA6E4}">
                <adec:decorative xmlns:adec="http://schemas.microsoft.com/office/drawing/2017/decorative" val="1"/>
              </a:ext>
            </a:extLst>
          </p:cNvPr>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9609990" y="337187"/>
            <a:ext cx="576734" cy="815507"/>
          </a:xfrm>
          <a:prstGeom prst="rect">
            <a:avLst/>
          </a:prstGeom>
          <a:noFill/>
          <a:ln>
            <a:noFill/>
          </a:ln>
        </p:spPr>
      </p:pic>
      <p:pic>
        <p:nvPicPr>
          <p:cNvPr id="17" name="Google Shape;125;p21">
            <a:extLst>
              <a:ext uri="{C183D7F6-B498-43B3-948B-1728B52AA6E4}">
                <adec:decorative xmlns:adec="http://schemas.microsoft.com/office/drawing/2017/decorative" val="1"/>
              </a:ext>
            </a:extLst>
          </p:cNvPr>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10727919" y="3290912"/>
            <a:ext cx="723776" cy="1023425"/>
          </a:xfrm>
          <a:prstGeom prst="rect">
            <a:avLst/>
          </a:prstGeom>
          <a:noFill/>
          <a:ln>
            <a:noFill/>
          </a:ln>
        </p:spPr>
      </p:pic>
      <p:pic>
        <p:nvPicPr>
          <p:cNvPr id="19" name="Google Shape;125;p21">
            <a:extLst>
              <a:ext uri="{C183D7F6-B498-43B3-948B-1728B52AA6E4}">
                <adec:decorative xmlns:adec="http://schemas.microsoft.com/office/drawing/2017/decorative" val="1"/>
              </a:ext>
            </a:extLst>
          </p:cNvPr>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8520620" y="1084766"/>
            <a:ext cx="723776" cy="1023425"/>
          </a:xfrm>
          <a:prstGeom prst="rect">
            <a:avLst/>
          </a:prstGeom>
          <a:noFill/>
          <a:ln>
            <a:noFill/>
          </a:ln>
        </p:spPr>
      </p:pic>
      <p:pic>
        <p:nvPicPr>
          <p:cNvPr id="20" name="Google Shape;123;p21">
            <a:extLst>
              <a:ext uri="{C183D7F6-B498-43B3-948B-1728B52AA6E4}">
                <adec:decorative xmlns:adec="http://schemas.microsoft.com/office/drawing/2017/decorative" val="1"/>
              </a:ext>
            </a:extLst>
          </p:cNvPr>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8037518" y="55463"/>
            <a:ext cx="1084551" cy="1023426"/>
          </a:xfrm>
          <a:prstGeom prst="rect">
            <a:avLst/>
          </a:prstGeom>
          <a:noFill/>
          <a:ln>
            <a:noFill/>
          </a:ln>
        </p:spPr>
      </p:pic>
      <p:sp>
        <p:nvSpPr>
          <p:cNvPr id="23" name="Content Placeholder 6">
            <a:extLst>
              <a:ext uri="{FF2B5EF4-FFF2-40B4-BE49-F238E27FC236}">
                <a16:creationId xmlns:a16="http://schemas.microsoft.com/office/drawing/2014/main" id="{72A44BD4-ACD6-F442-ADF5-B0BBD3271DE3}"/>
              </a:ext>
            </a:extLst>
          </p:cNvPr>
          <p:cNvSpPr txBox="1">
            <a:spLocks/>
          </p:cNvSpPr>
          <p:nvPr/>
        </p:nvSpPr>
        <p:spPr>
          <a:xfrm>
            <a:off x="6392381" y="2379887"/>
            <a:ext cx="2342877" cy="182205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600"/>
              </a:spcAft>
            </a:pPr>
            <a:r>
              <a:rPr lang="en" b="1" dirty="0">
                <a:solidFill>
                  <a:schemeClr val="dk1"/>
                </a:solidFill>
                <a:latin typeface="Arial" panose="020B0604020202020204" pitchFamily="34" charset="0"/>
              </a:rPr>
              <a:t>You could…</a:t>
            </a:r>
            <a:endParaRPr lang="en-GB" b="1" dirty="0">
              <a:solidFill>
                <a:schemeClr val="dk1"/>
              </a:solidFill>
              <a:latin typeface="Arial" panose="020B0604020202020204" pitchFamily="34" charset="0"/>
            </a:endParaRPr>
          </a:p>
          <a:p>
            <a:pPr marL="285750" lvl="0" indent="-285750">
              <a:spcBef>
                <a:spcPts val="0"/>
              </a:spcBef>
              <a:spcAft>
                <a:spcPts val="600"/>
              </a:spcAft>
              <a:buFont typeface="Arial" panose="020B0604020202020204" pitchFamily="34" charset="0"/>
              <a:buChar char="•"/>
            </a:pPr>
            <a:r>
              <a:rPr lang="en-GB" dirty="0">
                <a:solidFill>
                  <a:schemeClr val="dk1"/>
                </a:solidFill>
                <a:latin typeface="Arial" panose="020B0604020202020204" pitchFamily="34" charset="0"/>
              </a:rPr>
              <a:t>clap along to the beat of the music </a:t>
            </a:r>
          </a:p>
          <a:p>
            <a:pPr marL="285750" lvl="0" indent="-285750">
              <a:spcBef>
                <a:spcPts val="0"/>
              </a:spcBef>
              <a:spcAft>
                <a:spcPts val="600"/>
              </a:spcAft>
              <a:buFont typeface="Arial" panose="020B0604020202020204" pitchFamily="34" charset="0"/>
              <a:buChar char="•"/>
            </a:pPr>
            <a:r>
              <a:rPr lang="en-GB" dirty="0">
                <a:solidFill>
                  <a:schemeClr val="dk1"/>
                </a:solidFill>
                <a:latin typeface="Arial" panose="020B0604020202020204" pitchFamily="34" charset="0"/>
              </a:rPr>
              <a:t>play percussion instruments along with the track.</a:t>
            </a:r>
            <a:endParaRPr lang="en" dirty="0">
              <a:solidFill>
                <a:schemeClr val="dk1"/>
              </a:solidFill>
              <a:latin typeface="Arial" panose="020B0604020202020204" pitchFamily="34" charset="0"/>
            </a:endParaRPr>
          </a:p>
        </p:txBody>
      </p:sp>
      <p:grpSp>
        <p:nvGrpSpPr>
          <p:cNvPr id="3" name="Group 2">
            <a:extLst>
              <a:ext uri="{FF2B5EF4-FFF2-40B4-BE49-F238E27FC236}">
                <a16:creationId xmlns:a16="http://schemas.microsoft.com/office/drawing/2014/main" id="{BC624973-1B64-CA4E-AF17-8BD29FC5C8CE}"/>
              </a:ext>
              <a:ext uri="{C183D7F6-B498-43B3-948B-1728B52AA6E4}">
                <adec:decorative xmlns:adec="http://schemas.microsoft.com/office/drawing/2017/decorative" val="1"/>
              </a:ext>
            </a:extLst>
          </p:cNvPr>
          <p:cNvGrpSpPr/>
          <p:nvPr/>
        </p:nvGrpSpPr>
        <p:grpSpPr>
          <a:xfrm>
            <a:off x="425409" y="4820752"/>
            <a:ext cx="7523842" cy="974925"/>
            <a:chOff x="425409" y="4820752"/>
            <a:chExt cx="7523842" cy="974925"/>
          </a:xfrm>
        </p:grpSpPr>
        <p:sp>
          <p:nvSpPr>
            <p:cNvPr id="18" name="Rectangle 17">
              <a:extLst>
                <a:ext uri="{FF2B5EF4-FFF2-40B4-BE49-F238E27FC236}">
                  <a16:creationId xmlns:a16="http://schemas.microsoft.com/office/drawing/2014/main" id="{FD4FB6BA-3C37-5C4E-907B-D60854A723D5}"/>
                </a:ext>
              </a:extLst>
            </p:cNvPr>
            <p:cNvSpPr/>
            <p:nvPr/>
          </p:nvSpPr>
          <p:spPr>
            <a:xfrm rot="5340000">
              <a:off x="3735127" y="1630123"/>
              <a:ext cx="855836" cy="74752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1" name="Rectangle 30"/>
            <p:cNvSpPr/>
            <p:nvPr/>
          </p:nvSpPr>
          <p:spPr>
            <a:xfrm>
              <a:off x="527149" y="4820752"/>
              <a:ext cx="7422102" cy="912391"/>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32" name="Content Placeholder 6">
            <a:extLst>
              <a:ext uri="{FF2B5EF4-FFF2-40B4-BE49-F238E27FC236}">
                <a16:creationId xmlns:a16="http://schemas.microsoft.com/office/drawing/2014/main" id="{6428C8C8-406E-5045-B61C-3C907351DFB0}"/>
              </a:ext>
            </a:extLst>
          </p:cNvPr>
          <p:cNvSpPr txBox="1">
            <a:spLocks/>
          </p:cNvSpPr>
          <p:nvPr/>
        </p:nvSpPr>
        <p:spPr>
          <a:xfrm>
            <a:off x="635297" y="5005311"/>
            <a:ext cx="7510426" cy="6335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None/>
            </a:pPr>
            <a:r>
              <a:rPr lang="en" sz="1800" dirty="0">
                <a:solidFill>
                  <a:schemeClr val="dk1"/>
                </a:solidFill>
                <a:latin typeface="Arial" charset="0"/>
                <a:ea typeface="Arial" charset="0"/>
                <a:cs typeface="Arial" charset="0"/>
              </a:rPr>
              <a:t>Create and share your musical performance with your school community at your own assembly or create your own music festival.</a:t>
            </a:r>
            <a:endParaRPr lang="en" sz="1800" i="1" dirty="0">
              <a:latin typeface="Arial" charset="0"/>
              <a:ea typeface="Arial" charset="0"/>
              <a:cs typeface="Arial" charset="0"/>
            </a:endParaRPr>
          </a:p>
        </p:txBody>
      </p:sp>
      <p:pic>
        <p:nvPicPr>
          <p:cNvPr id="33" name="Google Shape;123;p21">
            <a:extLst>
              <a:ext uri="{C183D7F6-B498-43B3-948B-1728B52AA6E4}">
                <adec:decorative xmlns:adec="http://schemas.microsoft.com/office/drawing/2017/decorative" val="1"/>
              </a:ext>
            </a:extLst>
          </p:cNvPr>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rot="20189356">
            <a:off x="8188021" y="4636572"/>
            <a:ext cx="1084551" cy="1023426"/>
          </a:xfrm>
          <a:prstGeom prst="rect">
            <a:avLst/>
          </a:prstGeom>
          <a:noFill/>
          <a:ln>
            <a:noFill/>
          </a:ln>
        </p:spPr>
      </p:pic>
    </p:spTree>
    <p:extLst>
      <p:ext uri="{BB962C8B-B14F-4D97-AF65-F5344CB8AC3E}">
        <p14:creationId xmlns:p14="http://schemas.microsoft.com/office/powerpoint/2010/main" val="1250476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5">
            <a:extLst>
              <a:ext uri="{FF2B5EF4-FFF2-40B4-BE49-F238E27FC236}">
                <a16:creationId xmlns:a16="http://schemas.microsoft.com/office/drawing/2014/main" id="{D4569264-7923-4743-90CA-510ABA9A9D13}"/>
              </a:ext>
            </a:extLst>
          </p:cNvPr>
          <p:cNvSpPr>
            <a:spLocks noGrp="1"/>
          </p:cNvSpPr>
          <p:nvPr>
            <p:ph type="title"/>
          </p:nvPr>
        </p:nvSpPr>
        <p:spPr>
          <a:xfrm>
            <a:off x="932180" y="288985"/>
            <a:ext cx="10327640" cy="1575435"/>
          </a:xfrm>
        </p:spPr>
        <p:txBody>
          <a:bodyPr/>
          <a:lstStyle/>
          <a:p>
            <a:r>
              <a:rPr lang="en-US" b="1" dirty="0"/>
              <a:t>WRITE A WINNER’S SPEECH </a:t>
            </a:r>
          </a:p>
        </p:txBody>
      </p:sp>
      <p:pic>
        <p:nvPicPr>
          <p:cNvPr id="51" name="Picture 50">
            <a:extLst>
              <a:ext uri="{FF2B5EF4-FFF2-40B4-BE49-F238E27FC236}">
                <a16:creationId xmlns:a16="http://schemas.microsoft.com/office/drawing/2014/main" id="{C2F026A8-0D7B-7B4E-8C25-4E831148FD8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91280" y="1285046"/>
            <a:ext cx="3431847" cy="206285"/>
          </a:xfrm>
          <a:prstGeom prst="rect">
            <a:avLst/>
          </a:prstGeom>
        </p:spPr>
      </p:pic>
      <p:sp>
        <p:nvSpPr>
          <p:cNvPr id="52"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932181" y="1864420"/>
            <a:ext cx="5499085" cy="3606353"/>
          </a:xfrm>
        </p:spPr>
        <p:txBody>
          <a:bodyPr>
            <a:noAutofit/>
          </a:bodyPr>
          <a:lstStyle/>
          <a:p>
            <a:pPr lvl="0">
              <a:spcBef>
                <a:spcPts val="0"/>
              </a:spcBef>
              <a:spcAft>
                <a:spcPts val="1200"/>
              </a:spcAft>
            </a:pPr>
            <a:r>
              <a:rPr lang="en-GB" sz="1800" b="0" dirty="0">
                <a:solidFill>
                  <a:schemeClr val="dk1"/>
                </a:solidFill>
                <a:latin typeface="Arial" charset="0"/>
                <a:ea typeface="Arial" charset="0"/>
                <a:cs typeface="Arial" charset="0"/>
              </a:rPr>
              <a:t>When athletes are successful in competitions </a:t>
            </a:r>
            <a:br>
              <a:rPr lang="en-GB" sz="1800" b="0" dirty="0">
                <a:solidFill>
                  <a:schemeClr val="dk1"/>
                </a:solidFill>
                <a:latin typeface="Arial" charset="0"/>
                <a:ea typeface="Arial" charset="0"/>
                <a:cs typeface="Arial" charset="0"/>
              </a:rPr>
            </a:br>
            <a:r>
              <a:rPr lang="en-GB" sz="1800" b="0" dirty="0">
                <a:solidFill>
                  <a:schemeClr val="dk1"/>
                </a:solidFill>
                <a:latin typeface="Arial" charset="0"/>
                <a:ea typeface="Arial" charset="0"/>
                <a:cs typeface="Arial" charset="0"/>
              </a:rPr>
              <a:t>they are often interviewed after their event. </a:t>
            </a:r>
          </a:p>
          <a:p>
            <a:pPr lvl="0">
              <a:spcBef>
                <a:spcPts val="0"/>
              </a:spcBef>
              <a:spcAft>
                <a:spcPts val="1200"/>
              </a:spcAft>
            </a:pPr>
            <a:r>
              <a:rPr lang="en-GB" sz="1800" b="0" dirty="0">
                <a:solidFill>
                  <a:schemeClr val="dk1"/>
                </a:solidFill>
                <a:latin typeface="Arial" charset="0"/>
                <a:ea typeface="Arial" charset="0"/>
                <a:cs typeface="Arial" charset="0"/>
              </a:rPr>
              <a:t>Imagine you are one of these athletes and </a:t>
            </a:r>
            <a:br>
              <a:rPr lang="en-GB" sz="1800" b="0" dirty="0">
                <a:solidFill>
                  <a:schemeClr val="dk1"/>
                </a:solidFill>
                <a:latin typeface="Arial" charset="0"/>
                <a:ea typeface="Arial" charset="0"/>
                <a:cs typeface="Arial" charset="0"/>
              </a:rPr>
            </a:br>
            <a:r>
              <a:rPr lang="en-GB" sz="1800" b="0" dirty="0">
                <a:solidFill>
                  <a:schemeClr val="dk1"/>
                </a:solidFill>
                <a:latin typeface="Arial" charset="0"/>
                <a:ea typeface="Arial" charset="0"/>
                <a:cs typeface="Arial" charset="0"/>
              </a:rPr>
              <a:t>write a ‘winner’s speech’.</a:t>
            </a:r>
          </a:p>
          <a:p>
            <a:pPr marL="285750" lvl="0" indent="-285750">
              <a:spcBef>
                <a:spcPts val="0"/>
              </a:spcBef>
              <a:spcAft>
                <a:spcPts val="1200"/>
              </a:spcAft>
              <a:buFont typeface="Arial" charset="0"/>
              <a:buChar char="•"/>
            </a:pPr>
            <a:r>
              <a:rPr lang="en-GB" sz="1800" dirty="0">
                <a:solidFill>
                  <a:schemeClr val="dk1"/>
                </a:solidFill>
                <a:latin typeface="Arial" charset="0"/>
                <a:ea typeface="Arial" charset="0"/>
                <a:cs typeface="Arial" charset="0"/>
              </a:rPr>
              <a:t>What sport have you just competed in?</a:t>
            </a:r>
          </a:p>
          <a:p>
            <a:pPr marL="285750" lvl="0" indent="-285750">
              <a:spcBef>
                <a:spcPts val="0"/>
              </a:spcBef>
              <a:spcAft>
                <a:spcPts val="1200"/>
              </a:spcAft>
              <a:buFont typeface="Arial" charset="0"/>
              <a:buChar char="•"/>
            </a:pPr>
            <a:r>
              <a:rPr lang="en-GB" sz="1800" b="0" dirty="0">
                <a:solidFill>
                  <a:schemeClr val="dk1"/>
                </a:solidFill>
                <a:latin typeface="Arial" charset="0"/>
                <a:ea typeface="Arial" charset="0"/>
                <a:cs typeface="Arial" charset="0"/>
              </a:rPr>
              <a:t>How do you feel?</a:t>
            </a:r>
          </a:p>
          <a:p>
            <a:pPr marL="285750" lvl="0" indent="-285750">
              <a:spcBef>
                <a:spcPts val="0"/>
              </a:spcBef>
              <a:spcAft>
                <a:spcPts val="1200"/>
              </a:spcAft>
              <a:buFont typeface="Arial" charset="0"/>
              <a:buChar char="•"/>
            </a:pPr>
            <a:r>
              <a:rPr lang="en-GB" sz="1800" b="0" dirty="0">
                <a:solidFill>
                  <a:schemeClr val="dk1"/>
                </a:solidFill>
                <a:latin typeface="Arial" charset="0"/>
                <a:ea typeface="Arial" charset="0"/>
                <a:cs typeface="Arial" charset="0"/>
              </a:rPr>
              <a:t>What have you done to prepare for this day?</a:t>
            </a:r>
          </a:p>
          <a:p>
            <a:pPr marL="285750" lvl="0" indent="-285750">
              <a:spcBef>
                <a:spcPts val="0"/>
              </a:spcBef>
              <a:spcAft>
                <a:spcPts val="1200"/>
              </a:spcAft>
              <a:buFont typeface="Arial" charset="0"/>
              <a:buChar char="•"/>
            </a:pPr>
            <a:r>
              <a:rPr lang="en-GB" sz="1800" b="0" dirty="0">
                <a:solidFill>
                  <a:schemeClr val="dk1"/>
                </a:solidFill>
                <a:latin typeface="Arial" charset="0"/>
                <a:ea typeface="Arial" charset="0"/>
                <a:cs typeface="Arial" charset="0"/>
              </a:rPr>
              <a:t>Who would you like to thank?</a:t>
            </a:r>
          </a:p>
          <a:p>
            <a:pPr marL="285750" lvl="0" indent="-285750">
              <a:spcBef>
                <a:spcPts val="0"/>
              </a:spcBef>
              <a:spcAft>
                <a:spcPts val="1200"/>
              </a:spcAft>
              <a:buFont typeface="Arial" charset="0"/>
              <a:buChar char="•"/>
            </a:pPr>
            <a:r>
              <a:rPr lang="en-GB" sz="1800" b="0" dirty="0">
                <a:solidFill>
                  <a:schemeClr val="dk1"/>
                </a:solidFill>
                <a:latin typeface="Arial" charset="0"/>
                <a:ea typeface="Arial" charset="0"/>
                <a:cs typeface="Arial" charset="0"/>
              </a:rPr>
              <a:t>What hopes do you have for the future?</a:t>
            </a:r>
          </a:p>
          <a:p>
            <a:pPr lvl="0">
              <a:spcBef>
                <a:spcPts val="0"/>
              </a:spcBef>
              <a:spcAft>
                <a:spcPts val="1200"/>
              </a:spcAft>
            </a:pPr>
            <a:endParaRPr lang="en-GB" sz="1800" b="0" dirty="0">
              <a:solidFill>
                <a:schemeClr val="dk1"/>
              </a:solidFill>
              <a:latin typeface="Arial" charset="0"/>
              <a:ea typeface="Arial" charset="0"/>
              <a:cs typeface="Arial" charset="0"/>
            </a:endParaRPr>
          </a:p>
        </p:txBody>
      </p:sp>
      <p:grpSp>
        <p:nvGrpSpPr>
          <p:cNvPr id="3" name="Group 2">
            <a:extLst>
              <a:ext uri="{FF2B5EF4-FFF2-40B4-BE49-F238E27FC236}">
                <a16:creationId xmlns:a16="http://schemas.microsoft.com/office/drawing/2014/main" id="{4EB25BF3-77D2-AC47-AC4B-DA6A854CCC2A}"/>
              </a:ext>
              <a:ext uri="{C183D7F6-B498-43B3-948B-1728B52AA6E4}">
                <adec:decorative xmlns:adec="http://schemas.microsoft.com/office/drawing/2017/decorative" val="1"/>
              </a:ext>
            </a:extLst>
          </p:cNvPr>
          <p:cNvGrpSpPr/>
          <p:nvPr/>
        </p:nvGrpSpPr>
        <p:grpSpPr>
          <a:xfrm>
            <a:off x="6802317" y="1614231"/>
            <a:ext cx="4457502" cy="2857756"/>
            <a:chOff x="6802317" y="1614231"/>
            <a:chExt cx="4457502" cy="2857756"/>
          </a:xfrm>
        </p:grpSpPr>
        <p:sp>
          <p:nvSpPr>
            <p:cNvPr id="2" name="Rectangle 1">
              <a:extLst>
                <a:ext uri="{FF2B5EF4-FFF2-40B4-BE49-F238E27FC236}">
                  <a16:creationId xmlns:a16="http://schemas.microsoft.com/office/drawing/2014/main" id="{4544A77E-E61A-2742-9432-C728175A4F25}"/>
                </a:ext>
              </a:extLst>
            </p:cNvPr>
            <p:cNvSpPr/>
            <p:nvPr/>
          </p:nvSpPr>
          <p:spPr>
            <a:xfrm rot="-60000">
              <a:off x="6802317" y="1652215"/>
              <a:ext cx="4377388" cy="28197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050" name="Picture 2">
              <a:extLst>
                <a:ext uri="{FF2B5EF4-FFF2-40B4-BE49-F238E27FC236}">
                  <a16:creationId xmlns:a16="http://schemas.microsoft.com/office/drawing/2014/main" id="{3E08F396-7D43-76B1-C029-67B619CF8B4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6893253" y="1614231"/>
              <a:ext cx="4366566" cy="27946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a:extLst>
              <a:ext uri="{FF2B5EF4-FFF2-40B4-BE49-F238E27FC236}">
                <a16:creationId xmlns:a16="http://schemas.microsoft.com/office/drawing/2014/main" id="{C1703FD8-36C7-C947-853B-59668116412A}"/>
              </a:ext>
              <a:ext uri="{C183D7F6-B498-43B3-948B-1728B52AA6E4}">
                <adec:decorative xmlns:adec="http://schemas.microsoft.com/office/drawing/2017/decorative" val="1"/>
              </a:ext>
            </a:extLst>
          </p:cNvPr>
          <p:cNvGrpSpPr/>
          <p:nvPr/>
        </p:nvGrpSpPr>
        <p:grpSpPr>
          <a:xfrm>
            <a:off x="6073056" y="3883726"/>
            <a:ext cx="4663534" cy="1172997"/>
            <a:chOff x="6073056" y="3883726"/>
            <a:chExt cx="4663534" cy="1172997"/>
          </a:xfrm>
        </p:grpSpPr>
        <p:sp>
          <p:nvSpPr>
            <p:cNvPr id="19" name="Rectangle 18">
              <a:extLst>
                <a:ext uri="{FF2B5EF4-FFF2-40B4-BE49-F238E27FC236}">
                  <a16:creationId xmlns:a16="http://schemas.microsoft.com/office/drawing/2014/main" id="{FD4FB6BA-3C37-5C4E-907B-D60854A723D5}"/>
                </a:ext>
              </a:extLst>
            </p:cNvPr>
            <p:cNvSpPr/>
            <p:nvPr/>
          </p:nvSpPr>
          <p:spPr>
            <a:xfrm rot="5340000">
              <a:off x="7814452" y="2252438"/>
              <a:ext cx="1062889" cy="45456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0" name="Rectangle 19"/>
            <p:cNvSpPr/>
            <p:nvPr/>
          </p:nvSpPr>
          <p:spPr>
            <a:xfrm>
              <a:off x="6179500" y="3883726"/>
              <a:ext cx="4557090" cy="114208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1" name="Content Placeholder 6">
            <a:extLst>
              <a:ext uri="{FF2B5EF4-FFF2-40B4-BE49-F238E27FC236}">
                <a16:creationId xmlns:a16="http://schemas.microsoft.com/office/drawing/2014/main" id="{72A44BD4-ACD6-F442-ADF5-B0BBD3271DE3}"/>
              </a:ext>
            </a:extLst>
          </p:cNvPr>
          <p:cNvSpPr txBox="1">
            <a:spLocks/>
          </p:cNvSpPr>
          <p:nvPr/>
        </p:nvSpPr>
        <p:spPr>
          <a:xfrm>
            <a:off x="6273414" y="4062240"/>
            <a:ext cx="4366566" cy="5046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600"/>
              </a:spcAft>
            </a:pPr>
            <a:r>
              <a:rPr lang="en-GB" dirty="0">
                <a:solidFill>
                  <a:schemeClr val="dk1"/>
                </a:solidFill>
                <a:latin typeface="Arial" panose="020B0604020202020204" pitchFamily="34" charset="0"/>
              </a:rPr>
              <a:t>Use these speeches whist running your own assembly or hold a Bring the Power spoken word event!</a:t>
            </a:r>
            <a:endParaRPr lang="en" dirty="0">
              <a:solidFill>
                <a:schemeClr val="dk1"/>
              </a:solidFill>
              <a:latin typeface="Arial" panose="020B0604020202020204" pitchFamily="34" charset="0"/>
            </a:endParaRPr>
          </a:p>
        </p:txBody>
      </p:sp>
    </p:spTree>
    <p:extLst>
      <p:ext uri="{BB962C8B-B14F-4D97-AF65-F5344CB8AC3E}">
        <p14:creationId xmlns:p14="http://schemas.microsoft.com/office/powerpoint/2010/main" val="2678051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38">
            <a:extLst>
              <a:ext uri="{FF2B5EF4-FFF2-40B4-BE49-F238E27FC236}">
                <a16:creationId xmlns:a16="http://schemas.microsoft.com/office/drawing/2014/main" id="{35A0C953-1478-044C-AC26-78D572037894}"/>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rot="11179839">
            <a:off x="3070567" y="3518968"/>
            <a:ext cx="3619198" cy="2614012"/>
          </a:xfrm>
          <a:prstGeom prst="rect">
            <a:avLst/>
          </a:prstGeom>
        </p:spPr>
      </p:pic>
      <p:grpSp>
        <p:nvGrpSpPr>
          <p:cNvPr id="2" name="Group 1">
            <a:extLst>
              <a:ext uri="{FF2B5EF4-FFF2-40B4-BE49-F238E27FC236}">
                <a16:creationId xmlns:a16="http://schemas.microsoft.com/office/drawing/2014/main" id="{548B1651-3BD1-9345-88AB-FC4D17513A7A}"/>
              </a:ext>
              <a:ext uri="{C183D7F6-B498-43B3-948B-1728B52AA6E4}">
                <adec:decorative xmlns:adec="http://schemas.microsoft.com/office/drawing/2017/decorative" val="1"/>
              </a:ext>
            </a:extLst>
          </p:cNvPr>
          <p:cNvGrpSpPr/>
          <p:nvPr/>
        </p:nvGrpSpPr>
        <p:grpSpPr>
          <a:xfrm>
            <a:off x="7941466" y="1234120"/>
            <a:ext cx="3545797" cy="1383651"/>
            <a:chOff x="7941466" y="1234120"/>
            <a:chExt cx="3545797" cy="1383651"/>
          </a:xfrm>
        </p:grpSpPr>
        <p:sp>
          <p:nvSpPr>
            <p:cNvPr id="25" name="Rectangle 24">
              <a:extLst>
                <a:ext uri="{FF2B5EF4-FFF2-40B4-BE49-F238E27FC236}">
                  <a16:creationId xmlns:a16="http://schemas.microsoft.com/office/drawing/2014/main" id="{FD4FB6BA-3C37-5C4E-907B-D60854A723D5}"/>
                </a:ext>
              </a:extLst>
            </p:cNvPr>
            <p:cNvSpPr/>
            <p:nvPr/>
          </p:nvSpPr>
          <p:spPr>
            <a:xfrm rot="16320000" flipH="1">
              <a:off x="9309829" y="440337"/>
              <a:ext cx="1272628" cy="30822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6" name="Rectangle 25"/>
            <p:cNvSpPr/>
            <p:nvPr/>
          </p:nvSpPr>
          <p:spPr>
            <a:xfrm>
              <a:off x="7941466" y="1234120"/>
              <a:ext cx="3471811" cy="1324023"/>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28" name="Picture 27">
            <a:extLs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91744" y="-743313"/>
            <a:ext cx="5290457" cy="7601313"/>
          </a:xfrm>
          <a:prstGeom prst="rect">
            <a:avLst/>
          </a:prstGeom>
        </p:spPr>
      </p:pic>
      <p:sp>
        <p:nvSpPr>
          <p:cNvPr id="29"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8405526" y="1367486"/>
            <a:ext cx="2826355" cy="1120737"/>
          </a:xfrm>
        </p:spPr>
        <p:txBody>
          <a:bodyPr>
            <a:noAutofit/>
          </a:bodyPr>
          <a:lstStyle/>
          <a:p>
            <a:pPr lvl="0">
              <a:spcBef>
                <a:spcPts val="0"/>
              </a:spcBef>
            </a:pPr>
            <a:r>
              <a:rPr lang="en" sz="1800" b="0" dirty="0"/>
              <a:t>Compete against friends in your class during PE or against other groups in a larger Mini-Games event!</a:t>
            </a:r>
            <a:endParaRPr lang="en" sz="1800" b="0" dirty="0">
              <a:solidFill>
                <a:schemeClr val="dk1"/>
              </a:solidFill>
            </a:endParaRPr>
          </a:p>
        </p:txBody>
      </p:sp>
      <p:sp>
        <p:nvSpPr>
          <p:cNvPr id="31" name="Title 15">
            <a:extLst>
              <a:ext uri="{FF2B5EF4-FFF2-40B4-BE49-F238E27FC236}">
                <a16:creationId xmlns:a16="http://schemas.microsoft.com/office/drawing/2014/main" id="{95509E77-7D19-DD4B-8235-472264010374}"/>
              </a:ext>
            </a:extLst>
          </p:cNvPr>
          <p:cNvSpPr>
            <a:spLocks noGrp="1"/>
          </p:cNvSpPr>
          <p:nvPr>
            <p:ph type="title"/>
          </p:nvPr>
        </p:nvSpPr>
        <p:spPr>
          <a:xfrm>
            <a:off x="932180" y="369154"/>
            <a:ext cx="5553680" cy="1575435"/>
          </a:xfrm>
        </p:spPr>
        <p:txBody>
          <a:bodyPr/>
          <a:lstStyle/>
          <a:p>
            <a:r>
              <a:rPr lang="en-GB" b="1" dirty="0"/>
              <a:t>HOLD A </a:t>
            </a:r>
            <a:br>
              <a:rPr lang="en-GB" b="1" dirty="0"/>
            </a:br>
            <a:r>
              <a:rPr lang="en-GB" b="1" dirty="0"/>
              <a:t>MINI-GAMES EVENT! </a:t>
            </a:r>
          </a:p>
        </p:txBody>
      </p:sp>
      <p:pic>
        <p:nvPicPr>
          <p:cNvPr id="33" name="Picture 32">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87621" y="1596438"/>
            <a:ext cx="3650341" cy="219419"/>
          </a:xfrm>
          <a:prstGeom prst="rect">
            <a:avLst/>
          </a:prstGeom>
        </p:spPr>
      </p:pic>
      <p:sp>
        <p:nvSpPr>
          <p:cNvPr id="13" name="Content Placeholder 6">
            <a:extLst>
              <a:ext uri="{FF2B5EF4-FFF2-40B4-BE49-F238E27FC236}">
                <a16:creationId xmlns:a16="http://schemas.microsoft.com/office/drawing/2014/main" id="{6428C8C8-406E-5045-B61C-3C907351DFB0}"/>
              </a:ext>
            </a:extLst>
          </p:cNvPr>
          <p:cNvSpPr txBox="1">
            <a:spLocks/>
          </p:cNvSpPr>
          <p:nvPr/>
        </p:nvSpPr>
        <p:spPr>
          <a:xfrm>
            <a:off x="3338274" y="4121996"/>
            <a:ext cx="2812698" cy="11977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ts val="0"/>
              </a:spcBef>
              <a:spcAft>
                <a:spcPts val="600"/>
              </a:spcAft>
              <a:buNone/>
            </a:pPr>
            <a:r>
              <a:rPr lang="en-GB" sz="1800" dirty="0">
                <a:solidFill>
                  <a:schemeClr val="dk1"/>
                </a:solidFill>
                <a:latin typeface="Arial" charset="0"/>
                <a:ea typeface="Arial" charset="0"/>
                <a:cs typeface="Arial" charset="0"/>
              </a:rPr>
              <a:t>Would you like to join a new sports club? Speak to your PE teacher about what enrichment activities are running this year!</a:t>
            </a:r>
          </a:p>
        </p:txBody>
      </p:sp>
      <p:sp>
        <p:nvSpPr>
          <p:cNvPr id="24"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932182" y="2159713"/>
            <a:ext cx="3922847" cy="2676055"/>
          </a:xfrm>
        </p:spPr>
        <p:txBody>
          <a:bodyPr>
            <a:noAutofit/>
          </a:bodyPr>
          <a:lstStyle/>
          <a:p>
            <a:pPr lvl="0">
              <a:spcBef>
                <a:spcPts val="0"/>
              </a:spcBef>
              <a:spcAft>
                <a:spcPts val="1200"/>
              </a:spcAft>
            </a:pPr>
            <a:r>
              <a:rPr lang="en-GB" sz="2400" b="0" dirty="0">
                <a:solidFill>
                  <a:schemeClr val="dk1"/>
                </a:solidFill>
                <a:latin typeface="Arial" charset="0"/>
                <a:ea typeface="Arial" charset="0"/>
                <a:cs typeface="Arial" charset="0"/>
              </a:rPr>
              <a:t>Choose one of the sports of the Birmingham 2022 Commonwealth Games. </a:t>
            </a:r>
          </a:p>
          <a:p>
            <a:pPr lvl="0">
              <a:spcBef>
                <a:spcPts val="0"/>
              </a:spcBef>
              <a:spcAft>
                <a:spcPts val="1200"/>
              </a:spcAft>
            </a:pPr>
            <a:r>
              <a:rPr lang="en-GB" sz="2400" b="0" dirty="0">
                <a:solidFill>
                  <a:schemeClr val="dk1"/>
                </a:solidFill>
                <a:latin typeface="Arial" charset="0"/>
                <a:ea typeface="Arial" charset="0"/>
                <a:cs typeface="Arial" charset="0"/>
              </a:rPr>
              <a:t>Invent a ‘mini’ version </a:t>
            </a:r>
            <a:br>
              <a:rPr lang="en-GB" sz="2400" b="0" dirty="0">
                <a:solidFill>
                  <a:schemeClr val="dk1"/>
                </a:solidFill>
                <a:latin typeface="Arial" charset="0"/>
                <a:ea typeface="Arial" charset="0"/>
                <a:cs typeface="Arial" charset="0"/>
              </a:rPr>
            </a:br>
            <a:r>
              <a:rPr lang="en-GB" sz="2400" b="0" dirty="0">
                <a:solidFill>
                  <a:schemeClr val="dk1"/>
                </a:solidFill>
                <a:latin typeface="Arial" charset="0"/>
                <a:ea typeface="Arial" charset="0"/>
                <a:cs typeface="Arial" charset="0"/>
              </a:rPr>
              <a:t>of the sport and </a:t>
            </a:r>
            <a:br>
              <a:rPr lang="en-GB" sz="2400" b="0" dirty="0">
                <a:solidFill>
                  <a:schemeClr val="dk1"/>
                </a:solidFill>
                <a:latin typeface="Arial" charset="0"/>
                <a:ea typeface="Arial" charset="0"/>
                <a:cs typeface="Arial" charset="0"/>
              </a:rPr>
            </a:br>
            <a:r>
              <a:rPr lang="en-GB" sz="2400" b="0" dirty="0">
                <a:solidFill>
                  <a:schemeClr val="dk1"/>
                </a:solidFill>
                <a:latin typeface="Arial" charset="0"/>
                <a:ea typeface="Arial" charset="0"/>
                <a:cs typeface="Arial" charset="0"/>
              </a:rPr>
              <a:t>create your </a:t>
            </a:r>
            <a:br>
              <a:rPr lang="en-GB" sz="2400" b="0" dirty="0">
                <a:solidFill>
                  <a:schemeClr val="dk1"/>
                </a:solidFill>
                <a:latin typeface="Arial" charset="0"/>
                <a:ea typeface="Arial" charset="0"/>
                <a:cs typeface="Arial" charset="0"/>
              </a:rPr>
            </a:br>
            <a:r>
              <a:rPr lang="en-GB" sz="2400" b="0" dirty="0">
                <a:solidFill>
                  <a:schemeClr val="dk1"/>
                </a:solidFill>
                <a:latin typeface="Arial" charset="0"/>
                <a:ea typeface="Arial" charset="0"/>
                <a:cs typeface="Arial" charset="0"/>
              </a:rPr>
              <a:t>own rules.</a:t>
            </a:r>
          </a:p>
        </p:txBody>
      </p:sp>
    </p:spTree>
    <p:extLst>
      <p:ext uri="{BB962C8B-B14F-4D97-AF65-F5344CB8AC3E}">
        <p14:creationId xmlns:p14="http://schemas.microsoft.com/office/powerpoint/2010/main" val="3908582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87621" y="1589838"/>
            <a:ext cx="3760152" cy="226019"/>
          </a:xfrm>
          <a:prstGeom prst="rect">
            <a:avLst/>
          </a:prstGeom>
        </p:spPr>
      </p:pic>
      <p:sp>
        <p:nvSpPr>
          <p:cNvPr id="15" name="Title 15">
            <a:extLst>
              <a:ext uri="{FF2B5EF4-FFF2-40B4-BE49-F238E27FC236}">
                <a16:creationId xmlns:a16="http://schemas.microsoft.com/office/drawing/2014/main" id="{95509E77-7D19-DD4B-8235-472264010374}"/>
              </a:ext>
            </a:extLst>
          </p:cNvPr>
          <p:cNvSpPr>
            <a:spLocks noGrp="1"/>
          </p:cNvSpPr>
          <p:nvPr>
            <p:ph type="title"/>
          </p:nvPr>
        </p:nvSpPr>
        <p:spPr>
          <a:xfrm>
            <a:off x="932180" y="369154"/>
            <a:ext cx="6799664" cy="1575435"/>
          </a:xfrm>
        </p:spPr>
        <p:txBody>
          <a:bodyPr/>
          <a:lstStyle/>
          <a:p>
            <a:r>
              <a:rPr lang="en-US" b="1" dirty="0"/>
              <a:t>ORGANISE A LUNCHTIME SPORTS CLUB! </a:t>
            </a:r>
          </a:p>
        </p:txBody>
      </p:sp>
      <p:pic>
        <p:nvPicPr>
          <p:cNvPr id="17" name="Picture 16">
            <a:extLs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78625" y="3471098"/>
            <a:ext cx="1491652" cy="1759139"/>
          </a:xfrm>
          <a:prstGeom prst="rect">
            <a:avLst/>
          </a:prstGeom>
        </p:spPr>
      </p:pic>
      <p:pic>
        <p:nvPicPr>
          <p:cNvPr id="18" name="Picture 17">
            <a:extLs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93398" y="3550439"/>
            <a:ext cx="1464188" cy="1598666"/>
          </a:xfrm>
          <a:prstGeom prst="rect">
            <a:avLst/>
          </a:prstGeom>
        </p:spPr>
      </p:pic>
      <p:pic>
        <p:nvPicPr>
          <p:cNvPr id="22" name="Picture 21">
            <a:extLst>
              <a:ext uri="{C183D7F6-B498-43B3-948B-1728B52AA6E4}">
                <adec:decorative xmlns:adec="http://schemas.microsoft.com/office/drawing/2017/decorative" val="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87622" y="3650443"/>
            <a:ext cx="1553278" cy="1430574"/>
          </a:xfrm>
          <a:prstGeom prst="rect">
            <a:avLst/>
          </a:prstGeom>
        </p:spPr>
      </p:pic>
      <p:pic>
        <p:nvPicPr>
          <p:cNvPr id="23" name="Picture 22">
            <a:extLst>
              <a:ext uri="{C183D7F6-B498-43B3-948B-1728B52AA6E4}">
                <adec:decorative xmlns:adec="http://schemas.microsoft.com/office/drawing/2017/decorative" val="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16527" y="3465463"/>
            <a:ext cx="1531565" cy="1627535"/>
          </a:xfrm>
          <a:prstGeom prst="rect">
            <a:avLst/>
          </a:prstGeom>
        </p:spPr>
      </p:pic>
      <p:pic>
        <p:nvPicPr>
          <p:cNvPr id="24" name="Picture 23">
            <a:extLst>
              <a:ext uri="{C183D7F6-B498-43B3-948B-1728B52AA6E4}">
                <adec:decorative xmlns:adec="http://schemas.microsoft.com/office/drawing/2017/decorative" val="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622995" y="3559931"/>
            <a:ext cx="1551999" cy="1681987"/>
          </a:xfrm>
          <a:prstGeom prst="rect">
            <a:avLst/>
          </a:prstGeom>
        </p:spPr>
      </p:pic>
      <p:grpSp>
        <p:nvGrpSpPr>
          <p:cNvPr id="3" name="Group 2">
            <a:extLst>
              <a:ext uri="{FF2B5EF4-FFF2-40B4-BE49-F238E27FC236}">
                <a16:creationId xmlns:a16="http://schemas.microsoft.com/office/drawing/2014/main" id="{86BFE34D-CA24-ED44-8B86-15CBBEF184CE}"/>
              </a:ext>
              <a:ext uri="{C183D7F6-B498-43B3-948B-1728B52AA6E4}">
                <adec:decorative xmlns:adec="http://schemas.microsoft.com/office/drawing/2017/decorative" val="1"/>
              </a:ext>
            </a:extLst>
          </p:cNvPr>
          <p:cNvGrpSpPr/>
          <p:nvPr/>
        </p:nvGrpSpPr>
        <p:grpSpPr>
          <a:xfrm>
            <a:off x="310973" y="5234015"/>
            <a:ext cx="8758577" cy="605101"/>
            <a:chOff x="310973" y="5234015"/>
            <a:chExt cx="8758577" cy="605101"/>
          </a:xfrm>
        </p:grpSpPr>
        <p:sp>
          <p:nvSpPr>
            <p:cNvPr id="19" name="Rectangle 18">
              <a:extLst>
                <a:ext uri="{FF2B5EF4-FFF2-40B4-BE49-F238E27FC236}">
                  <a16:creationId xmlns:a16="http://schemas.microsoft.com/office/drawing/2014/main" id="{FD4FB6BA-3C37-5C4E-907B-D60854A723D5}"/>
                </a:ext>
              </a:extLst>
            </p:cNvPr>
            <p:cNvSpPr/>
            <p:nvPr/>
          </p:nvSpPr>
          <p:spPr>
            <a:xfrm rot="5340000">
              <a:off x="4397502" y="1248263"/>
              <a:ext cx="504324" cy="86773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5" name="Rectangle 24"/>
            <p:cNvSpPr/>
            <p:nvPr/>
          </p:nvSpPr>
          <p:spPr>
            <a:xfrm>
              <a:off x="389063" y="5234015"/>
              <a:ext cx="8680487" cy="578994"/>
            </a:xfrm>
            <a:prstGeom prst="rect">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6" name="Content Placeholder 6">
            <a:extLst>
              <a:ext uri="{FF2B5EF4-FFF2-40B4-BE49-F238E27FC236}">
                <a16:creationId xmlns:a16="http://schemas.microsoft.com/office/drawing/2014/main" id="{72A44BD4-ACD6-F442-ADF5-B0BBD3271DE3}"/>
              </a:ext>
            </a:extLst>
          </p:cNvPr>
          <p:cNvSpPr txBox="1">
            <a:spLocks/>
          </p:cNvSpPr>
          <p:nvPr/>
        </p:nvSpPr>
        <p:spPr>
          <a:xfrm>
            <a:off x="592685" y="5352175"/>
            <a:ext cx="8710641" cy="35193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600"/>
              </a:spcAft>
            </a:pPr>
            <a:r>
              <a:rPr lang="en-GB" dirty="0">
                <a:solidFill>
                  <a:schemeClr val="dk1"/>
                </a:solidFill>
                <a:latin typeface="Arial" panose="020B0604020202020204" pitchFamily="34" charset="0"/>
              </a:rPr>
              <a:t>Remember to think carefully about the equipment you will need for each session. </a:t>
            </a:r>
          </a:p>
        </p:txBody>
      </p:sp>
      <p:sp>
        <p:nvSpPr>
          <p:cNvPr id="16"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932181" y="1942240"/>
            <a:ext cx="6600734" cy="1677886"/>
          </a:xfrm>
          <a:prstGeom prst="rect">
            <a:avLst/>
          </a:prstGeom>
        </p:spPr>
        <p:txBody>
          <a:bodyPr>
            <a:noAutofit/>
          </a:bodyPr>
          <a:lstStyle/>
          <a:p>
            <a:pPr marL="0" lvl="0" indent="0">
              <a:spcBef>
                <a:spcPts val="0"/>
              </a:spcBef>
              <a:spcAft>
                <a:spcPts val="1200"/>
              </a:spcAft>
              <a:buNone/>
            </a:pPr>
            <a:r>
              <a:rPr lang="en-GB" sz="1800" dirty="0">
                <a:solidFill>
                  <a:schemeClr val="dk1"/>
                </a:solidFill>
                <a:latin typeface="Arial" charset="0"/>
                <a:ea typeface="Arial" charset="0"/>
                <a:cs typeface="Arial" charset="0"/>
                <a:sym typeface="Aharoni"/>
              </a:rPr>
              <a:t>Why not set up a lunchtime sports activity club to give younger children a taste of the Birmingham 2022 Commonwealth Games sports. </a:t>
            </a:r>
          </a:p>
          <a:p>
            <a:pPr marL="0" lvl="0" indent="0">
              <a:spcBef>
                <a:spcPts val="0"/>
              </a:spcBef>
              <a:spcAft>
                <a:spcPts val="1200"/>
              </a:spcAft>
              <a:buNone/>
            </a:pPr>
            <a:r>
              <a:rPr lang="en-GB" sz="1800" dirty="0">
                <a:solidFill>
                  <a:schemeClr val="dk1"/>
                </a:solidFill>
                <a:latin typeface="Arial" charset="0"/>
                <a:ea typeface="Arial" charset="0"/>
                <a:cs typeface="Arial" charset="0"/>
                <a:sym typeface="Aharoni"/>
              </a:rPr>
              <a:t>Sort out a day and time with a teacher and promote your new club’s details to the rest of the school. </a:t>
            </a:r>
          </a:p>
          <a:p>
            <a:pPr marL="0" lvl="0" indent="0">
              <a:spcBef>
                <a:spcPts val="0"/>
              </a:spcBef>
              <a:buNone/>
            </a:pPr>
            <a:endParaRPr lang="en-GB" sz="1800" dirty="0">
              <a:solidFill>
                <a:schemeClr val="dk1"/>
              </a:solidFill>
              <a:latin typeface="Arial" charset="0"/>
              <a:ea typeface="Arial" charset="0"/>
              <a:cs typeface="Arial" charset="0"/>
              <a:sym typeface="Aharoni"/>
            </a:endParaRPr>
          </a:p>
        </p:txBody>
      </p:sp>
      <p:grpSp>
        <p:nvGrpSpPr>
          <p:cNvPr id="2" name="Group 1">
            <a:extLst>
              <a:ext uri="{FF2B5EF4-FFF2-40B4-BE49-F238E27FC236}">
                <a16:creationId xmlns:a16="http://schemas.microsoft.com/office/drawing/2014/main" id="{BCD3BA93-B3D5-DC45-A081-22A66837210C}"/>
              </a:ext>
              <a:ext uri="{C183D7F6-B498-43B3-948B-1728B52AA6E4}">
                <adec:decorative xmlns:adec="http://schemas.microsoft.com/office/drawing/2017/decorative" val="1"/>
              </a:ext>
            </a:extLst>
          </p:cNvPr>
          <p:cNvGrpSpPr/>
          <p:nvPr/>
        </p:nvGrpSpPr>
        <p:grpSpPr>
          <a:xfrm>
            <a:off x="8119121" y="1589838"/>
            <a:ext cx="3314694" cy="3341251"/>
            <a:chOff x="8119121" y="1589838"/>
            <a:chExt cx="3314694" cy="3341251"/>
          </a:xfrm>
        </p:grpSpPr>
        <p:sp>
          <p:nvSpPr>
            <p:cNvPr id="27" name="Rectangle 26">
              <a:extLst>
                <a:ext uri="{FF2B5EF4-FFF2-40B4-BE49-F238E27FC236}">
                  <a16:creationId xmlns:a16="http://schemas.microsoft.com/office/drawing/2014/main" id="{FD4FB6BA-3C37-5C4E-907B-D60854A723D5}"/>
                </a:ext>
              </a:extLst>
            </p:cNvPr>
            <p:cNvSpPr/>
            <p:nvPr/>
          </p:nvSpPr>
          <p:spPr>
            <a:xfrm rot="5280000">
              <a:off x="8166131" y="1728598"/>
              <a:ext cx="3155481" cy="32495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8" name="Rectangle 27"/>
            <p:cNvSpPr/>
            <p:nvPr/>
          </p:nvSpPr>
          <p:spPr>
            <a:xfrm>
              <a:off x="8210450" y="1589838"/>
              <a:ext cx="3223365" cy="3282813"/>
            </a:xfrm>
            <a:prstGeom prst="rect">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9" name="Content Placeholder 6">
            <a:extLst>
              <a:ext uri="{FF2B5EF4-FFF2-40B4-BE49-F238E27FC236}">
                <a16:creationId xmlns:a16="http://schemas.microsoft.com/office/drawing/2014/main" id="{6428C8C8-406E-5045-B61C-3C907351DFB0}"/>
              </a:ext>
            </a:extLst>
          </p:cNvPr>
          <p:cNvSpPr txBox="1">
            <a:spLocks/>
          </p:cNvSpPr>
          <p:nvPr/>
        </p:nvSpPr>
        <p:spPr>
          <a:xfrm>
            <a:off x="8295184" y="1672676"/>
            <a:ext cx="3022559" cy="31159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spcAft>
                <a:spcPts val="600"/>
              </a:spcAft>
              <a:buNone/>
            </a:pPr>
            <a:r>
              <a:rPr lang="en" sz="1800" b="1" dirty="0">
                <a:solidFill>
                  <a:schemeClr val="dk1"/>
                </a:solidFill>
                <a:latin typeface="Arial" charset="0"/>
                <a:ea typeface="Arial" charset="0"/>
                <a:cs typeface="Arial" charset="0"/>
                <a:sym typeface="Lato"/>
              </a:rPr>
              <a:t>Need some ideas?</a:t>
            </a:r>
            <a:endParaRPr lang="en-GB" sz="1800" b="1" dirty="0">
              <a:solidFill>
                <a:schemeClr val="dk1"/>
              </a:solidFill>
              <a:latin typeface="Arial" charset="0"/>
              <a:ea typeface="Arial" charset="0"/>
              <a:cs typeface="Arial" charset="0"/>
              <a:sym typeface="Lato"/>
            </a:endParaRPr>
          </a:p>
          <a:p>
            <a:pPr>
              <a:spcBef>
                <a:spcPts val="0"/>
              </a:spcBef>
              <a:spcAft>
                <a:spcPts val="600"/>
              </a:spcAft>
            </a:pPr>
            <a:r>
              <a:rPr lang="en-GB" sz="1800" dirty="0">
                <a:solidFill>
                  <a:schemeClr val="dk1"/>
                </a:solidFill>
                <a:latin typeface="Arial" charset="0"/>
                <a:ea typeface="Arial" charset="0"/>
                <a:cs typeface="Arial" charset="0"/>
                <a:sym typeface="Lato"/>
              </a:rPr>
              <a:t>Athletics - set up a start and finish line and encourage pupils to race, have a go at long jump, high jump or throwing far.</a:t>
            </a:r>
          </a:p>
          <a:p>
            <a:pPr>
              <a:spcBef>
                <a:spcPts val="0"/>
              </a:spcBef>
              <a:spcAft>
                <a:spcPts val="600"/>
              </a:spcAft>
            </a:pPr>
            <a:r>
              <a:rPr lang="en-GB" sz="1800" dirty="0">
                <a:solidFill>
                  <a:schemeClr val="dk1"/>
                </a:solidFill>
                <a:latin typeface="Arial" charset="0"/>
                <a:ea typeface="Arial" charset="0"/>
                <a:cs typeface="Arial" charset="0"/>
                <a:sym typeface="Lato"/>
              </a:rPr>
              <a:t>Cricket - practise bowling and batting with a partner</a:t>
            </a:r>
          </a:p>
          <a:p>
            <a:pPr>
              <a:spcBef>
                <a:spcPts val="0"/>
              </a:spcBef>
            </a:pPr>
            <a:r>
              <a:rPr lang="en-GB" sz="1800" dirty="0">
                <a:solidFill>
                  <a:schemeClr val="dk1"/>
                </a:solidFill>
                <a:latin typeface="Arial" charset="0"/>
                <a:ea typeface="Arial" charset="0"/>
                <a:cs typeface="Arial" charset="0"/>
                <a:sym typeface="Lato"/>
              </a:rPr>
              <a:t>Netball/basketball - practise throwing </a:t>
            </a:r>
            <a:br>
              <a:rPr lang="en-GB" sz="1800" dirty="0">
                <a:solidFill>
                  <a:schemeClr val="dk1"/>
                </a:solidFill>
                <a:latin typeface="Arial" charset="0"/>
                <a:ea typeface="Arial" charset="0"/>
                <a:cs typeface="Arial" charset="0"/>
                <a:sym typeface="Lato"/>
              </a:rPr>
            </a:br>
            <a:r>
              <a:rPr lang="en-GB" sz="1800" dirty="0">
                <a:solidFill>
                  <a:schemeClr val="dk1"/>
                </a:solidFill>
                <a:latin typeface="Arial" charset="0"/>
                <a:ea typeface="Arial" charset="0"/>
                <a:cs typeface="Arial" charset="0"/>
                <a:sym typeface="Lato"/>
              </a:rPr>
              <a:t>and catching.</a:t>
            </a:r>
          </a:p>
        </p:txBody>
      </p:sp>
    </p:spTree>
    <p:extLst>
      <p:ext uri="{BB962C8B-B14F-4D97-AF65-F5344CB8AC3E}">
        <p14:creationId xmlns:p14="http://schemas.microsoft.com/office/powerpoint/2010/main" val="3747333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D8D809-69E2-E44A-81CF-36FA2B5351BD}"/>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17806" y="481781"/>
            <a:ext cx="6803923" cy="5604387"/>
          </a:xfrm>
          <a:prstGeom prst="rect">
            <a:avLst/>
          </a:prstGeom>
        </p:spPr>
      </p:pic>
      <p:sp>
        <p:nvSpPr>
          <p:cNvPr id="50" name="Title 15">
            <a:extLst>
              <a:ext uri="{FF2B5EF4-FFF2-40B4-BE49-F238E27FC236}">
                <a16:creationId xmlns:a16="http://schemas.microsoft.com/office/drawing/2014/main" id="{D4569264-7923-4743-90CA-510ABA9A9D13}"/>
              </a:ext>
            </a:extLst>
          </p:cNvPr>
          <p:cNvSpPr>
            <a:spLocks noGrp="1"/>
          </p:cNvSpPr>
          <p:nvPr>
            <p:ph type="title"/>
          </p:nvPr>
        </p:nvSpPr>
        <p:spPr>
          <a:xfrm>
            <a:off x="932180" y="288985"/>
            <a:ext cx="10327640" cy="1575435"/>
          </a:xfrm>
        </p:spPr>
        <p:txBody>
          <a:bodyPr/>
          <a:lstStyle/>
          <a:p>
            <a:r>
              <a:rPr lang="en-US" b="1" dirty="0"/>
              <a:t>BRING THE POWER UNITY DAY! </a:t>
            </a:r>
          </a:p>
        </p:txBody>
      </p:sp>
      <p:pic>
        <p:nvPicPr>
          <p:cNvPr id="51" name="Picture 50">
            <a:extLst>
              <a:ext uri="{FF2B5EF4-FFF2-40B4-BE49-F238E27FC236}">
                <a16:creationId xmlns:a16="http://schemas.microsoft.com/office/drawing/2014/main" id="{C2F026A8-0D7B-7B4E-8C25-4E831148FD8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91280" y="1285046"/>
            <a:ext cx="3431847" cy="206285"/>
          </a:xfrm>
          <a:prstGeom prst="rect">
            <a:avLst/>
          </a:prstGeom>
        </p:spPr>
      </p:pic>
      <p:sp>
        <p:nvSpPr>
          <p:cNvPr id="52"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791280" y="1698563"/>
            <a:ext cx="7861863" cy="731703"/>
          </a:xfrm>
        </p:spPr>
        <p:txBody>
          <a:bodyPr>
            <a:noAutofit/>
          </a:bodyPr>
          <a:lstStyle/>
          <a:p>
            <a:pPr lvl="0">
              <a:spcBef>
                <a:spcPts val="0"/>
              </a:spcBef>
              <a:spcAft>
                <a:spcPts val="1200"/>
              </a:spcAft>
            </a:pPr>
            <a:r>
              <a:rPr lang="en-GB" b="0" dirty="0">
                <a:solidFill>
                  <a:schemeClr val="dk1"/>
                </a:solidFill>
                <a:latin typeface="Arial" charset="0"/>
                <a:ea typeface="Arial" charset="0"/>
                <a:cs typeface="Arial" charset="0"/>
              </a:rPr>
              <a:t>Hold a Bring the Power Unity Day in your school to celebrate the diversity (differences) across the competing nations and territories. </a:t>
            </a:r>
          </a:p>
        </p:txBody>
      </p:sp>
      <p:grpSp>
        <p:nvGrpSpPr>
          <p:cNvPr id="2" name="Group 1">
            <a:extLst>
              <a:ext uri="{FF2B5EF4-FFF2-40B4-BE49-F238E27FC236}">
                <a16:creationId xmlns:a16="http://schemas.microsoft.com/office/drawing/2014/main" id="{569A59B6-6F70-C24F-ACF2-0051C4D84ADC}"/>
              </a:ext>
              <a:ext uri="{C183D7F6-B498-43B3-948B-1728B52AA6E4}">
                <adec:decorative xmlns:adec="http://schemas.microsoft.com/office/drawing/2017/decorative" val="1"/>
              </a:ext>
            </a:extLst>
          </p:cNvPr>
          <p:cNvGrpSpPr/>
          <p:nvPr/>
        </p:nvGrpSpPr>
        <p:grpSpPr>
          <a:xfrm>
            <a:off x="894468" y="2545366"/>
            <a:ext cx="6935594" cy="3293087"/>
            <a:chOff x="894468" y="2545366"/>
            <a:chExt cx="6935594" cy="3293087"/>
          </a:xfrm>
        </p:grpSpPr>
        <p:sp>
          <p:nvSpPr>
            <p:cNvPr id="7" name="Rectangle 6">
              <a:extLst>
                <a:ext uri="{FF2B5EF4-FFF2-40B4-BE49-F238E27FC236}">
                  <a16:creationId xmlns:a16="http://schemas.microsoft.com/office/drawing/2014/main" id="{489B18EA-6CEC-164C-BF43-5BDBE553DC57}"/>
                </a:ext>
              </a:extLst>
            </p:cNvPr>
            <p:cNvSpPr/>
            <p:nvPr/>
          </p:nvSpPr>
          <p:spPr>
            <a:xfrm rot="5280000">
              <a:off x="2603284" y="974156"/>
              <a:ext cx="3155481" cy="65731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8" name="Rectangle 7">
              <a:extLst>
                <a:ext uri="{FF2B5EF4-FFF2-40B4-BE49-F238E27FC236}">
                  <a16:creationId xmlns:a16="http://schemas.microsoft.com/office/drawing/2014/main" id="{5E51FE13-F3D3-4E42-8E26-01B9B8266595}"/>
                </a:ext>
              </a:extLst>
            </p:cNvPr>
            <p:cNvSpPr/>
            <p:nvPr/>
          </p:nvSpPr>
          <p:spPr>
            <a:xfrm>
              <a:off x="1026139" y="2545366"/>
              <a:ext cx="6803923" cy="3282813"/>
            </a:xfrm>
            <a:prstGeom prst="rect">
              <a:avLst/>
            </a:pr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2" name="Content Placeholder 6">
            <a:extLst>
              <a:ext uri="{FF2B5EF4-FFF2-40B4-BE49-F238E27FC236}">
                <a16:creationId xmlns:a16="http://schemas.microsoft.com/office/drawing/2014/main" id="{72A44BD4-ACD6-F442-ADF5-B0BBD3271DE3}"/>
              </a:ext>
            </a:extLst>
          </p:cNvPr>
          <p:cNvSpPr txBox="1">
            <a:spLocks/>
          </p:cNvSpPr>
          <p:nvPr/>
        </p:nvSpPr>
        <p:spPr>
          <a:xfrm>
            <a:off x="1097086" y="2716496"/>
            <a:ext cx="6533942" cy="294055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600"/>
              </a:spcAft>
              <a:buClr>
                <a:schemeClr val="dk1"/>
              </a:buClr>
              <a:buSzPts val="1100"/>
            </a:pPr>
            <a:r>
              <a:rPr lang="en" dirty="0">
                <a:latin typeface="Arial" panose="020B0604020202020204" pitchFamily="34" charset="0"/>
              </a:rPr>
              <a:t>Here are some ideas to help you plan the day:</a:t>
            </a:r>
          </a:p>
          <a:p>
            <a:pPr marL="457200" lvl="0" indent="-317500">
              <a:spcBef>
                <a:spcPts val="0"/>
              </a:spcBef>
              <a:spcAft>
                <a:spcPts val="600"/>
              </a:spcAft>
              <a:buSzPts val="1400"/>
              <a:buChar char="●"/>
            </a:pPr>
            <a:r>
              <a:rPr lang="en" dirty="0">
                <a:latin typeface="Arial" panose="020B0604020202020204" pitchFamily="34" charset="0"/>
              </a:rPr>
              <a:t>Come to school dressed in the team or flag colours </a:t>
            </a:r>
            <a:br>
              <a:rPr lang="en" dirty="0">
                <a:latin typeface="Arial" panose="020B0604020202020204" pitchFamily="34" charset="0"/>
              </a:rPr>
            </a:br>
            <a:r>
              <a:rPr lang="en" dirty="0">
                <a:latin typeface="Arial" panose="020B0604020202020204" pitchFamily="34" charset="0"/>
              </a:rPr>
              <a:t>of one of the nations </a:t>
            </a:r>
          </a:p>
          <a:p>
            <a:pPr marL="457200" lvl="0" indent="-317500">
              <a:spcBef>
                <a:spcPts val="0"/>
              </a:spcBef>
              <a:spcAft>
                <a:spcPts val="600"/>
              </a:spcAft>
              <a:buSzPts val="1400"/>
              <a:buChar char="●"/>
            </a:pPr>
            <a:r>
              <a:rPr lang="en" dirty="0">
                <a:latin typeface="Arial" panose="020B0604020202020204" pitchFamily="34" charset="0"/>
              </a:rPr>
              <a:t>Learn about and celebrate the different languages spoken</a:t>
            </a:r>
          </a:p>
          <a:p>
            <a:pPr marL="457200" lvl="0" indent="-317500">
              <a:spcBef>
                <a:spcPts val="0"/>
              </a:spcBef>
              <a:spcAft>
                <a:spcPts val="600"/>
              </a:spcAft>
              <a:buSzPts val="1400"/>
              <a:buChar char="●"/>
            </a:pPr>
            <a:r>
              <a:rPr lang="en" dirty="0">
                <a:latin typeface="Arial" panose="020B0604020202020204" pitchFamily="34" charset="0"/>
              </a:rPr>
              <a:t>Create </a:t>
            </a:r>
            <a:r>
              <a:rPr lang="en" dirty="0">
                <a:solidFill>
                  <a:schemeClr val="dk1"/>
                </a:solidFill>
                <a:latin typeface="Arial" panose="020B0604020202020204" pitchFamily="34" charset="0"/>
              </a:rPr>
              <a:t>nation or territory </a:t>
            </a:r>
            <a:r>
              <a:rPr lang="en" dirty="0">
                <a:latin typeface="Arial" panose="020B0604020202020204" pitchFamily="34" charset="0"/>
              </a:rPr>
              <a:t>fact files</a:t>
            </a:r>
          </a:p>
          <a:p>
            <a:pPr marL="457200" lvl="0" indent="-317500">
              <a:spcBef>
                <a:spcPts val="0"/>
              </a:spcBef>
              <a:spcAft>
                <a:spcPts val="600"/>
              </a:spcAft>
              <a:buSzPts val="1400"/>
              <a:buChar char="●"/>
            </a:pPr>
            <a:r>
              <a:rPr lang="en" dirty="0">
                <a:latin typeface="Arial" panose="020B0604020202020204" pitchFamily="34" charset="0"/>
              </a:rPr>
              <a:t>Listen to music from the different nations</a:t>
            </a:r>
          </a:p>
          <a:p>
            <a:pPr marL="457200" lvl="0" indent="-317500">
              <a:spcBef>
                <a:spcPts val="0"/>
              </a:spcBef>
              <a:spcAft>
                <a:spcPts val="600"/>
              </a:spcAft>
              <a:buSzPts val="1400"/>
              <a:buChar char="●"/>
            </a:pPr>
            <a:r>
              <a:rPr lang="en" dirty="0">
                <a:latin typeface="Arial" panose="020B0604020202020204" pitchFamily="34" charset="0"/>
              </a:rPr>
              <a:t>Make flags</a:t>
            </a:r>
          </a:p>
          <a:p>
            <a:pPr marL="457200" lvl="0" indent="-317500">
              <a:spcBef>
                <a:spcPts val="0"/>
              </a:spcBef>
              <a:spcAft>
                <a:spcPts val="600"/>
              </a:spcAft>
              <a:buSzPts val="1400"/>
              <a:buChar char="●"/>
            </a:pPr>
            <a:r>
              <a:rPr lang="en" dirty="0">
                <a:latin typeface="Arial" panose="020B0604020202020204" pitchFamily="34" charset="0"/>
              </a:rPr>
              <a:t>Look at world maps and plot the competing </a:t>
            </a:r>
            <a:r>
              <a:rPr lang="en" dirty="0">
                <a:solidFill>
                  <a:schemeClr val="dk1"/>
                </a:solidFill>
                <a:latin typeface="Arial" panose="020B0604020202020204" pitchFamily="34" charset="0"/>
              </a:rPr>
              <a:t>nations</a:t>
            </a:r>
            <a:endParaRPr lang="en" dirty="0">
              <a:latin typeface="Arial" panose="020B0604020202020204" pitchFamily="34" charset="0"/>
            </a:endParaRPr>
          </a:p>
          <a:p>
            <a:pPr marL="457200" lvl="0" indent="-317500">
              <a:spcBef>
                <a:spcPts val="0"/>
              </a:spcBef>
              <a:buSzPts val="1400"/>
              <a:buChar char="●"/>
            </a:pPr>
            <a:r>
              <a:rPr lang="en" dirty="0">
                <a:latin typeface="Arial" panose="020B0604020202020204" pitchFamily="34" charset="0"/>
              </a:rPr>
              <a:t>Try foods from the different nations</a:t>
            </a:r>
          </a:p>
        </p:txBody>
      </p:sp>
    </p:spTree>
    <p:extLst>
      <p:ext uri="{BB962C8B-B14F-4D97-AF65-F5344CB8AC3E}">
        <p14:creationId xmlns:p14="http://schemas.microsoft.com/office/powerpoint/2010/main" val="2770247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5">
            <a:extLst>
              <a:ext uri="{C183D7F6-B498-43B3-948B-1728B52AA6E4}">
                <adec:decorative xmlns:adec="http://schemas.microsoft.com/office/drawing/2017/decorative" val="1"/>
              </a:ext>
            </a:extLst>
          </p:cNvPr>
          <p:cNvSpPr/>
          <p:nvPr/>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blipFill dpi="0" rotWithShape="1">
            <a:blip r:embed="rId3" cstate="screen">
              <a:extLst>
                <a:ext uri="{28A0092B-C50C-407E-A947-70E740481C1C}">
                  <a14:useLocalDpi xmlns:a14="http://schemas.microsoft.com/office/drawing/2010/main"/>
                </a:ext>
              </a:extLst>
            </a:blip>
            <a:srcRect/>
            <a:tile tx="635000" ty="-254000" sx="11000" sy="11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nvGrpSpPr>
          <p:cNvPr id="4" name="Group 3">
            <a:extLst>
              <a:ext uri="{FF2B5EF4-FFF2-40B4-BE49-F238E27FC236}">
                <a16:creationId xmlns:a16="http://schemas.microsoft.com/office/drawing/2014/main" id="{689F5AA6-CD02-C740-BE5C-2E1BFCF4F179}"/>
              </a:ext>
              <a:ext uri="{C183D7F6-B498-43B3-948B-1728B52AA6E4}">
                <adec:decorative xmlns:adec="http://schemas.microsoft.com/office/drawing/2017/decorative" val="1"/>
              </a:ext>
            </a:extLst>
          </p:cNvPr>
          <p:cNvGrpSpPr/>
          <p:nvPr/>
        </p:nvGrpSpPr>
        <p:grpSpPr>
          <a:xfrm>
            <a:off x="514266" y="5262322"/>
            <a:ext cx="5728271" cy="854979"/>
            <a:chOff x="366392" y="5332478"/>
            <a:chExt cx="5728271" cy="854979"/>
          </a:xfrm>
        </p:grpSpPr>
        <p:sp>
          <p:nvSpPr>
            <p:cNvPr id="22" name="Rectangle 21">
              <a:extLst>
                <a:ext uri="{FF2B5EF4-FFF2-40B4-BE49-F238E27FC236}">
                  <a16:creationId xmlns:a16="http://schemas.microsoft.com/office/drawing/2014/main" id="{2EF8F7FC-31B6-734A-8293-C87578CC251E}"/>
                </a:ext>
              </a:extLst>
            </p:cNvPr>
            <p:cNvSpPr/>
            <p:nvPr/>
          </p:nvSpPr>
          <p:spPr>
            <a:xfrm rot="5340000">
              <a:off x="2589872" y="3212499"/>
              <a:ext cx="751478" cy="5198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4100" name="Picture 4">
              <a:extLst>
                <a:ext uri="{FF2B5EF4-FFF2-40B4-BE49-F238E27FC236}">
                  <a16:creationId xmlns:a16="http://schemas.microsoft.com/office/drawing/2014/main" id="{02A4B19F-0EFE-E299-5E36-28C4FCF8845C}"/>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 r="-8695"/>
            <a:stretch/>
          </p:blipFill>
          <p:spPr bwMode="auto">
            <a:xfrm>
              <a:off x="421108" y="5332478"/>
              <a:ext cx="5673555" cy="796298"/>
            </a:xfrm>
            <a:prstGeom prst="rect">
              <a:avLst/>
            </a:prstGeom>
            <a:solidFill>
              <a:schemeClr val="bg1"/>
            </a:solidFill>
          </p:spPr>
        </p:pic>
      </p:grpSp>
      <p:grpSp>
        <p:nvGrpSpPr>
          <p:cNvPr id="6" name="Group 5">
            <a:extLst>
              <a:ext uri="{FF2B5EF4-FFF2-40B4-BE49-F238E27FC236}">
                <a16:creationId xmlns:a16="http://schemas.microsoft.com/office/drawing/2014/main" id="{BBC9D13F-1C33-9047-8761-3AB929CDEF9F}"/>
              </a:ext>
              <a:ext uri="{C183D7F6-B498-43B3-948B-1728B52AA6E4}">
                <adec:decorative xmlns:adec="http://schemas.microsoft.com/office/drawing/2017/decorative" val="1"/>
              </a:ext>
            </a:extLst>
          </p:cNvPr>
          <p:cNvGrpSpPr/>
          <p:nvPr/>
        </p:nvGrpSpPr>
        <p:grpSpPr>
          <a:xfrm>
            <a:off x="877590" y="4195329"/>
            <a:ext cx="4720792" cy="947147"/>
            <a:chOff x="877590" y="4195329"/>
            <a:chExt cx="4720792" cy="947147"/>
          </a:xfrm>
        </p:grpSpPr>
        <p:sp>
          <p:nvSpPr>
            <p:cNvPr id="25" name="Rectangle 24">
              <a:extLst>
                <a:ext uri="{FF2B5EF4-FFF2-40B4-BE49-F238E27FC236}">
                  <a16:creationId xmlns:a16="http://schemas.microsoft.com/office/drawing/2014/main" id="{FD4FB6BA-3C37-5C4E-907B-D60854A723D5}"/>
                </a:ext>
              </a:extLst>
            </p:cNvPr>
            <p:cNvSpPr/>
            <p:nvPr/>
          </p:nvSpPr>
          <p:spPr>
            <a:xfrm rot="21540000" flipH="1">
              <a:off x="877590" y="4247510"/>
              <a:ext cx="4625509" cy="89496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6" name="Rectangle 25"/>
            <p:cNvSpPr/>
            <p:nvPr/>
          </p:nvSpPr>
          <p:spPr>
            <a:xfrm>
              <a:off x="966339" y="4195329"/>
              <a:ext cx="4632043" cy="883645"/>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19" name="Graphic 19">
            <a:extLst>
              <a:ext uri="{FF2B5EF4-FFF2-40B4-BE49-F238E27FC236}">
                <a16:creationId xmlns:a16="http://schemas.microsoft.com/office/drawing/2014/main" id="{F9C9179A-F731-CE4F-9209-DCD0096A5F16}"/>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983498" y="1591794"/>
            <a:ext cx="6223226" cy="6223226"/>
          </a:xfrm>
          <a:prstGeom prst="rect">
            <a:avLst/>
          </a:prstGeom>
        </p:spPr>
      </p:pic>
      <p:sp>
        <p:nvSpPr>
          <p:cNvPr id="24"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932183" y="1498688"/>
            <a:ext cx="3734619" cy="1392178"/>
          </a:xfrm>
        </p:spPr>
        <p:txBody>
          <a:bodyPr>
            <a:noAutofit/>
          </a:bodyPr>
          <a:lstStyle/>
          <a:p>
            <a:pPr lvl="0">
              <a:spcBef>
                <a:spcPts val="0"/>
              </a:spcBef>
              <a:spcAft>
                <a:spcPts val="1200"/>
              </a:spcAft>
            </a:pPr>
            <a:r>
              <a:rPr lang="en-GB" sz="1800" b="0" dirty="0">
                <a:solidFill>
                  <a:schemeClr val="dk1"/>
                </a:solidFill>
                <a:latin typeface="Arial" charset="0"/>
                <a:ea typeface="Arial" charset="0"/>
                <a:cs typeface="Arial" charset="0"/>
              </a:rPr>
              <a:t>Food is FUEL for our bodies.</a:t>
            </a:r>
          </a:p>
          <a:p>
            <a:pPr lvl="0">
              <a:spcBef>
                <a:spcPts val="0"/>
              </a:spcBef>
              <a:spcAft>
                <a:spcPts val="1200"/>
              </a:spcAft>
            </a:pPr>
            <a:r>
              <a:rPr lang="en-GB" sz="1800" b="0" dirty="0">
                <a:solidFill>
                  <a:schemeClr val="dk1"/>
                </a:solidFill>
                <a:latin typeface="Arial" charset="0"/>
                <a:ea typeface="Arial" charset="0"/>
                <a:cs typeface="Arial" charset="0"/>
              </a:rPr>
              <a:t>It is really important that athletes eat a good balanced diet.</a:t>
            </a:r>
          </a:p>
          <a:p>
            <a:pPr lvl="0">
              <a:spcBef>
                <a:spcPts val="0"/>
              </a:spcBef>
              <a:spcAft>
                <a:spcPts val="1200"/>
              </a:spcAft>
            </a:pPr>
            <a:r>
              <a:rPr lang="en-GB" sz="1800" b="0" dirty="0">
                <a:solidFill>
                  <a:schemeClr val="dk1"/>
                </a:solidFill>
                <a:latin typeface="Arial" charset="0"/>
                <a:ea typeface="Arial" charset="0"/>
                <a:cs typeface="Arial" charset="0"/>
              </a:rPr>
              <a:t>It’s not just athletes who need </a:t>
            </a:r>
            <a:br>
              <a:rPr lang="en-GB" sz="1800" b="0" dirty="0">
                <a:solidFill>
                  <a:schemeClr val="dk1"/>
                </a:solidFill>
                <a:latin typeface="Arial" charset="0"/>
                <a:ea typeface="Arial" charset="0"/>
                <a:cs typeface="Arial" charset="0"/>
              </a:rPr>
            </a:br>
            <a:r>
              <a:rPr lang="en-GB" sz="1800" b="0" dirty="0">
                <a:solidFill>
                  <a:schemeClr val="dk1"/>
                </a:solidFill>
                <a:latin typeface="Arial" charset="0"/>
                <a:ea typeface="Arial" charset="0"/>
                <a:cs typeface="Arial" charset="0"/>
              </a:rPr>
              <a:t>to make sure they eat well balanced meals - we all do! </a:t>
            </a:r>
          </a:p>
          <a:p>
            <a:pPr lvl="0">
              <a:spcBef>
                <a:spcPts val="0"/>
              </a:spcBef>
              <a:spcAft>
                <a:spcPts val="1200"/>
              </a:spcAft>
            </a:pPr>
            <a:r>
              <a:rPr lang="en-GB" sz="1800" b="0" dirty="0">
                <a:solidFill>
                  <a:schemeClr val="dk1"/>
                </a:solidFill>
                <a:latin typeface="Arial" charset="0"/>
                <a:ea typeface="Arial" charset="0"/>
                <a:cs typeface="Arial" charset="0"/>
              </a:rPr>
              <a:t>Make some delicious, healthy fruit and vegetable snacks! </a:t>
            </a:r>
          </a:p>
        </p:txBody>
      </p:sp>
      <p:sp>
        <p:nvSpPr>
          <p:cNvPr id="12" name="Title 9">
            <a:extLst>
              <a:ext uri="{FF2B5EF4-FFF2-40B4-BE49-F238E27FC236}">
                <a16:creationId xmlns:a16="http://schemas.microsoft.com/office/drawing/2014/main" id="{EA318CA3-842B-9642-8F4F-69E933AECEBF}"/>
              </a:ext>
            </a:extLst>
          </p:cNvPr>
          <p:cNvSpPr>
            <a:spLocks noGrp="1"/>
          </p:cNvSpPr>
          <p:nvPr>
            <p:ph type="title"/>
          </p:nvPr>
        </p:nvSpPr>
        <p:spPr>
          <a:xfrm>
            <a:off x="932180" y="482862"/>
            <a:ext cx="10327640" cy="869242"/>
          </a:xfrm>
        </p:spPr>
        <p:txBody>
          <a:bodyPr>
            <a:noAutofit/>
          </a:bodyPr>
          <a:lstStyle/>
          <a:p>
            <a:r>
              <a:rPr lang="en-GB" b="1" dirty="0"/>
              <a:t>HEALTHY SNACKS</a:t>
            </a:r>
            <a:endParaRPr lang="en-US" b="1" dirty="0"/>
          </a:p>
        </p:txBody>
      </p:sp>
      <p:pic>
        <p:nvPicPr>
          <p:cNvPr id="14" name="Picture 13">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93704" y="1165608"/>
            <a:ext cx="3650341" cy="219419"/>
          </a:xfrm>
          <a:prstGeom prst="rect">
            <a:avLst/>
          </a:prstGeom>
        </p:spPr>
      </p:pic>
      <p:sp>
        <p:nvSpPr>
          <p:cNvPr id="18" name="Content Placeholder 6">
            <a:extLst>
              <a:ext uri="{FF2B5EF4-FFF2-40B4-BE49-F238E27FC236}">
                <a16:creationId xmlns:a16="http://schemas.microsoft.com/office/drawing/2014/main" id="{72A44BD4-ACD6-F442-ADF5-B0BBD3271DE3}"/>
              </a:ext>
            </a:extLst>
          </p:cNvPr>
          <p:cNvSpPr txBox="1">
            <a:spLocks/>
          </p:cNvSpPr>
          <p:nvPr/>
        </p:nvSpPr>
        <p:spPr>
          <a:xfrm>
            <a:off x="1082265" y="4350956"/>
            <a:ext cx="4516117" cy="56096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 dirty="0">
                <a:latin typeface="Arial" panose="020B0604020202020204" pitchFamily="34" charset="0"/>
              </a:rPr>
              <a:t>Share your snacks at your Unity or Sports Day or create your own food festival!</a:t>
            </a:r>
          </a:p>
        </p:txBody>
      </p:sp>
      <p:grpSp>
        <p:nvGrpSpPr>
          <p:cNvPr id="8" name="Group 7">
            <a:extLst>
              <a:ext uri="{FF2B5EF4-FFF2-40B4-BE49-F238E27FC236}">
                <a16:creationId xmlns:a16="http://schemas.microsoft.com/office/drawing/2014/main" id="{04880C9A-90F2-5F4E-A382-2352252901D9}"/>
              </a:ext>
              <a:ext uri="{C183D7F6-B498-43B3-948B-1728B52AA6E4}">
                <adec:decorative xmlns:adec="http://schemas.microsoft.com/office/drawing/2017/decorative" val="1"/>
              </a:ext>
            </a:extLst>
          </p:cNvPr>
          <p:cNvGrpSpPr/>
          <p:nvPr/>
        </p:nvGrpSpPr>
        <p:grpSpPr>
          <a:xfrm>
            <a:off x="5940156" y="204337"/>
            <a:ext cx="3077675" cy="2774914"/>
            <a:chOff x="5945732" y="346427"/>
            <a:chExt cx="3077675" cy="2774914"/>
          </a:xfrm>
        </p:grpSpPr>
        <p:sp>
          <p:nvSpPr>
            <p:cNvPr id="7" name="Freeform 6">
              <a:extLst>
                <a:ext uri="{FF2B5EF4-FFF2-40B4-BE49-F238E27FC236}">
                  <a16:creationId xmlns:a16="http://schemas.microsoft.com/office/drawing/2014/main" id="{D13251D2-42BD-1444-A8D9-D021906EAA40}"/>
                </a:ext>
              </a:extLst>
            </p:cNvPr>
            <p:cNvSpPr/>
            <p:nvPr/>
          </p:nvSpPr>
          <p:spPr>
            <a:xfrm>
              <a:off x="5987562" y="577660"/>
              <a:ext cx="2980592" cy="2235878"/>
            </a:xfrm>
            <a:custGeom>
              <a:avLst/>
              <a:gdLst>
                <a:gd name="connsiteX0" fmla="*/ 1776046 w 2980592"/>
                <a:gd name="connsiteY0" fmla="*/ 70633 h 2233540"/>
                <a:gd name="connsiteX1" fmla="*/ 975946 w 2980592"/>
                <a:gd name="connsiteY1" fmla="*/ 294 h 2233540"/>
                <a:gd name="connsiteX2" fmla="*/ 888023 w 2980592"/>
                <a:gd name="connsiteY2" fmla="*/ 9087 h 2233540"/>
                <a:gd name="connsiteX3" fmla="*/ 808892 w 2980592"/>
                <a:gd name="connsiteY3" fmla="*/ 17879 h 2233540"/>
                <a:gd name="connsiteX4" fmla="*/ 712176 w 2980592"/>
                <a:gd name="connsiteY4" fmla="*/ 35464 h 2233540"/>
                <a:gd name="connsiteX5" fmla="*/ 606669 w 2980592"/>
                <a:gd name="connsiteY5" fmla="*/ 53048 h 2233540"/>
                <a:gd name="connsiteX6" fmla="*/ 553915 w 2980592"/>
                <a:gd name="connsiteY6" fmla="*/ 70633 h 2233540"/>
                <a:gd name="connsiteX7" fmla="*/ 527538 w 2980592"/>
                <a:gd name="connsiteY7" fmla="*/ 97010 h 2233540"/>
                <a:gd name="connsiteX8" fmla="*/ 501161 w 2980592"/>
                <a:gd name="connsiteY8" fmla="*/ 132179 h 2233540"/>
                <a:gd name="connsiteX9" fmla="*/ 465992 w 2980592"/>
                <a:gd name="connsiteY9" fmla="*/ 158556 h 2233540"/>
                <a:gd name="connsiteX10" fmla="*/ 413238 w 2980592"/>
                <a:gd name="connsiteY10" fmla="*/ 211310 h 2233540"/>
                <a:gd name="connsiteX11" fmla="*/ 386861 w 2980592"/>
                <a:gd name="connsiteY11" fmla="*/ 237687 h 2233540"/>
                <a:gd name="connsiteX12" fmla="*/ 307730 w 2980592"/>
                <a:gd name="connsiteY12" fmla="*/ 299233 h 2233540"/>
                <a:gd name="connsiteX13" fmla="*/ 290146 w 2980592"/>
                <a:gd name="connsiteY13" fmla="*/ 325610 h 2233540"/>
                <a:gd name="connsiteX14" fmla="*/ 263769 w 2980592"/>
                <a:gd name="connsiteY14" fmla="*/ 351987 h 2233540"/>
                <a:gd name="connsiteX15" fmla="*/ 193430 w 2980592"/>
                <a:gd name="connsiteY15" fmla="*/ 466287 h 2233540"/>
                <a:gd name="connsiteX16" fmla="*/ 184638 w 2980592"/>
                <a:gd name="connsiteY16" fmla="*/ 492664 h 2233540"/>
                <a:gd name="connsiteX17" fmla="*/ 149469 w 2980592"/>
                <a:gd name="connsiteY17" fmla="*/ 545417 h 2233540"/>
                <a:gd name="connsiteX18" fmla="*/ 123092 w 2980592"/>
                <a:gd name="connsiteY18" fmla="*/ 624548 h 2233540"/>
                <a:gd name="connsiteX19" fmla="*/ 114300 w 2980592"/>
                <a:gd name="connsiteY19" fmla="*/ 650925 h 2233540"/>
                <a:gd name="connsiteX20" fmla="*/ 96715 w 2980592"/>
                <a:gd name="connsiteY20" fmla="*/ 677302 h 2233540"/>
                <a:gd name="connsiteX21" fmla="*/ 70338 w 2980592"/>
                <a:gd name="connsiteY21" fmla="*/ 730056 h 2233540"/>
                <a:gd name="connsiteX22" fmla="*/ 61546 w 2980592"/>
                <a:gd name="connsiteY22" fmla="*/ 756433 h 2233540"/>
                <a:gd name="connsiteX23" fmla="*/ 26376 w 2980592"/>
                <a:gd name="connsiteY23" fmla="*/ 809187 h 2233540"/>
                <a:gd name="connsiteX24" fmla="*/ 0 w 2980592"/>
                <a:gd name="connsiteY24" fmla="*/ 941071 h 2233540"/>
                <a:gd name="connsiteX25" fmla="*/ 26376 w 2980592"/>
                <a:gd name="connsiteY25" fmla="*/ 1134502 h 2233540"/>
                <a:gd name="connsiteX26" fmla="*/ 70338 w 2980592"/>
                <a:gd name="connsiteY26" fmla="*/ 1240010 h 2233540"/>
                <a:gd name="connsiteX27" fmla="*/ 123092 w 2980592"/>
                <a:gd name="connsiteY27" fmla="*/ 1310348 h 2233540"/>
                <a:gd name="connsiteX28" fmla="*/ 140676 w 2980592"/>
                <a:gd name="connsiteY28" fmla="*/ 1336725 h 2233540"/>
                <a:gd name="connsiteX29" fmla="*/ 149469 w 2980592"/>
                <a:gd name="connsiteY29" fmla="*/ 1363102 h 2233540"/>
                <a:gd name="connsiteX30" fmla="*/ 167053 w 2980592"/>
                <a:gd name="connsiteY30" fmla="*/ 1389479 h 2233540"/>
                <a:gd name="connsiteX31" fmla="*/ 175846 w 2980592"/>
                <a:gd name="connsiteY31" fmla="*/ 1415856 h 2233540"/>
                <a:gd name="connsiteX32" fmla="*/ 193430 w 2980592"/>
                <a:gd name="connsiteY32" fmla="*/ 1442233 h 2233540"/>
                <a:gd name="connsiteX33" fmla="*/ 202223 w 2980592"/>
                <a:gd name="connsiteY33" fmla="*/ 1468610 h 2233540"/>
                <a:gd name="connsiteX34" fmla="*/ 237392 w 2980592"/>
                <a:gd name="connsiteY34" fmla="*/ 1521364 h 2233540"/>
                <a:gd name="connsiteX35" fmla="*/ 246184 w 2980592"/>
                <a:gd name="connsiteY35" fmla="*/ 1547740 h 2233540"/>
                <a:gd name="connsiteX36" fmla="*/ 263769 w 2980592"/>
                <a:gd name="connsiteY36" fmla="*/ 1574117 h 2233540"/>
                <a:gd name="connsiteX37" fmla="*/ 298938 w 2980592"/>
                <a:gd name="connsiteY37" fmla="*/ 1679625 h 2233540"/>
                <a:gd name="connsiteX38" fmla="*/ 307730 w 2980592"/>
                <a:gd name="connsiteY38" fmla="*/ 1706002 h 2233540"/>
                <a:gd name="connsiteX39" fmla="*/ 325315 w 2980592"/>
                <a:gd name="connsiteY39" fmla="*/ 1732379 h 2233540"/>
                <a:gd name="connsiteX40" fmla="*/ 360484 w 2980592"/>
                <a:gd name="connsiteY40" fmla="*/ 1811510 h 2233540"/>
                <a:gd name="connsiteX41" fmla="*/ 413238 w 2980592"/>
                <a:gd name="connsiteY41" fmla="*/ 1864264 h 2233540"/>
                <a:gd name="connsiteX42" fmla="*/ 439615 w 2980592"/>
                <a:gd name="connsiteY42" fmla="*/ 1890640 h 2233540"/>
                <a:gd name="connsiteX43" fmla="*/ 518746 w 2980592"/>
                <a:gd name="connsiteY43" fmla="*/ 1917017 h 2233540"/>
                <a:gd name="connsiteX44" fmla="*/ 545123 w 2980592"/>
                <a:gd name="connsiteY44" fmla="*/ 1925810 h 2233540"/>
                <a:gd name="connsiteX45" fmla="*/ 571500 w 2980592"/>
                <a:gd name="connsiteY45" fmla="*/ 1934602 h 2233540"/>
                <a:gd name="connsiteX46" fmla="*/ 606669 w 2980592"/>
                <a:gd name="connsiteY46" fmla="*/ 1952187 h 2233540"/>
                <a:gd name="connsiteX47" fmla="*/ 641838 w 2980592"/>
                <a:gd name="connsiteY47" fmla="*/ 1960979 h 2233540"/>
                <a:gd name="connsiteX48" fmla="*/ 668215 w 2980592"/>
                <a:gd name="connsiteY48" fmla="*/ 1969771 h 2233540"/>
                <a:gd name="connsiteX49" fmla="*/ 694592 w 2980592"/>
                <a:gd name="connsiteY49" fmla="*/ 1987356 h 2233540"/>
                <a:gd name="connsiteX50" fmla="*/ 782515 w 2980592"/>
                <a:gd name="connsiteY50" fmla="*/ 2013733 h 2233540"/>
                <a:gd name="connsiteX51" fmla="*/ 861646 w 2980592"/>
                <a:gd name="connsiteY51" fmla="*/ 2048902 h 2233540"/>
                <a:gd name="connsiteX52" fmla="*/ 1239715 w 2980592"/>
                <a:gd name="connsiteY52" fmla="*/ 2189579 h 2233540"/>
                <a:gd name="connsiteX53" fmla="*/ 1292469 w 2980592"/>
                <a:gd name="connsiteY53" fmla="*/ 2207164 h 2233540"/>
                <a:gd name="connsiteX54" fmla="*/ 1345223 w 2980592"/>
                <a:gd name="connsiteY54" fmla="*/ 2215956 h 2233540"/>
                <a:gd name="connsiteX55" fmla="*/ 1389184 w 2980592"/>
                <a:gd name="connsiteY55" fmla="*/ 2224748 h 2233540"/>
                <a:gd name="connsiteX56" fmla="*/ 1477107 w 2980592"/>
                <a:gd name="connsiteY56" fmla="*/ 2233540 h 2233540"/>
                <a:gd name="connsiteX57" fmla="*/ 2004646 w 2980592"/>
                <a:gd name="connsiteY57" fmla="*/ 2215956 h 2233540"/>
                <a:gd name="connsiteX58" fmla="*/ 2057400 w 2980592"/>
                <a:gd name="connsiteY58" fmla="*/ 2207164 h 2233540"/>
                <a:gd name="connsiteX59" fmla="*/ 2127738 w 2980592"/>
                <a:gd name="connsiteY59" fmla="*/ 2198371 h 2233540"/>
                <a:gd name="connsiteX60" fmla="*/ 2189284 w 2980592"/>
                <a:gd name="connsiteY60" fmla="*/ 2180787 h 2233540"/>
                <a:gd name="connsiteX61" fmla="*/ 2224453 w 2980592"/>
                <a:gd name="connsiteY61" fmla="*/ 2171994 h 2233540"/>
                <a:gd name="connsiteX62" fmla="*/ 2303584 w 2980592"/>
                <a:gd name="connsiteY62" fmla="*/ 2145617 h 2233540"/>
                <a:gd name="connsiteX63" fmla="*/ 2382715 w 2980592"/>
                <a:gd name="connsiteY63" fmla="*/ 2119240 h 2233540"/>
                <a:gd name="connsiteX64" fmla="*/ 2409092 w 2980592"/>
                <a:gd name="connsiteY64" fmla="*/ 2110448 h 2233540"/>
                <a:gd name="connsiteX65" fmla="*/ 2435469 w 2980592"/>
                <a:gd name="connsiteY65" fmla="*/ 2084071 h 2233540"/>
                <a:gd name="connsiteX66" fmla="*/ 2488223 w 2980592"/>
                <a:gd name="connsiteY66" fmla="*/ 2048902 h 2233540"/>
                <a:gd name="connsiteX67" fmla="*/ 2567353 w 2980592"/>
                <a:gd name="connsiteY67" fmla="*/ 1987356 h 2233540"/>
                <a:gd name="connsiteX68" fmla="*/ 2593730 w 2980592"/>
                <a:gd name="connsiteY68" fmla="*/ 1969771 h 2233540"/>
                <a:gd name="connsiteX69" fmla="*/ 2620107 w 2980592"/>
                <a:gd name="connsiteY69" fmla="*/ 1952187 h 2233540"/>
                <a:gd name="connsiteX70" fmla="*/ 2646484 w 2980592"/>
                <a:gd name="connsiteY70" fmla="*/ 1925810 h 2233540"/>
                <a:gd name="connsiteX71" fmla="*/ 2699238 w 2980592"/>
                <a:gd name="connsiteY71" fmla="*/ 1890640 h 2233540"/>
                <a:gd name="connsiteX72" fmla="*/ 2804746 w 2980592"/>
                <a:gd name="connsiteY72" fmla="*/ 1802717 h 2233540"/>
                <a:gd name="connsiteX73" fmla="*/ 2848707 w 2980592"/>
                <a:gd name="connsiteY73" fmla="*/ 1749964 h 2233540"/>
                <a:gd name="connsiteX74" fmla="*/ 2875084 w 2980592"/>
                <a:gd name="connsiteY74" fmla="*/ 1723587 h 2233540"/>
                <a:gd name="connsiteX75" fmla="*/ 2919046 w 2980592"/>
                <a:gd name="connsiteY75" fmla="*/ 1644456 h 2233540"/>
                <a:gd name="connsiteX76" fmla="*/ 2945423 w 2980592"/>
                <a:gd name="connsiteY76" fmla="*/ 1591702 h 2233540"/>
                <a:gd name="connsiteX77" fmla="*/ 2954215 w 2980592"/>
                <a:gd name="connsiteY77" fmla="*/ 1538948 h 2233540"/>
                <a:gd name="connsiteX78" fmla="*/ 2963007 w 2980592"/>
                <a:gd name="connsiteY78" fmla="*/ 1459817 h 2233540"/>
                <a:gd name="connsiteX79" fmla="*/ 2971800 w 2980592"/>
                <a:gd name="connsiteY79" fmla="*/ 1433440 h 2233540"/>
                <a:gd name="connsiteX80" fmla="*/ 2980592 w 2980592"/>
                <a:gd name="connsiteY80" fmla="*/ 1398271 h 2233540"/>
                <a:gd name="connsiteX81" fmla="*/ 2971800 w 2980592"/>
                <a:gd name="connsiteY81" fmla="*/ 1178464 h 2233540"/>
                <a:gd name="connsiteX82" fmla="*/ 2936630 w 2980592"/>
                <a:gd name="connsiteY82" fmla="*/ 1099333 h 2233540"/>
                <a:gd name="connsiteX83" fmla="*/ 2901461 w 2980592"/>
                <a:gd name="connsiteY83" fmla="*/ 1037787 h 2233540"/>
                <a:gd name="connsiteX84" fmla="*/ 2892669 w 2980592"/>
                <a:gd name="connsiteY84" fmla="*/ 1011410 h 2233540"/>
                <a:gd name="connsiteX85" fmla="*/ 2866292 w 2980592"/>
                <a:gd name="connsiteY85" fmla="*/ 976240 h 2233540"/>
                <a:gd name="connsiteX86" fmla="*/ 2831123 w 2980592"/>
                <a:gd name="connsiteY86" fmla="*/ 923487 h 2233540"/>
                <a:gd name="connsiteX87" fmla="*/ 2778369 w 2980592"/>
                <a:gd name="connsiteY87" fmla="*/ 844356 h 2233540"/>
                <a:gd name="connsiteX88" fmla="*/ 2760784 w 2980592"/>
                <a:gd name="connsiteY88" fmla="*/ 817979 h 2233540"/>
                <a:gd name="connsiteX89" fmla="*/ 2734407 w 2980592"/>
                <a:gd name="connsiteY89" fmla="*/ 791602 h 2233540"/>
                <a:gd name="connsiteX90" fmla="*/ 2699238 w 2980592"/>
                <a:gd name="connsiteY90" fmla="*/ 730056 h 2233540"/>
                <a:gd name="connsiteX91" fmla="*/ 2664069 w 2980592"/>
                <a:gd name="connsiteY91" fmla="*/ 677302 h 2233540"/>
                <a:gd name="connsiteX92" fmla="*/ 2611315 w 2980592"/>
                <a:gd name="connsiteY92" fmla="*/ 589379 h 2233540"/>
                <a:gd name="connsiteX93" fmla="*/ 2312376 w 2980592"/>
                <a:gd name="connsiteY93" fmla="*/ 325610 h 2233540"/>
                <a:gd name="connsiteX94" fmla="*/ 2286000 w 2980592"/>
                <a:gd name="connsiteY94" fmla="*/ 316817 h 2233540"/>
                <a:gd name="connsiteX95" fmla="*/ 2206869 w 2980592"/>
                <a:gd name="connsiteY95" fmla="*/ 272856 h 2233540"/>
                <a:gd name="connsiteX96" fmla="*/ 2127738 w 2980592"/>
                <a:gd name="connsiteY96" fmla="*/ 237687 h 2233540"/>
                <a:gd name="connsiteX97" fmla="*/ 2101361 w 2980592"/>
                <a:gd name="connsiteY97" fmla="*/ 228894 h 2233540"/>
                <a:gd name="connsiteX98" fmla="*/ 2074984 w 2980592"/>
                <a:gd name="connsiteY98" fmla="*/ 220102 h 2233540"/>
                <a:gd name="connsiteX99" fmla="*/ 2048607 w 2980592"/>
                <a:gd name="connsiteY99" fmla="*/ 202517 h 2233540"/>
                <a:gd name="connsiteX100" fmla="*/ 1995853 w 2980592"/>
                <a:gd name="connsiteY100" fmla="*/ 184933 h 2233540"/>
                <a:gd name="connsiteX101" fmla="*/ 1943100 w 2980592"/>
                <a:gd name="connsiteY101" fmla="*/ 158556 h 2233540"/>
                <a:gd name="connsiteX102" fmla="*/ 1890346 w 2980592"/>
                <a:gd name="connsiteY102" fmla="*/ 132179 h 2233540"/>
                <a:gd name="connsiteX103" fmla="*/ 1793630 w 2980592"/>
                <a:gd name="connsiteY103" fmla="*/ 97010 h 2233540"/>
                <a:gd name="connsiteX104" fmla="*/ 1776046 w 2980592"/>
                <a:gd name="connsiteY104" fmla="*/ 70633 h 2233540"/>
                <a:gd name="connsiteX0" fmla="*/ 1664534 w 2980592"/>
                <a:gd name="connsiteY0" fmla="*/ 61820 h 2235878"/>
                <a:gd name="connsiteX1" fmla="*/ 975946 w 2980592"/>
                <a:gd name="connsiteY1" fmla="*/ 2632 h 2235878"/>
                <a:gd name="connsiteX2" fmla="*/ 888023 w 2980592"/>
                <a:gd name="connsiteY2" fmla="*/ 11425 h 2235878"/>
                <a:gd name="connsiteX3" fmla="*/ 808892 w 2980592"/>
                <a:gd name="connsiteY3" fmla="*/ 20217 h 2235878"/>
                <a:gd name="connsiteX4" fmla="*/ 712176 w 2980592"/>
                <a:gd name="connsiteY4" fmla="*/ 37802 h 2235878"/>
                <a:gd name="connsiteX5" fmla="*/ 606669 w 2980592"/>
                <a:gd name="connsiteY5" fmla="*/ 55386 h 2235878"/>
                <a:gd name="connsiteX6" fmla="*/ 553915 w 2980592"/>
                <a:gd name="connsiteY6" fmla="*/ 72971 h 2235878"/>
                <a:gd name="connsiteX7" fmla="*/ 527538 w 2980592"/>
                <a:gd name="connsiteY7" fmla="*/ 99348 h 2235878"/>
                <a:gd name="connsiteX8" fmla="*/ 501161 w 2980592"/>
                <a:gd name="connsiteY8" fmla="*/ 134517 h 2235878"/>
                <a:gd name="connsiteX9" fmla="*/ 465992 w 2980592"/>
                <a:gd name="connsiteY9" fmla="*/ 160894 h 2235878"/>
                <a:gd name="connsiteX10" fmla="*/ 413238 w 2980592"/>
                <a:gd name="connsiteY10" fmla="*/ 213648 h 2235878"/>
                <a:gd name="connsiteX11" fmla="*/ 386861 w 2980592"/>
                <a:gd name="connsiteY11" fmla="*/ 240025 h 2235878"/>
                <a:gd name="connsiteX12" fmla="*/ 307730 w 2980592"/>
                <a:gd name="connsiteY12" fmla="*/ 301571 h 2235878"/>
                <a:gd name="connsiteX13" fmla="*/ 290146 w 2980592"/>
                <a:gd name="connsiteY13" fmla="*/ 327948 h 2235878"/>
                <a:gd name="connsiteX14" fmla="*/ 263769 w 2980592"/>
                <a:gd name="connsiteY14" fmla="*/ 354325 h 2235878"/>
                <a:gd name="connsiteX15" fmla="*/ 193430 w 2980592"/>
                <a:gd name="connsiteY15" fmla="*/ 468625 h 2235878"/>
                <a:gd name="connsiteX16" fmla="*/ 184638 w 2980592"/>
                <a:gd name="connsiteY16" fmla="*/ 495002 h 2235878"/>
                <a:gd name="connsiteX17" fmla="*/ 149469 w 2980592"/>
                <a:gd name="connsiteY17" fmla="*/ 547755 h 2235878"/>
                <a:gd name="connsiteX18" fmla="*/ 123092 w 2980592"/>
                <a:gd name="connsiteY18" fmla="*/ 626886 h 2235878"/>
                <a:gd name="connsiteX19" fmla="*/ 114300 w 2980592"/>
                <a:gd name="connsiteY19" fmla="*/ 653263 h 2235878"/>
                <a:gd name="connsiteX20" fmla="*/ 96715 w 2980592"/>
                <a:gd name="connsiteY20" fmla="*/ 679640 h 2235878"/>
                <a:gd name="connsiteX21" fmla="*/ 70338 w 2980592"/>
                <a:gd name="connsiteY21" fmla="*/ 732394 h 2235878"/>
                <a:gd name="connsiteX22" fmla="*/ 61546 w 2980592"/>
                <a:gd name="connsiteY22" fmla="*/ 758771 h 2235878"/>
                <a:gd name="connsiteX23" fmla="*/ 26376 w 2980592"/>
                <a:gd name="connsiteY23" fmla="*/ 811525 h 2235878"/>
                <a:gd name="connsiteX24" fmla="*/ 0 w 2980592"/>
                <a:gd name="connsiteY24" fmla="*/ 943409 h 2235878"/>
                <a:gd name="connsiteX25" fmla="*/ 26376 w 2980592"/>
                <a:gd name="connsiteY25" fmla="*/ 1136840 h 2235878"/>
                <a:gd name="connsiteX26" fmla="*/ 70338 w 2980592"/>
                <a:gd name="connsiteY26" fmla="*/ 1242348 h 2235878"/>
                <a:gd name="connsiteX27" fmla="*/ 123092 w 2980592"/>
                <a:gd name="connsiteY27" fmla="*/ 1312686 h 2235878"/>
                <a:gd name="connsiteX28" fmla="*/ 140676 w 2980592"/>
                <a:gd name="connsiteY28" fmla="*/ 1339063 h 2235878"/>
                <a:gd name="connsiteX29" fmla="*/ 149469 w 2980592"/>
                <a:gd name="connsiteY29" fmla="*/ 1365440 h 2235878"/>
                <a:gd name="connsiteX30" fmla="*/ 167053 w 2980592"/>
                <a:gd name="connsiteY30" fmla="*/ 1391817 h 2235878"/>
                <a:gd name="connsiteX31" fmla="*/ 175846 w 2980592"/>
                <a:gd name="connsiteY31" fmla="*/ 1418194 h 2235878"/>
                <a:gd name="connsiteX32" fmla="*/ 193430 w 2980592"/>
                <a:gd name="connsiteY32" fmla="*/ 1444571 h 2235878"/>
                <a:gd name="connsiteX33" fmla="*/ 202223 w 2980592"/>
                <a:gd name="connsiteY33" fmla="*/ 1470948 h 2235878"/>
                <a:gd name="connsiteX34" fmla="*/ 237392 w 2980592"/>
                <a:gd name="connsiteY34" fmla="*/ 1523702 h 2235878"/>
                <a:gd name="connsiteX35" fmla="*/ 246184 w 2980592"/>
                <a:gd name="connsiteY35" fmla="*/ 1550078 h 2235878"/>
                <a:gd name="connsiteX36" fmla="*/ 263769 w 2980592"/>
                <a:gd name="connsiteY36" fmla="*/ 1576455 h 2235878"/>
                <a:gd name="connsiteX37" fmla="*/ 298938 w 2980592"/>
                <a:gd name="connsiteY37" fmla="*/ 1681963 h 2235878"/>
                <a:gd name="connsiteX38" fmla="*/ 307730 w 2980592"/>
                <a:gd name="connsiteY38" fmla="*/ 1708340 h 2235878"/>
                <a:gd name="connsiteX39" fmla="*/ 325315 w 2980592"/>
                <a:gd name="connsiteY39" fmla="*/ 1734717 h 2235878"/>
                <a:gd name="connsiteX40" fmla="*/ 360484 w 2980592"/>
                <a:gd name="connsiteY40" fmla="*/ 1813848 h 2235878"/>
                <a:gd name="connsiteX41" fmla="*/ 413238 w 2980592"/>
                <a:gd name="connsiteY41" fmla="*/ 1866602 h 2235878"/>
                <a:gd name="connsiteX42" fmla="*/ 439615 w 2980592"/>
                <a:gd name="connsiteY42" fmla="*/ 1892978 h 2235878"/>
                <a:gd name="connsiteX43" fmla="*/ 518746 w 2980592"/>
                <a:gd name="connsiteY43" fmla="*/ 1919355 h 2235878"/>
                <a:gd name="connsiteX44" fmla="*/ 545123 w 2980592"/>
                <a:gd name="connsiteY44" fmla="*/ 1928148 h 2235878"/>
                <a:gd name="connsiteX45" fmla="*/ 571500 w 2980592"/>
                <a:gd name="connsiteY45" fmla="*/ 1936940 h 2235878"/>
                <a:gd name="connsiteX46" fmla="*/ 606669 w 2980592"/>
                <a:gd name="connsiteY46" fmla="*/ 1954525 h 2235878"/>
                <a:gd name="connsiteX47" fmla="*/ 641838 w 2980592"/>
                <a:gd name="connsiteY47" fmla="*/ 1963317 h 2235878"/>
                <a:gd name="connsiteX48" fmla="*/ 668215 w 2980592"/>
                <a:gd name="connsiteY48" fmla="*/ 1972109 h 2235878"/>
                <a:gd name="connsiteX49" fmla="*/ 694592 w 2980592"/>
                <a:gd name="connsiteY49" fmla="*/ 1989694 h 2235878"/>
                <a:gd name="connsiteX50" fmla="*/ 782515 w 2980592"/>
                <a:gd name="connsiteY50" fmla="*/ 2016071 h 2235878"/>
                <a:gd name="connsiteX51" fmla="*/ 861646 w 2980592"/>
                <a:gd name="connsiteY51" fmla="*/ 2051240 h 2235878"/>
                <a:gd name="connsiteX52" fmla="*/ 1239715 w 2980592"/>
                <a:gd name="connsiteY52" fmla="*/ 2191917 h 2235878"/>
                <a:gd name="connsiteX53" fmla="*/ 1292469 w 2980592"/>
                <a:gd name="connsiteY53" fmla="*/ 2209502 h 2235878"/>
                <a:gd name="connsiteX54" fmla="*/ 1345223 w 2980592"/>
                <a:gd name="connsiteY54" fmla="*/ 2218294 h 2235878"/>
                <a:gd name="connsiteX55" fmla="*/ 1389184 w 2980592"/>
                <a:gd name="connsiteY55" fmla="*/ 2227086 h 2235878"/>
                <a:gd name="connsiteX56" fmla="*/ 1477107 w 2980592"/>
                <a:gd name="connsiteY56" fmla="*/ 2235878 h 2235878"/>
                <a:gd name="connsiteX57" fmla="*/ 2004646 w 2980592"/>
                <a:gd name="connsiteY57" fmla="*/ 2218294 h 2235878"/>
                <a:gd name="connsiteX58" fmla="*/ 2057400 w 2980592"/>
                <a:gd name="connsiteY58" fmla="*/ 2209502 h 2235878"/>
                <a:gd name="connsiteX59" fmla="*/ 2127738 w 2980592"/>
                <a:gd name="connsiteY59" fmla="*/ 2200709 h 2235878"/>
                <a:gd name="connsiteX60" fmla="*/ 2189284 w 2980592"/>
                <a:gd name="connsiteY60" fmla="*/ 2183125 h 2235878"/>
                <a:gd name="connsiteX61" fmla="*/ 2224453 w 2980592"/>
                <a:gd name="connsiteY61" fmla="*/ 2174332 h 2235878"/>
                <a:gd name="connsiteX62" fmla="*/ 2303584 w 2980592"/>
                <a:gd name="connsiteY62" fmla="*/ 2147955 h 2235878"/>
                <a:gd name="connsiteX63" fmla="*/ 2382715 w 2980592"/>
                <a:gd name="connsiteY63" fmla="*/ 2121578 h 2235878"/>
                <a:gd name="connsiteX64" fmla="*/ 2409092 w 2980592"/>
                <a:gd name="connsiteY64" fmla="*/ 2112786 h 2235878"/>
                <a:gd name="connsiteX65" fmla="*/ 2435469 w 2980592"/>
                <a:gd name="connsiteY65" fmla="*/ 2086409 h 2235878"/>
                <a:gd name="connsiteX66" fmla="*/ 2488223 w 2980592"/>
                <a:gd name="connsiteY66" fmla="*/ 2051240 h 2235878"/>
                <a:gd name="connsiteX67" fmla="*/ 2567353 w 2980592"/>
                <a:gd name="connsiteY67" fmla="*/ 1989694 h 2235878"/>
                <a:gd name="connsiteX68" fmla="*/ 2593730 w 2980592"/>
                <a:gd name="connsiteY68" fmla="*/ 1972109 h 2235878"/>
                <a:gd name="connsiteX69" fmla="*/ 2620107 w 2980592"/>
                <a:gd name="connsiteY69" fmla="*/ 1954525 h 2235878"/>
                <a:gd name="connsiteX70" fmla="*/ 2646484 w 2980592"/>
                <a:gd name="connsiteY70" fmla="*/ 1928148 h 2235878"/>
                <a:gd name="connsiteX71" fmla="*/ 2699238 w 2980592"/>
                <a:gd name="connsiteY71" fmla="*/ 1892978 h 2235878"/>
                <a:gd name="connsiteX72" fmla="*/ 2804746 w 2980592"/>
                <a:gd name="connsiteY72" fmla="*/ 1805055 h 2235878"/>
                <a:gd name="connsiteX73" fmla="*/ 2848707 w 2980592"/>
                <a:gd name="connsiteY73" fmla="*/ 1752302 h 2235878"/>
                <a:gd name="connsiteX74" fmla="*/ 2875084 w 2980592"/>
                <a:gd name="connsiteY74" fmla="*/ 1725925 h 2235878"/>
                <a:gd name="connsiteX75" fmla="*/ 2919046 w 2980592"/>
                <a:gd name="connsiteY75" fmla="*/ 1646794 h 2235878"/>
                <a:gd name="connsiteX76" fmla="*/ 2945423 w 2980592"/>
                <a:gd name="connsiteY76" fmla="*/ 1594040 h 2235878"/>
                <a:gd name="connsiteX77" fmla="*/ 2954215 w 2980592"/>
                <a:gd name="connsiteY77" fmla="*/ 1541286 h 2235878"/>
                <a:gd name="connsiteX78" fmla="*/ 2963007 w 2980592"/>
                <a:gd name="connsiteY78" fmla="*/ 1462155 h 2235878"/>
                <a:gd name="connsiteX79" fmla="*/ 2971800 w 2980592"/>
                <a:gd name="connsiteY79" fmla="*/ 1435778 h 2235878"/>
                <a:gd name="connsiteX80" fmla="*/ 2980592 w 2980592"/>
                <a:gd name="connsiteY80" fmla="*/ 1400609 h 2235878"/>
                <a:gd name="connsiteX81" fmla="*/ 2971800 w 2980592"/>
                <a:gd name="connsiteY81" fmla="*/ 1180802 h 2235878"/>
                <a:gd name="connsiteX82" fmla="*/ 2936630 w 2980592"/>
                <a:gd name="connsiteY82" fmla="*/ 1101671 h 2235878"/>
                <a:gd name="connsiteX83" fmla="*/ 2901461 w 2980592"/>
                <a:gd name="connsiteY83" fmla="*/ 1040125 h 2235878"/>
                <a:gd name="connsiteX84" fmla="*/ 2892669 w 2980592"/>
                <a:gd name="connsiteY84" fmla="*/ 1013748 h 2235878"/>
                <a:gd name="connsiteX85" fmla="*/ 2866292 w 2980592"/>
                <a:gd name="connsiteY85" fmla="*/ 978578 h 2235878"/>
                <a:gd name="connsiteX86" fmla="*/ 2831123 w 2980592"/>
                <a:gd name="connsiteY86" fmla="*/ 925825 h 2235878"/>
                <a:gd name="connsiteX87" fmla="*/ 2778369 w 2980592"/>
                <a:gd name="connsiteY87" fmla="*/ 846694 h 2235878"/>
                <a:gd name="connsiteX88" fmla="*/ 2760784 w 2980592"/>
                <a:gd name="connsiteY88" fmla="*/ 820317 h 2235878"/>
                <a:gd name="connsiteX89" fmla="*/ 2734407 w 2980592"/>
                <a:gd name="connsiteY89" fmla="*/ 793940 h 2235878"/>
                <a:gd name="connsiteX90" fmla="*/ 2699238 w 2980592"/>
                <a:gd name="connsiteY90" fmla="*/ 732394 h 2235878"/>
                <a:gd name="connsiteX91" fmla="*/ 2664069 w 2980592"/>
                <a:gd name="connsiteY91" fmla="*/ 679640 h 2235878"/>
                <a:gd name="connsiteX92" fmla="*/ 2611315 w 2980592"/>
                <a:gd name="connsiteY92" fmla="*/ 591717 h 2235878"/>
                <a:gd name="connsiteX93" fmla="*/ 2312376 w 2980592"/>
                <a:gd name="connsiteY93" fmla="*/ 327948 h 2235878"/>
                <a:gd name="connsiteX94" fmla="*/ 2286000 w 2980592"/>
                <a:gd name="connsiteY94" fmla="*/ 319155 h 2235878"/>
                <a:gd name="connsiteX95" fmla="*/ 2206869 w 2980592"/>
                <a:gd name="connsiteY95" fmla="*/ 275194 h 2235878"/>
                <a:gd name="connsiteX96" fmla="*/ 2127738 w 2980592"/>
                <a:gd name="connsiteY96" fmla="*/ 240025 h 2235878"/>
                <a:gd name="connsiteX97" fmla="*/ 2101361 w 2980592"/>
                <a:gd name="connsiteY97" fmla="*/ 231232 h 2235878"/>
                <a:gd name="connsiteX98" fmla="*/ 2074984 w 2980592"/>
                <a:gd name="connsiteY98" fmla="*/ 222440 h 2235878"/>
                <a:gd name="connsiteX99" fmla="*/ 2048607 w 2980592"/>
                <a:gd name="connsiteY99" fmla="*/ 204855 h 2235878"/>
                <a:gd name="connsiteX100" fmla="*/ 1995853 w 2980592"/>
                <a:gd name="connsiteY100" fmla="*/ 187271 h 2235878"/>
                <a:gd name="connsiteX101" fmla="*/ 1943100 w 2980592"/>
                <a:gd name="connsiteY101" fmla="*/ 160894 h 2235878"/>
                <a:gd name="connsiteX102" fmla="*/ 1890346 w 2980592"/>
                <a:gd name="connsiteY102" fmla="*/ 134517 h 2235878"/>
                <a:gd name="connsiteX103" fmla="*/ 1793630 w 2980592"/>
                <a:gd name="connsiteY103" fmla="*/ 99348 h 2235878"/>
                <a:gd name="connsiteX104" fmla="*/ 1664534 w 2980592"/>
                <a:gd name="connsiteY104" fmla="*/ 61820 h 2235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980592" h="2235878">
                  <a:moveTo>
                    <a:pt x="1664534" y="61820"/>
                  </a:moveTo>
                  <a:cubicBezTo>
                    <a:pt x="1528253" y="45701"/>
                    <a:pt x="1105365" y="11031"/>
                    <a:pt x="975946" y="2632"/>
                  </a:cubicBezTo>
                  <a:cubicBezTo>
                    <a:pt x="846528" y="-5767"/>
                    <a:pt x="917315" y="8342"/>
                    <a:pt x="888023" y="11425"/>
                  </a:cubicBezTo>
                  <a:cubicBezTo>
                    <a:pt x="861630" y="14203"/>
                    <a:pt x="835199" y="16710"/>
                    <a:pt x="808892" y="20217"/>
                  </a:cubicBezTo>
                  <a:cubicBezTo>
                    <a:pt x="686142" y="36583"/>
                    <a:pt x="819939" y="21223"/>
                    <a:pt x="712176" y="37802"/>
                  </a:cubicBezTo>
                  <a:cubicBezTo>
                    <a:pt x="652462" y="46989"/>
                    <a:pt x="653196" y="41428"/>
                    <a:pt x="606669" y="55386"/>
                  </a:cubicBezTo>
                  <a:cubicBezTo>
                    <a:pt x="588915" y="60712"/>
                    <a:pt x="553915" y="72971"/>
                    <a:pt x="553915" y="72971"/>
                  </a:cubicBezTo>
                  <a:cubicBezTo>
                    <a:pt x="545123" y="81763"/>
                    <a:pt x="535630" y="89907"/>
                    <a:pt x="527538" y="99348"/>
                  </a:cubicBezTo>
                  <a:cubicBezTo>
                    <a:pt x="518001" y="110474"/>
                    <a:pt x="511523" y="124155"/>
                    <a:pt x="501161" y="134517"/>
                  </a:cubicBezTo>
                  <a:cubicBezTo>
                    <a:pt x="490799" y="144879"/>
                    <a:pt x="476884" y="151091"/>
                    <a:pt x="465992" y="160894"/>
                  </a:cubicBezTo>
                  <a:cubicBezTo>
                    <a:pt x="447507" y="177530"/>
                    <a:pt x="430823" y="196063"/>
                    <a:pt x="413238" y="213648"/>
                  </a:cubicBezTo>
                  <a:cubicBezTo>
                    <a:pt x="404446" y="222440"/>
                    <a:pt x="397207" y="233128"/>
                    <a:pt x="386861" y="240025"/>
                  </a:cubicBezTo>
                  <a:cubicBezTo>
                    <a:pt x="350099" y="264533"/>
                    <a:pt x="333555" y="270581"/>
                    <a:pt x="307730" y="301571"/>
                  </a:cubicBezTo>
                  <a:cubicBezTo>
                    <a:pt x="300965" y="309689"/>
                    <a:pt x="296911" y="319830"/>
                    <a:pt x="290146" y="327948"/>
                  </a:cubicBezTo>
                  <a:cubicBezTo>
                    <a:pt x="282186" y="337500"/>
                    <a:pt x="271403" y="344510"/>
                    <a:pt x="263769" y="354325"/>
                  </a:cubicBezTo>
                  <a:cubicBezTo>
                    <a:pt x="244268" y="379398"/>
                    <a:pt x="206913" y="441659"/>
                    <a:pt x="193430" y="468625"/>
                  </a:cubicBezTo>
                  <a:cubicBezTo>
                    <a:pt x="189285" y="476914"/>
                    <a:pt x="189139" y="486900"/>
                    <a:pt x="184638" y="495002"/>
                  </a:cubicBezTo>
                  <a:cubicBezTo>
                    <a:pt x="174375" y="513476"/>
                    <a:pt x="156152" y="527706"/>
                    <a:pt x="149469" y="547755"/>
                  </a:cubicBezTo>
                  <a:lnTo>
                    <a:pt x="123092" y="626886"/>
                  </a:lnTo>
                  <a:cubicBezTo>
                    <a:pt x="120161" y="635678"/>
                    <a:pt x="119441" y="645552"/>
                    <a:pt x="114300" y="653263"/>
                  </a:cubicBezTo>
                  <a:lnTo>
                    <a:pt x="96715" y="679640"/>
                  </a:lnTo>
                  <a:cubicBezTo>
                    <a:pt x="74616" y="745939"/>
                    <a:pt x="104426" y="664217"/>
                    <a:pt x="70338" y="732394"/>
                  </a:cubicBezTo>
                  <a:cubicBezTo>
                    <a:pt x="66193" y="740683"/>
                    <a:pt x="66047" y="750669"/>
                    <a:pt x="61546" y="758771"/>
                  </a:cubicBezTo>
                  <a:cubicBezTo>
                    <a:pt x="51282" y="777246"/>
                    <a:pt x="26376" y="811525"/>
                    <a:pt x="26376" y="811525"/>
                  </a:cubicBezTo>
                  <a:cubicBezTo>
                    <a:pt x="3766" y="901968"/>
                    <a:pt x="12210" y="857938"/>
                    <a:pt x="0" y="943409"/>
                  </a:cubicBezTo>
                  <a:cubicBezTo>
                    <a:pt x="10513" y="1090598"/>
                    <a:pt x="-1184" y="1026600"/>
                    <a:pt x="26376" y="1136840"/>
                  </a:cubicBezTo>
                  <a:cubicBezTo>
                    <a:pt x="36849" y="1178733"/>
                    <a:pt x="39913" y="1201781"/>
                    <a:pt x="70338" y="1242348"/>
                  </a:cubicBezTo>
                  <a:cubicBezTo>
                    <a:pt x="87923" y="1265794"/>
                    <a:pt x="106835" y="1288300"/>
                    <a:pt x="123092" y="1312686"/>
                  </a:cubicBezTo>
                  <a:cubicBezTo>
                    <a:pt x="128953" y="1321478"/>
                    <a:pt x="135950" y="1329612"/>
                    <a:pt x="140676" y="1339063"/>
                  </a:cubicBezTo>
                  <a:cubicBezTo>
                    <a:pt x="144821" y="1347353"/>
                    <a:pt x="145324" y="1357150"/>
                    <a:pt x="149469" y="1365440"/>
                  </a:cubicBezTo>
                  <a:cubicBezTo>
                    <a:pt x="154195" y="1374891"/>
                    <a:pt x="162327" y="1382366"/>
                    <a:pt x="167053" y="1391817"/>
                  </a:cubicBezTo>
                  <a:cubicBezTo>
                    <a:pt x="171198" y="1400107"/>
                    <a:pt x="171701" y="1409904"/>
                    <a:pt x="175846" y="1418194"/>
                  </a:cubicBezTo>
                  <a:cubicBezTo>
                    <a:pt x="180572" y="1427645"/>
                    <a:pt x="188704" y="1435120"/>
                    <a:pt x="193430" y="1444571"/>
                  </a:cubicBezTo>
                  <a:cubicBezTo>
                    <a:pt x="197575" y="1452861"/>
                    <a:pt x="197722" y="1462846"/>
                    <a:pt x="202223" y="1470948"/>
                  </a:cubicBezTo>
                  <a:cubicBezTo>
                    <a:pt x="212487" y="1489422"/>
                    <a:pt x="237392" y="1523702"/>
                    <a:pt x="237392" y="1523702"/>
                  </a:cubicBezTo>
                  <a:cubicBezTo>
                    <a:pt x="240323" y="1532494"/>
                    <a:pt x="242039" y="1541789"/>
                    <a:pt x="246184" y="1550078"/>
                  </a:cubicBezTo>
                  <a:cubicBezTo>
                    <a:pt x="250910" y="1559529"/>
                    <a:pt x="259705" y="1566701"/>
                    <a:pt x="263769" y="1576455"/>
                  </a:cubicBezTo>
                  <a:cubicBezTo>
                    <a:pt x="263775" y="1576468"/>
                    <a:pt x="291121" y="1658512"/>
                    <a:pt x="298938" y="1681963"/>
                  </a:cubicBezTo>
                  <a:cubicBezTo>
                    <a:pt x="301869" y="1690755"/>
                    <a:pt x="302589" y="1700629"/>
                    <a:pt x="307730" y="1708340"/>
                  </a:cubicBezTo>
                  <a:lnTo>
                    <a:pt x="325315" y="1734717"/>
                  </a:lnTo>
                  <a:cubicBezTo>
                    <a:pt x="336464" y="1768163"/>
                    <a:pt x="338192" y="1788770"/>
                    <a:pt x="360484" y="1813848"/>
                  </a:cubicBezTo>
                  <a:cubicBezTo>
                    <a:pt x="377006" y="1832435"/>
                    <a:pt x="395653" y="1849017"/>
                    <a:pt x="413238" y="1866602"/>
                  </a:cubicBezTo>
                  <a:cubicBezTo>
                    <a:pt x="422030" y="1875394"/>
                    <a:pt x="427819" y="1889046"/>
                    <a:pt x="439615" y="1892978"/>
                  </a:cubicBezTo>
                  <a:lnTo>
                    <a:pt x="518746" y="1919355"/>
                  </a:lnTo>
                  <a:lnTo>
                    <a:pt x="545123" y="1928148"/>
                  </a:lnTo>
                  <a:cubicBezTo>
                    <a:pt x="553915" y="1931079"/>
                    <a:pt x="563211" y="1932795"/>
                    <a:pt x="571500" y="1936940"/>
                  </a:cubicBezTo>
                  <a:cubicBezTo>
                    <a:pt x="583223" y="1942802"/>
                    <a:pt x="594397" y="1949923"/>
                    <a:pt x="606669" y="1954525"/>
                  </a:cubicBezTo>
                  <a:cubicBezTo>
                    <a:pt x="617983" y="1958768"/>
                    <a:pt x="630219" y="1959997"/>
                    <a:pt x="641838" y="1963317"/>
                  </a:cubicBezTo>
                  <a:cubicBezTo>
                    <a:pt x="650749" y="1965863"/>
                    <a:pt x="659423" y="1969178"/>
                    <a:pt x="668215" y="1972109"/>
                  </a:cubicBezTo>
                  <a:cubicBezTo>
                    <a:pt x="677007" y="1977971"/>
                    <a:pt x="684936" y="1985402"/>
                    <a:pt x="694592" y="1989694"/>
                  </a:cubicBezTo>
                  <a:cubicBezTo>
                    <a:pt x="722106" y="2001922"/>
                    <a:pt x="753291" y="2008764"/>
                    <a:pt x="782515" y="2016071"/>
                  </a:cubicBezTo>
                  <a:cubicBezTo>
                    <a:pt x="829024" y="2047076"/>
                    <a:pt x="790608" y="2024807"/>
                    <a:pt x="861646" y="2051240"/>
                  </a:cubicBezTo>
                  <a:lnTo>
                    <a:pt x="1239715" y="2191917"/>
                  </a:lnTo>
                  <a:cubicBezTo>
                    <a:pt x="1257114" y="2198309"/>
                    <a:pt x="1274185" y="2206455"/>
                    <a:pt x="1292469" y="2209502"/>
                  </a:cubicBezTo>
                  <a:lnTo>
                    <a:pt x="1345223" y="2218294"/>
                  </a:lnTo>
                  <a:cubicBezTo>
                    <a:pt x="1359926" y="2220967"/>
                    <a:pt x="1374371" y="2225111"/>
                    <a:pt x="1389184" y="2227086"/>
                  </a:cubicBezTo>
                  <a:cubicBezTo>
                    <a:pt x="1418379" y="2230979"/>
                    <a:pt x="1447799" y="2232947"/>
                    <a:pt x="1477107" y="2235878"/>
                  </a:cubicBezTo>
                  <a:cubicBezTo>
                    <a:pt x="1622356" y="2232788"/>
                    <a:pt x="1837897" y="2235846"/>
                    <a:pt x="2004646" y="2218294"/>
                  </a:cubicBezTo>
                  <a:cubicBezTo>
                    <a:pt x="2022375" y="2216428"/>
                    <a:pt x="2039752" y="2212023"/>
                    <a:pt x="2057400" y="2209502"/>
                  </a:cubicBezTo>
                  <a:cubicBezTo>
                    <a:pt x="2080791" y="2206160"/>
                    <a:pt x="2104431" y="2204594"/>
                    <a:pt x="2127738" y="2200709"/>
                  </a:cubicBezTo>
                  <a:cubicBezTo>
                    <a:pt x="2160718" y="2195212"/>
                    <a:pt x="2160018" y="2191487"/>
                    <a:pt x="2189284" y="2183125"/>
                  </a:cubicBezTo>
                  <a:cubicBezTo>
                    <a:pt x="2200903" y="2179805"/>
                    <a:pt x="2212879" y="2177804"/>
                    <a:pt x="2224453" y="2174332"/>
                  </a:cubicBezTo>
                  <a:cubicBezTo>
                    <a:pt x="2224538" y="2174307"/>
                    <a:pt x="2290354" y="2152365"/>
                    <a:pt x="2303584" y="2147955"/>
                  </a:cubicBezTo>
                  <a:lnTo>
                    <a:pt x="2382715" y="2121578"/>
                  </a:lnTo>
                  <a:lnTo>
                    <a:pt x="2409092" y="2112786"/>
                  </a:lnTo>
                  <a:cubicBezTo>
                    <a:pt x="2417884" y="2103994"/>
                    <a:pt x="2425654" y="2094043"/>
                    <a:pt x="2435469" y="2086409"/>
                  </a:cubicBezTo>
                  <a:cubicBezTo>
                    <a:pt x="2452151" y="2073434"/>
                    <a:pt x="2473279" y="2066184"/>
                    <a:pt x="2488223" y="2051240"/>
                  </a:cubicBezTo>
                  <a:cubicBezTo>
                    <a:pt x="2529544" y="2009919"/>
                    <a:pt x="2504254" y="2031761"/>
                    <a:pt x="2567353" y="1989694"/>
                  </a:cubicBezTo>
                  <a:lnTo>
                    <a:pt x="2593730" y="1972109"/>
                  </a:lnTo>
                  <a:cubicBezTo>
                    <a:pt x="2602522" y="1966248"/>
                    <a:pt x="2612635" y="1961997"/>
                    <a:pt x="2620107" y="1954525"/>
                  </a:cubicBezTo>
                  <a:cubicBezTo>
                    <a:pt x="2628899" y="1945733"/>
                    <a:pt x="2636669" y="1935782"/>
                    <a:pt x="2646484" y="1928148"/>
                  </a:cubicBezTo>
                  <a:cubicBezTo>
                    <a:pt x="2663166" y="1915173"/>
                    <a:pt x="2684294" y="1907922"/>
                    <a:pt x="2699238" y="1892978"/>
                  </a:cubicBezTo>
                  <a:cubicBezTo>
                    <a:pt x="2760279" y="1831939"/>
                    <a:pt x="2686145" y="1903890"/>
                    <a:pt x="2804746" y="1805055"/>
                  </a:cubicBezTo>
                  <a:cubicBezTo>
                    <a:pt x="2846780" y="1770026"/>
                    <a:pt x="2817270" y="1790027"/>
                    <a:pt x="2848707" y="1752302"/>
                  </a:cubicBezTo>
                  <a:cubicBezTo>
                    <a:pt x="2856667" y="1742750"/>
                    <a:pt x="2867450" y="1735740"/>
                    <a:pt x="2875084" y="1725925"/>
                  </a:cubicBezTo>
                  <a:cubicBezTo>
                    <a:pt x="2952698" y="1626135"/>
                    <a:pt x="2887210" y="1710466"/>
                    <a:pt x="2919046" y="1646794"/>
                  </a:cubicBezTo>
                  <a:cubicBezTo>
                    <a:pt x="2953135" y="1578617"/>
                    <a:pt x="2923321" y="1660340"/>
                    <a:pt x="2945423" y="1594040"/>
                  </a:cubicBezTo>
                  <a:cubicBezTo>
                    <a:pt x="2948354" y="1576455"/>
                    <a:pt x="2951859" y="1558957"/>
                    <a:pt x="2954215" y="1541286"/>
                  </a:cubicBezTo>
                  <a:cubicBezTo>
                    <a:pt x="2957722" y="1514979"/>
                    <a:pt x="2958644" y="1488333"/>
                    <a:pt x="2963007" y="1462155"/>
                  </a:cubicBezTo>
                  <a:cubicBezTo>
                    <a:pt x="2964531" y="1453013"/>
                    <a:pt x="2969254" y="1444689"/>
                    <a:pt x="2971800" y="1435778"/>
                  </a:cubicBezTo>
                  <a:cubicBezTo>
                    <a:pt x="2975120" y="1424159"/>
                    <a:pt x="2977661" y="1412332"/>
                    <a:pt x="2980592" y="1400609"/>
                  </a:cubicBezTo>
                  <a:cubicBezTo>
                    <a:pt x="2977661" y="1327340"/>
                    <a:pt x="2978863" y="1253789"/>
                    <a:pt x="2971800" y="1180802"/>
                  </a:cubicBezTo>
                  <a:cubicBezTo>
                    <a:pt x="2967329" y="1134598"/>
                    <a:pt x="2955116" y="1134022"/>
                    <a:pt x="2936630" y="1101671"/>
                  </a:cubicBezTo>
                  <a:cubicBezTo>
                    <a:pt x="2892009" y="1023585"/>
                    <a:pt x="2944304" y="1104389"/>
                    <a:pt x="2901461" y="1040125"/>
                  </a:cubicBezTo>
                  <a:cubicBezTo>
                    <a:pt x="2898530" y="1031333"/>
                    <a:pt x="2897267" y="1021795"/>
                    <a:pt x="2892669" y="1013748"/>
                  </a:cubicBezTo>
                  <a:cubicBezTo>
                    <a:pt x="2885399" y="1001025"/>
                    <a:pt x="2874696" y="990583"/>
                    <a:pt x="2866292" y="978578"/>
                  </a:cubicBezTo>
                  <a:cubicBezTo>
                    <a:pt x="2854173" y="961265"/>
                    <a:pt x="2842846" y="943409"/>
                    <a:pt x="2831123" y="925825"/>
                  </a:cubicBezTo>
                  <a:lnTo>
                    <a:pt x="2778369" y="846694"/>
                  </a:lnTo>
                  <a:cubicBezTo>
                    <a:pt x="2772507" y="837902"/>
                    <a:pt x="2768256" y="827789"/>
                    <a:pt x="2760784" y="820317"/>
                  </a:cubicBezTo>
                  <a:cubicBezTo>
                    <a:pt x="2751992" y="811525"/>
                    <a:pt x="2742367" y="803492"/>
                    <a:pt x="2734407" y="793940"/>
                  </a:cubicBezTo>
                  <a:cubicBezTo>
                    <a:pt x="2712687" y="767875"/>
                    <a:pt x="2717662" y="763100"/>
                    <a:pt x="2699238" y="732394"/>
                  </a:cubicBezTo>
                  <a:cubicBezTo>
                    <a:pt x="2688365" y="714272"/>
                    <a:pt x="2673521" y="698543"/>
                    <a:pt x="2664069" y="679640"/>
                  </a:cubicBezTo>
                  <a:cubicBezTo>
                    <a:pt x="2651579" y="654660"/>
                    <a:pt x="2630299" y="608468"/>
                    <a:pt x="2611315" y="591717"/>
                  </a:cubicBezTo>
                  <a:cubicBezTo>
                    <a:pt x="2511669" y="503794"/>
                    <a:pt x="2414239" y="413293"/>
                    <a:pt x="2312376" y="327948"/>
                  </a:cubicBezTo>
                  <a:cubicBezTo>
                    <a:pt x="2305272" y="321996"/>
                    <a:pt x="2294101" y="323656"/>
                    <a:pt x="2286000" y="319155"/>
                  </a:cubicBezTo>
                  <a:cubicBezTo>
                    <a:pt x="2195310" y="268771"/>
                    <a:pt x="2266550" y="295087"/>
                    <a:pt x="2206869" y="275194"/>
                  </a:cubicBezTo>
                  <a:cubicBezTo>
                    <a:pt x="2165068" y="247326"/>
                    <a:pt x="2190519" y="260952"/>
                    <a:pt x="2127738" y="240025"/>
                  </a:cubicBezTo>
                  <a:lnTo>
                    <a:pt x="2101361" y="231232"/>
                  </a:lnTo>
                  <a:lnTo>
                    <a:pt x="2074984" y="222440"/>
                  </a:lnTo>
                  <a:cubicBezTo>
                    <a:pt x="2066192" y="216578"/>
                    <a:pt x="2058263" y="209147"/>
                    <a:pt x="2048607" y="204855"/>
                  </a:cubicBezTo>
                  <a:cubicBezTo>
                    <a:pt x="2031669" y="197327"/>
                    <a:pt x="1995853" y="187271"/>
                    <a:pt x="1995853" y="187271"/>
                  </a:cubicBezTo>
                  <a:cubicBezTo>
                    <a:pt x="1920258" y="136874"/>
                    <a:pt x="2015903" y="197296"/>
                    <a:pt x="1943100" y="160894"/>
                  </a:cubicBezTo>
                  <a:cubicBezTo>
                    <a:pt x="1874927" y="126807"/>
                    <a:pt x="1956642" y="156615"/>
                    <a:pt x="1890346" y="134517"/>
                  </a:cubicBezTo>
                  <a:cubicBezTo>
                    <a:pt x="1835047" y="97650"/>
                    <a:pt x="1894378" y="132933"/>
                    <a:pt x="1793630" y="99348"/>
                  </a:cubicBezTo>
                  <a:cubicBezTo>
                    <a:pt x="1764473" y="89628"/>
                    <a:pt x="1800815" y="77939"/>
                    <a:pt x="1664534" y="61820"/>
                  </a:cubicBezTo>
                  <a:close/>
                </a:path>
              </a:pathLst>
            </a:cu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1" name="Graphic 38">
              <a:extLst>
                <a:ext uri="{FF2B5EF4-FFF2-40B4-BE49-F238E27FC236}">
                  <a16:creationId xmlns:a16="http://schemas.microsoft.com/office/drawing/2014/main" id="{447B4454-95EE-AC40-836A-0E605D25E8EB}"/>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rot="12170560">
              <a:off x="5945732" y="346427"/>
              <a:ext cx="3077675" cy="2774914"/>
            </a:xfrm>
            <a:prstGeom prst="rect">
              <a:avLst/>
            </a:prstGeom>
          </p:spPr>
        </p:pic>
      </p:grpSp>
      <p:sp>
        <p:nvSpPr>
          <p:cNvPr id="34" name="Content Placeholder 6">
            <a:extLst>
              <a:ext uri="{FF2B5EF4-FFF2-40B4-BE49-F238E27FC236}">
                <a16:creationId xmlns:a16="http://schemas.microsoft.com/office/drawing/2014/main" id="{6428C8C8-406E-5045-B61C-3C907351DFB0}"/>
              </a:ext>
            </a:extLst>
          </p:cNvPr>
          <p:cNvSpPr txBox="1">
            <a:spLocks/>
          </p:cNvSpPr>
          <p:nvPr/>
        </p:nvSpPr>
        <p:spPr>
          <a:xfrm>
            <a:off x="6396777" y="804503"/>
            <a:ext cx="2494523" cy="8233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None/>
            </a:pPr>
            <a:r>
              <a:rPr lang="en" sz="1800" b="1" dirty="0">
                <a:latin typeface="Arial" charset="0"/>
                <a:ea typeface="Arial" charset="0"/>
                <a:cs typeface="Arial" charset="0"/>
              </a:rPr>
              <a:t>You could make:</a:t>
            </a:r>
            <a:endParaRPr lang="en-GB" sz="1800" b="1" dirty="0">
              <a:latin typeface="Arial" charset="0"/>
              <a:ea typeface="Arial" charset="0"/>
              <a:cs typeface="Arial" charset="0"/>
            </a:endParaRPr>
          </a:p>
          <a:p>
            <a:pPr>
              <a:spcBef>
                <a:spcPts val="0"/>
              </a:spcBef>
            </a:pPr>
            <a:r>
              <a:rPr lang="en" sz="1800" dirty="0">
                <a:latin typeface="Arial" charset="0"/>
                <a:ea typeface="Arial" charset="0"/>
                <a:cs typeface="Arial" charset="0"/>
              </a:rPr>
              <a:t>a smoothie</a:t>
            </a:r>
          </a:p>
          <a:p>
            <a:pPr>
              <a:spcBef>
                <a:spcPts val="0"/>
              </a:spcBef>
            </a:pPr>
            <a:r>
              <a:rPr lang="en" sz="1800" dirty="0">
                <a:latin typeface="Arial" charset="0"/>
                <a:ea typeface="Arial" charset="0"/>
                <a:cs typeface="Arial" charset="0"/>
              </a:rPr>
              <a:t>a porridge bar </a:t>
            </a:r>
          </a:p>
          <a:p>
            <a:pPr>
              <a:spcBef>
                <a:spcPts val="0"/>
              </a:spcBef>
            </a:pPr>
            <a:r>
              <a:rPr lang="en" sz="1800" dirty="0">
                <a:latin typeface="Arial" charset="0"/>
                <a:ea typeface="Arial" charset="0"/>
                <a:cs typeface="Arial" charset="0"/>
              </a:rPr>
              <a:t>a fruit salad </a:t>
            </a:r>
            <a:endParaRPr lang="en-GB" sz="1800" dirty="0">
              <a:latin typeface="Arial" charset="0"/>
              <a:ea typeface="Arial" charset="0"/>
              <a:cs typeface="Arial" charset="0"/>
            </a:endParaRPr>
          </a:p>
          <a:p>
            <a:pPr>
              <a:spcBef>
                <a:spcPts val="0"/>
              </a:spcBef>
            </a:pPr>
            <a:r>
              <a:rPr lang="en" sz="1800" dirty="0">
                <a:latin typeface="Arial" charset="0"/>
                <a:ea typeface="Arial" charset="0"/>
                <a:cs typeface="Arial" charset="0"/>
              </a:rPr>
              <a:t>or vegetable sticks!</a:t>
            </a:r>
          </a:p>
        </p:txBody>
      </p:sp>
    </p:spTree>
    <p:extLst>
      <p:ext uri="{BB962C8B-B14F-4D97-AF65-F5344CB8AC3E}">
        <p14:creationId xmlns:p14="http://schemas.microsoft.com/office/powerpoint/2010/main" val="3622403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932181" y="2073318"/>
            <a:ext cx="5499085" cy="1392178"/>
          </a:xfrm>
        </p:spPr>
        <p:txBody>
          <a:bodyPr>
            <a:noAutofit/>
          </a:bodyPr>
          <a:lstStyle/>
          <a:p>
            <a:pPr lvl="0">
              <a:spcBef>
                <a:spcPts val="0"/>
              </a:spcBef>
              <a:spcAft>
                <a:spcPts val="1200"/>
              </a:spcAft>
            </a:pPr>
            <a:r>
              <a:rPr lang="en-GB" sz="2400" b="0" dirty="0">
                <a:solidFill>
                  <a:schemeClr val="dk1"/>
                </a:solidFill>
                <a:latin typeface="Arial" charset="0"/>
                <a:ea typeface="Arial" charset="0"/>
                <a:cs typeface="Arial" charset="0"/>
              </a:rPr>
              <a:t>Imagine Perry (the mascot for the Birmingham 2022 Commonwealth Games) has visited your school! </a:t>
            </a:r>
          </a:p>
          <a:p>
            <a:pPr lvl="0">
              <a:spcBef>
                <a:spcPts val="0"/>
              </a:spcBef>
              <a:spcAft>
                <a:spcPts val="1200"/>
              </a:spcAft>
            </a:pPr>
            <a:r>
              <a:rPr lang="en-GB" sz="2400" b="0" dirty="0">
                <a:solidFill>
                  <a:schemeClr val="dk1"/>
                </a:solidFill>
                <a:latin typeface="Arial" charset="0"/>
                <a:ea typeface="Arial" charset="0"/>
                <a:cs typeface="Arial" charset="0"/>
              </a:rPr>
              <a:t>Write a short story about what Perry got up to while he was there!</a:t>
            </a:r>
          </a:p>
        </p:txBody>
      </p:sp>
      <p:grpSp>
        <p:nvGrpSpPr>
          <p:cNvPr id="2" name="Group 1">
            <a:extLst>
              <a:ext uri="{FF2B5EF4-FFF2-40B4-BE49-F238E27FC236}">
                <a16:creationId xmlns:a16="http://schemas.microsoft.com/office/drawing/2014/main" id="{B3431AC8-8D14-6443-8783-B8E267C32B8E}"/>
              </a:ext>
              <a:ext uri="{C183D7F6-B498-43B3-948B-1728B52AA6E4}">
                <adec:decorative xmlns:adec="http://schemas.microsoft.com/office/drawing/2017/decorative" val="1"/>
              </a:ext>
            </a:extLst>
          </p:cNvPr>
          <p:cNvGrpSpPr/>
          <p:nvPr/>
        </p:nvGrpSpPr>
        <p:grpSpPr>
          <a:xfrm>
            <a:off x="390267" y="4153025"/>
            <a:ext cx="6720273" cy="1754418"/>
            <a:chOff x="390267" y="4153025"/>
            <a:chExt cx="6720273" cy="1754418"/>
          </a:xfrm>
        </p:grpSpPr>
        <p:sp>
          <p:nvSpPr>
            <p:cNvPr id="19" name="Rectangle 18">
              <a:extLst>
                <a:ext uri="{FF2B5EF4-FFF2-40B4-BE49-F238E27FC236}">
                  <a16:creationId xmlns:a16="http://schemas.microsoft.com/office/drawing/2014/main" id="{FD4FB6BA-3C37-5C4E-907B-D60854A723D5}"/>
                </a:ext>
              </a:extLst>
            </p:cNvPr>
            <p:cNvSpPr/>
            <p:nvPr/>
          </p:nvSpPr>
          <p:spPr>
            <a:xfrm rot="5280000">
              <a:off x="2833703" y="1809094"/>
              <a:ext cx="1654913" cy="65417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4" name="Rectangle 13"/>
            <p:cNvSpPr/>
            <p:nvPr/>
          </p:nvSpPr>
          <p:spPr>
            <a:xfrm rot="-60000">
              <a:off x="520303" y="4153025"/>
              <a:ext cx="6590237" cy="1699637"/>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5" name="Content Placeholder 6">
            <a:extLst>
              <a:ext uri="{FF2B5EF4-FFF2-40B4-BE49-F238E27FC236}">
                <a16:creationId xmlns:a16="http://schemas.microsoft.com/office/drawing/2014/main" id="{72A44BD4-ACD6-F442-ADF5-B0BBD3271DE3}"/>
              </a:ext>
            </a:extLst>
          </p:cNvPr>
          <p:cNvSpPr txBox="1">
            <a:spLocks/>
          </p:cNvSpPr>
          <p:nvPr/>
        </p:nvSpPr>
        <p:spPr>
          <a:xfrm>
            <a:off x="787621" y="4407516"/>
            <a:ext cx="5477314" cy="133776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1200"/>
              </a:spcAft>
            </a:pPr>
            <a:r>
              <a:rPr lang="en" dirty="0">
                <a:latin typeface="Arial" panose="020B0604020202020204" pitchFamily="34" charset="0"/>
              </a:rPr>
              <a:t>Hold a Story Time event to share these stories with friends and family.  </a:t>
            </a:r>
          </a:p>
          <a:p>
            <a:pPr lvl="0">
              <a:spcBef>
                <a:spcPts val="0"/>
              </a:spcBef>
              <a:spcAft>
                <a:spcPts val="1200"/>
              </a:spcAft>
            </a:pPr>
            <a:r>
              <a:rPr lang="en" dirty="0">
                <a:latin typeface="Arial" panose="020B0604020202020204" pitchFamily="34" charset="0"/>
              </a:rPr>
              <a:t>Set up a </a:t>
            </a:r>
            <a:r>
              <a:rPr lang="en" dirty="0" err="1">
                <a:latin typeface="Arial" panose="020B0604020202020204" pitchFamily="34" charset="0"/>
              </a:rPr>
              <a:t>cosy</a:t>
            </a:r>
            <a:r>
              <a:rPr lang="en" dirty="0">
                <a:latin typeface="Arial" panose="020B0604020202020204" pitchFamily="34" charset="0"/>
              </a:rPr>
              <a:t> area to get your audience comfy in your school library or  classroom.</a:t>
            </a:r>
          </a:p>
        </p:txBody>
      </p:sp>
      <p:pic>
        <p:nvPicPr>
          <p:cNvPr id="10" name="Picture 9">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70863" y="765544"/>
            <a:ext cx="5401030" cy="6092456"/>
          </a:xfrm>
          <a:prstGeom prst="rect">
            <a:avLst/>
          </a:prstGeom>
        </p:spPr>
      </p:pic>
      <p:pic>
        <p:nvPicPr>
          <p:cNvPr id="17" name="Picture 16">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87621" y="1589838"/>
            <a:ext cx="3760152" cy="226019"/>
          </a:xfrm>
          <a:prstGeom prst="rect">
            <a:avLst/>
          </a:prstGeom>
        </p:spPr>
      </p:pic>
      <p:sp>
        <p:nvSpPr>
          <p:cNvPr id="18" name="Title 15">
            <a:extLst>
              <a:ext uri="{FF2B5EF4-FFF2-40B4-BE49-F238E27FC236}">
                <a16:creationId xmlns:a16="http://schemas.microsoft.com/office/drawing/2014/main" id="{95509E77-7D19-DD4B-8235-472264010374}"/>
              </a:ext>
            </a:extLst>
          </p:cNvPr>
          <p:cNvSpPr>
            <a:spLocks noGrp="1"/>
          </p:cNvSpPr>
          <p:nvPr>
            <p:ph type="title"/>
          </p:nvPr>
        </p:nvSpPr>
        <p:spPr>
          <a:xfrm>
            <a:off x="932180" y="369154"/>
            <a:ext cx="6177280" cy="1575435"/>
          </a:xfrm>
        </p:spPr>
        <p:txBody>
          <a:bodyPr/>
          <a:lstStyle/>
          <a:p>
            <a:r>
              <a:rPr lang="en-US" b="1" dirty="0"/>
              <a:t>THE DAY PERRY VISITED OUR SCHOOL! </a:t>
            </a:r>
          </a:p>
        </p:txBody>
      </p:sp>
    </p:spTree>
    <p:extLst>
      <p:ext uri="{BB962C8B-B14F-4D97-AF65-F5344CB8AC3E}">
        <p14:creationId xmlns:p14="http://schemas.microsoft.com/office/powerpoint/2010/main" val="4258430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AEFEBC8-F6E7-3D4C-A2CD-B98950D9301E}"/>
              </a:ext>
              <a:ext uri="{C183D7F6-B498-43B3-948B-1728B52AA6E4}">
                <adec:decorative xmlns:adec="http://schemas.microsoft.com/office/drawing/2017/decorative" val="1"/>
              </a:ext>
            </a:extLst>
          </p:cNvPr>
          <p:cNvGrpSpPr/>
          <p:nvPr/>
        </p:nvGrpSpPr>
        <p:grpSpPr>
          <a:xfrm>
            <a:off x="7643028" y="375442"/>
            <a:ext cx="4282315" cy="3328134"/>
            <a:chOff x="7714495" y="296515"/>
            <a:chExt cx="4282315" cy="3090142"/>
          </a:xfrm>
        </p:grpSpPr>
        <p:sp>
          <p:nvSpPr>
            <p:cNvPr id="3" name="Freeform 2">
              <a:extLst>
                <a:ext uri="{FF2B5EF4-FFF2-40B4-BE49-F238E27FC236}">
                  <a16:creationId xmlns:a16="http://schemas.microsoft.com/office/drawing/2014/main" id="{A6D00BD1-828F-7941-B122-12640354E361}"/>
                </a:ext>
              </a:extLst>
            </p:cNvPr>
            <p:cNvSpPr/>
            <p:nvPr/>
          </p:nvSpPr>
          <p:spPr>
            <a:xfrm>
              <a:off x="8097795" y="403654"/>
              <a:ext cx="3492843" cy="2965622"/>
            </a:xfrm>
            <a:custGeom>
              <a:avLst/>
              <a:gdLst>
                <a:gd name="connsiteX0" fmla="*/ 3270421 w 3492843"/>
                <a:gd name="connsiteY0" fmla="*/ 2207741 h 2965622"/>
                <a:gd name="connsiteX1" fmla="*/ 3352800 w 3492843"/>
                <a:gd name="connsiteY1" fmla="*/ 2117124 h 2965622"/>
                <a:gd name="connsiteX2" fmla="*/ 3426940 w 3492843"/>
                <a:gd name="connsiteY2" fmla="*/ 2084173 h 2965622"/>
                <a:gd name="connsiteX3" fmla="*/ 3451654 w 3492843"/>
                <a:gd name="connsiteY3" fmla="*/ 2067697 h 2965622"/>
                <a:gd name="connsiteX4" fmla="*/ 3476367 w 3492843"/>
                <a:gd name="connsiteY4" fmla="*/ 2018270 h 2965622"/>
                <a:gd name="connsiteX5" fmla="*/ 3492843 w 3492843"/>
                <a:gd name="connsiteY5" fmla="*/ 1952368 h 2965622"/>
                <a:gd name="connsiteX6" fmla="*/ 3476367 w 3492843"/>
                <a:gd name="connsiteY6" fmla="*/ 1392195 h 2965622"/>
                <a:gd name="connsiteX7" fmla="*/ 3468129 w 3492843"/>
                <a:gd name="connsiteY7" fmla="*/ 1202724 h 2965622"/>
                <a:gd name="connsiteX8" fmla="*/ 3459891 w 3492843"/>
                <a:gd name="connsiteY8" fmla="*/ 1136822 h 2965622"/>
                <a:gd name="connsiteX9" fmla="*/ 3443416 w 3492843"/>
                <a:gd name="connsiteY9" fmla="*/ 1103870 h 2965622"/>
                <a:gd name="connsiteX10" fmla="*/ 3426940 w 3492843"/>
                <a:gd name="connsiteY10" fmla="*/ 1054443 h 2965622"/>
                <a:gd name="connsiteX11" fmla="*/ 3393989 w 3492843"/>
                <a:gd name="connsiteY11" fmla="*/ 1005016 h 2965622"/>
                <a:gd name="connsiteX12" fmla="*/ 3344562 w 3492843"/>
                <a:gd name="connsiteY12" fmla="*/ 906162 h 2965622"/>
                <a:gd name="connsiteX13" fmla="*/ 3319848 w 3492843"/>
                <a:gd name="connsiteY13" fmla="*/ 881449 h 2965622"/>
                <a:gd name="connsiteX14" fmla="*/ 3245708 w 3492843"/>
                <a:gd name="connsiteY14" fmla="*/ 815546 h 2965622"/>
                <a:gd name="connsiteX15" fmla="*/ 3212756 w 3492843"/>
                <a:gd name="connsiteY15" fmla="*/ 766119 h 2965622"/>
                <a:gd name="connsiteX16" fmla="*/ 3196281 w 3492843"/>
                <a:gd name="connsiteY16" fmla="*/ 741405 h 2965622"/>
                <a:gd name="connsiteX17" fmla="*/ 3163329 w 3492843"/>
                <a:gd name="connsiteY17" fmla="*/ 683741 h 2965622"/>
                <a:gd name="connsiteX18" fmla="*/ 3113902 w 3492843"/>
                <a:gd name="connsiteY18" fmla="*/ 634314 h 2965622"/>
                <a:gd name="connsiteX19" fmla="*/ 3072713 w 3492843"/>
                <a:gd name="connsiteY19" fmla="*/ 593124 h 2965622"/>
                <a:gd name="connsiteX20" fmla="*/ 3056237 w 3492843"/>
                <a:gd name="connsiteY20" fmla="*/ 568411 h 2965622"/>
                <a:gd name="connsiteX21" fmla="*/ 3006810 w 3492843"/>
                <a:gd name="connsiteY21" fmla="*/ 527222 h 2965622"/>
                <a:gd name="connsiteX22" fmla="*/ 2973859 w 3492843"/>
                <a:gd name="connsiteY22" fmla="*/ 477795 h 2965622"/>
                <a:gd name="connsiteX23" fmla="*/ 2957383 w 3492843"/>
                <a:gd name="connsiteY23" fmla="*/ 453081 h 2965622"/>
                <a:gd name="connsiteX24" fmla="*/ 2940908 w 3492843"/>
                <a:gd name="connsiteY24" fmla="*/ 428368 h 2965622"/>
                <a:gd name="connsiteX25" fmla="*/ 2891481 w 3492843"/>
                <a:gd name="connsiteY25" fmla="*/ 387178 h 2965622"/>
                <a:gd name="connsiteX26" fmla="*/ 2842054 w 3492843"/>
                <a:gd name="connsiteY26" fmla="*/ 354227 h 2965622"/>
                <a:gd name="connsiteX27" fmla="*/ 2792627 w 3492843"/>
                <a:gd name="connsiteY27" fmla="*/ 321276 h 2965622"/>
                <a:gd name="connsiteX28" fmla="*/ 2767913 w 3492843"/>
                <a:gd name="connsiteY28" fmla="*/ 304800 h 2965622"/>
                <a:gd name="connsiteX29" fmla="*/ 2718486 w 3492843"/>
                <a:gd name="connsiteY29" fmla="*/ 288324 h 2965622"/>
                <a:gd name="connsiteX30" fmla="*/ 2660821 w 3492843"/>
                <a:gd name="connsiteY30" fmla="*/ 263611 h 2965622"/>
                <a:gd name="connsiteX31" fmla="*/ 2627870 w 3492843"/>
                <a:gd name="connsiteY31" fmla="*/ 247135 h 2965622"/>
                <a:gd name="connsiteX32" fmla="*/ 2603156 w 3492843"/>
                <a:gd name="connsiteY32" fmla="*/ 238897 h 2965622"/>
                <a:gd name="connsiteX33" fmla="*/ 2578443 w 3492843"/>
                <a:gd name="connsiteY33" fmla="*/ 222422 h 2965622"/>
                <a:gd name="connsiteX34" fmla="*/ 2529016 w 3492843"/>
                <a:gd name="connsiteY34" fmla="*/ 205946 h 2965622"/>
                <a:gd name="connsiteX35" fmla="*/ 2504302 w 3492843"/>
                <a:gd name="connsiteY35" fmla="*/ 189470 h 2965622"/>
                <a:gd name="connsiteX36" fmla="*/ 2454875 w 3492843"/>
                <a:gd name="connsiteY36" fmla="*/ 172995 h 2965622"/>
                <a:gd name="connsiteX37" fmla="*/ 2405448 w 3492843"/>
                <a:gd name="connsiteY37" fmla="*/ 156519 h 2965622"/>
                <a:gd name="connsiteX38" fmla="*/ 2380735 w 3492843"/>
                <a:gd name="connsiteY38" fmla="*/ 148281 h 2965622"/>
                <a:gd name="connsiteX39" fmla="*/ 2331308 w 3492843"/>
                <a:gd name="connsiteY39" fmla="*/ 123568 h 2965622"/>
                <a:gd name="connsiteX40" fmla="*/ 2306594 w 3492843"/>
                <a:gd name="connsiteY40" fmla="*/ 107092 h 2965622"/>
                <a:gd name="connsiteX41" fmla="*/ 2257167 w 3492843"/>
                <a:gd name="connsiteY41" fmla="*/ 90616 h 2965622"/>
                <a:gd name="connsiteX42" fmla="*/ 2232454 w 3492843"/>
                <a:gd name="connsiteY42" fmla="*/ 82378 h 2965622"/>
                <a:gd name="connsiteX43" fmla="*/ 2174789 w 3492843"/>
                <a:gd name="connsiteY43" fmla="*/ 65903 h 2965622"/>
                <a:gd name="connsiteX44" fmla="*/ 2108886 w 3492843"/>
                <a:gd name="connsiteY44" fmla="*/ 49427 h 2965622"/>
                <a:gd name="connsiteX45" fmla="*/ 1977081 w 3492843"/>
                <a:gd name="connsiteY45" fmla="*/ 32951 h 2965622"/>
                <a:gd name="connsiteX46" fmla="*/ 1911178 w 3492843"/>
                <a:gd name="connsiteY46" fmla="*/ 24714 h 2965622"/>
                <a:gd name="connsiteX47" fmla="*/ 1606378 w 3492843"/>
                <a:gd name="connsiteY47" fmla="*/ 0 h 2965622"/>
                <a:gd name="connsiteX48" fmla="*/ 1359243 w 3492843"/>
                <a:gd name="connsiteY48" fmla="*/ 8238 h 2965622"/>
                <a:gd name="connsiteX49" fmla="*/ 1202724 w 3492843"/>
                <a:gd name="connsiteY49" fmla="*/ 24714 h 2965622"/>
                <a:gd name="connsiteX50" fmla="*/ 1145059 w 3492843"/>
                <a:gd name="connsiteY50" fmla="*/ 41189 h 2965622"/>
                <a:gd name="connsiteX51" fmla="*/ 996778 w 3492843"/>
                <a:gd name="connsiteY51" fmla="*/ 57665 h 2965622"/>
                <a:gd name="connsiteX52" fmla="*/ 972064 w 3492843"/>
                <a:gd name="connsiteY52" fmla="*/ 65903 h 2965622"/>
                <a:gd name="connsiteX53" fmla="*/ 922637 w 3492843"/>
                <a:gd name="connsiteY53" fmla="*/ 98854 h 2965622"/>
                <a:gd name="connsiteX54" fmla="*/ 897924 w 3492843"/>
                <a:gd name="connsiteY54" fmla="*/ 107092 h 2965622"/>
                <a:gd name="connsiteX55" fmla="*/ 823783 w 3492843"/>
                <a:gd name="connsiteY55" fmla="*/ 148281 h 2965622"/>
                <a:gd name="connsiteX56" fmla="*/ 724929 w 3492843"/>
                <a:gd name="connsiteY56" fmla="*/ 214184 h 2965622"/>
                <a:gd name="connsiteX57" fmla="*/ 700216 w 3492843"/>
                <a:gd name="connsiteY57" fmla="*/ 230660 h 2965622"/>
                <a:gd name="connsiteX58" fmla="*/ 650789 w 3492843"/>
                <a:gd name="connsiteY58" fmla="*/ 247135 h 2965622"/>
                <a:gd name="connsiteX59" fmla="*/ 601362 w 3492843"/>
                <a:gd name="connsiteY59" fmla="*/ 280087 h 2965622"/>
                <a:gd name="connsiteX60" fmla="*/ 576648 w 3492843"/>
                <a:gd name="connsiteY60" fmla="*/ 296562 h 2965622"/>
                <a:gd name="connsiteX61" fmla="*/ 527221 w 3492843"/>
                <a:gd name="connsiteY61" fmla="*/ 337751 h 2965622"/>
                <a:gd name="connsiteX62" fmla="*/ 510746 w 3492843"/>
                <a:gd name="connsiteY62" fmla="*/ 362465 h 2965622"/>
                <a:gd name="connsiteX63" fmla="*/ 486032 w 3492843"/>
                <a:gd name="connsiteY63" fmla="*/ 378941 h 2965622"/>
                <a:gd name="connsiteX64" fmla="*/ 477794 w 3492843"/>
                <a:gd name="connsiteY64" fmla="*/ 403654 h 2965622"/>
                <a:gd name="connsiteX65" fmla="*/ 436605 w 3492843"/>
                <a:gd name="connsiteY65" fmla="*/ 453081 h 2965622"/>
                <a:gd name="connsiteX66" fmla="*/ 395416 w 3492843"/>
                <a:gd name="connsiteY66" fmla="*/ 494270 h 2965622"/>
                <a:gd name="connsiteX67" fmla="*/ 345989 w 3492843"/>
                <a:gd name="connsiteY67" fmla="*/ 568411 h 2965622"/>
                <a:gd name="connsiteX68" fmla="*/ 329513 w 3492843"/>
                <a:gd name="connsiteY68" fmla="*/ 593124 h 2965622"/>
                <a:gd name="connsiteX69" fmla="*/ 296562 w 3492843"/>
                <a:gd name="connsiteY69" fmla="*/ 642551 h 2965622"/>
                <a:gd name="connsiteX70" fmla="*/ 288324 w 3492843"/>
                <a:gd name="connsiteY70" fmla="*/ 667265 h 2965622"/>
                <a:gd name="connsiteX71" fmla="*/ 271848 w 3492843"/>
                <a:gd name="connsiteY71" fmla="*/ 700216 h 2965622"/>
                <a:gd name="connsiteX72" fmla="*/ 214183 w 3492843"/>
                <a:gd name="connsiteY72" fmla="*/ 774357 h 2965622"/>
                <a:gd name="connsiteX73" fmla="*/ 172994 w 3492843"/>
                <a:gd name="connsiteY73" fmla="*/ 848497 h 2965622"/>
                <a:gd name="connsiteX74" fmla="*/ 156519 w 3492843"/>
                <a:gd name="connsiteY74" fmla="*/ 873211 h 2965622"/>
                <a:gd name="connsiteX75" fmla="*/ 140043 w 3492843"/>
                <a:gd name="connsiteY75" fmla="*/ 897924 h 2965622"/>
                <a:gd name="connsiteX76" fmla="*/ 131805 w 3492843"/>
                <a:gd name="connsiteY76" fmla="*/ 922638 h 2965622"/>
                <a:gd name="connsiteX77" fmla="*/ 98854 w 3492843"/>
                <a:gd name="connsiteY77" fmla="*/ 972065 h 2965622"/>
                <a:gd name="connsiteX78" fmla="*/ 74140 w 3492843"/>
                <a:gd name="connsiteY78" fmla="*/ 1046205 h 2965622"/>
                <a:gd name="connsiteX79" fmla="*/ 65902 w 3492843"/>
                <a:gd name="connsiteY79" fmla="*/ 1070919 h 2965622"/>
                <a:gd name="connsiteX80" fmla="*/ 57664 w 3492843"/>
                <a:gd name="connsiteY80" fmla="*/ 1095632 h 2965622"/>
                <a:gd name="connsiteX81" fmla="*/ 49427 w 3492843"/>
                <a:gd name="connsiteY81" fmla="*/ 1128584 h 2965622"/>
                <a:gd name="connsiteX82" fmla="*/ 32951 w 3492843"/>
                <a:gd name="connsiteY82" fmla="*/ 1178011 h 2965622"/>
                <a:gd name="connsiteX83" fmla="*/ 24713 w 3492843"/>
                <a:gd name="connsiteY83" fmla="*/ 1210962 h 2965622"/>
                <a:gd name="connsiteX84" fmla="*/ 8237 w 3492843"/>
                <a:gd name="connsiteY84" fmla="*/ 1268627 h 2965622"/>
                <a:gd name="connsiteX85" fmla="*/ 0 w 3492843"/>
                <a:gd name="connsiteY85" fmla="*/ 1334530 h 2965622"/>
                <a:gd name="connsiteX86" fmla="*/ 8237 w 3492843"/>
                <a:gd name="connsiteY86" fmla="*/ 1359243 h 2965622"/>
                <a:gd name="connsiteX87" fmla="*/ 16475 w 3492843"/>
                <a:gd name="connsiteY87" fmla="*/ 1433384 h 2965622"/>
                <a:gd name="connsiteX88" fmla="*/ 41189 w 3492843"/>
                <a:gd name="connsiteY88" fmla="*/ 1622854 h 2965622"/>
                <a:gd name="connsiteX89" fmla="*/ 49427 w 3492843"/>
                <a:gd name="connsiteY89" fmla="*/ 1664043 h 2965622"/>
                <a:gd name="connsiteX90" fmla="*/ 74140 w 3492843"/>
                <a:gd name="connsiteY90" fmla="*/ 1738184 h 2965622"/>
                <a:gd name="connsiteX91" fmla="*/ 82378 w 3492843"/>
                <a:gd name="connsiteY91" fmla="*/ 1762897 h 2965622"/>
                <a:gd name="connsiteX92" fmla="*/ 98854 w 3492843"/>
                <a:gd name="connsiteY92" fmla="*/ 1845276 h 2965622"/>
                <a:gd name="connsiteX93" fmla="*/ 123567 w 3492843"/>
                <a:gd name="connsiteY93" fmla="*/ 1944130 h 2965622"/>
                <a:gd name="connsiteX94" fmla="*/ 131805 w 3492843"/>
                <a:gd name="connsiteY94" fmla="*/ 1977081 h 2965622"/>
                <a:gd name="connsiteX95" fmla="*/ 148281 w 3492843"/>
                <a:gd name="connsiteY95" fmla="*/ 2051222 h 2965622"/>
                <a:gd name="connsiteX96" fmla="*/ 172994 w 3492843"/>
                <a:gd name="connsiteY96" fmla="*/ 2125362 h 2965622"/>
                <a:gd name="connsiteX97" fmla="*/ 181232 w 3492843"/>
                <a:gd name="connsiteY97" fmla="*/ 2150076 h 2965622"/>
                <a:gd name="connsiteX98" fmla="*/ 222421 w 3492843"/>
                <a:gd name="connsiteY98" fmla="*/ 2199503 h 2965622"/>
                <a:gd name="connsiteX99" fmla="*/ 263610 w 3492843"/>
                <a:gd name="connsiteY99" fmla="*/ 2248930 h 2965622"/>
                <a:gd name="connsiteX100" fmla="*/ 288324 w 3492843"/>
                <a:gd name="connsiteY100" fmla="*/ 2265405 h 2965622"/>
                <a:gd name="connsiteX101" fmla="*/ 337751 w 3492843"/>
                <a:gd name="connsiteY101" fmla="*/ 2306595 h 2965622"/>
                <a:gd name="connsiteX102" fmla="*/ 345989 w 3492843"/>
                <a:gd name="connsiteY102" fmla="*/ 2331308 h 2965622"/>
                <a:gd name="connsiteX103" fmla="*/ 370702 w 3492843"/>
                <a:gd name="connsiteY103" fmla="*/ 2356022 h 2965622"/>
                <a:gd name="connsiteX104" fmla="*/ 387178 w 3492843"/>
                <a:gd name="connsiteY104" fmla="*/ 2380735 h 2965622"/>
                <a:gd name="connsiteX105" fmla="*/ 411891 w 3492843"/>
                <a:gd name="connsiteY105" fmla="*/ 2405449 h 2965622"/>
                <a:gd name="connsiteX106" fmla="*/ 428367 w 3492843"/>
                <a:gd name="connsiteY106" fmla="*/ 2430162 h 2965622"/>
                <a:gd name="connsiteX107" fmla="*/ 477794 w 3492843"/>
                <a:gd name="connsiteY107" fmla="*/ 2479589 h 2965622"/>
                <a:gd name="connsiteX108" fmla="*/ 527221 w 3492843"/>
                <a:gd name="connsiteY108" fmla="*/ 2529016 h 2965622"/>
                <a:gd name="connsiteX109" fmla="*/ 568410 w 3492843"/>
                <a:gd name="connsiteY109" fmla="*/ 2570205 h 2965622"/>
                <a:gd name="connsiteX110" fmla="*/ 659027 w 3492843"/>
                <a:gd name="connsiteY110" fmla="*/ 2652584 h 2965622"/>
                <a:gd name="connsiteX111" fmla="*/ 675502 w 3492843"/>
                <a:gd name="connsiteY111" fmla="*/ 2677297 h 2965622"/>
                <a:gd name="connsiteX112" fmla="*/ 724929 w 3492843"/>
                <a:gd name="connsiteY112" fmla="*/ 2726724 h 2965622"/>
                <a:gd name="connsiteX113" fmla="*/ 749643 w 3492843"/>
                <a:gd name="connsiteY113" fmla="*/ 2751438 h 2965622"/>
                <a:gd name="connsiteX114" fmla="*/ 774356 w 3492843"/>
                <a:gd name="connsiteY114" fmla="*/ 2767914 h 2965622"/>
                <a:gd name="connsiteX115" fmla="*/ 823783 w 3492843"/>
                <a:gd name="connsiteY115" fmla="*/ 2817341 h 2965622"/>
                <a:gd name="connsiteX116" fmla="*/ 873210 w 3492843"/>
                <a:gd name="connsiteY116" fmla="*/ 2850292 h 2965622"/>
                <a:gd name="connsiteX117" fmla="*/ 930875 w 3492843"/>
                <a:gd name="connsiteY117" fmla="*/ 2875005 h 2965622"/>
                <a:gd name="connsiteX118" fmla="*/ 955589 w 3492843"/>
                <a:gd name="connsiteY118" fmla="*/ 2891481 h 2965622"/>
                <a:gd name="connsiteX119" fmla="*/ 1029729 w 3492843"/>
                <a:gd name="connsiteY119" fmla="*/ 2907957 h 2965622"/>
                <a:gd name="connsiteX120" fmla="*/ 1112108 w 3492843"/>
                <a:gd name="connsiteY120" fmla="*/ 2916195 h 2965622"/>
                <a:gd name="connsiteX121" fmla="*/ 1243913 w 3492843"/>
                <a:gd name="connsiteY121" fmla="*/ 2932670 h 2965622"/>
                <a:gd name="connsiteX122" fmla="*/ 1276864 w 3492843"/>
                <a:gd name="connsiteY122" fmla="*/ 2940908 h 2965622"/>
                <a:gd name="connsiteX123" fmla="*/ 1318054 w 3492843"/>
                <a:gd name="connsiteY123" fmla="*/ 2949146 h 2965622"/>
                <a:gd name="connsiteX124" fmla="*/ 1416908 w 3492843"/>
                <a:gd name="connsiteY124" fmla="*/ 2965622 h 2965622"/>
                <a:gd name="connsiteX125" fmla="*/ 1845275 w 3492843"/>
                <a:gd name="connsiteY125" fmla="*/ 2957384 h 2965622"/>
                <a:gd name="connsiteX126" fmla="*/ 1911178 w 3492843"/>
                <a:gd name="connsiteY126" fmla="*/ 2949146 h 2965622"/>
                <a:gd name="connsiteX127" fmla="*/ 1985319 w 3492843"/>
                <a:gd name="connsiteY127" fmla="*/ 2940908 h 2965622"/>
                <a:gd name="connsiteX128" fmla="*/ 2059459 w 3492843"/>
                <a:gd name="connsiteY128" fmla="*/ 2924432 h 2965622"/>
                <a:gd name="connsiteX129" fmla="*/ 2100648 w 3492843"/>
                <a:gd name="connsiteY129" fmla="*/ 2916195 h 2965622"/>
                <a:gd name="connsiteX130" fmla="*/ 2158313 w 3492843"/>
                <a:gd name="connsiteY130" fmla="*/ 2907957 h 2965622"/>
                <a:gd name="connsiteX131" fmla="*/ 2199502 w 3492843"/>
                <a:gd name="connsiteY131" fmla="*/ 2899719 h 2965622"/>
                <a:gd name="connsiteX132" fmla="*/ 2273643 w 3492843"/>
                <a:gd name="connsiteY132" fmla="*/ 2891481 h 2965622"/>
                <a:gd name="connsiteX133" fmla="*/ 2323070 w 3492843"/>
                <a:gd name="connsiteY133" fmla="*/ 2883243 h 2965622"/>
                <a:gd name="connsiteX134" fmla="*/ 2347783 w 3492843"/>
                <a:gd name="connsiteY134" fmla="*/ 2875005 h 2965622"/>
                <a:gd name="connsiteX135" fmla="*/ 2430162 w 3492843"/>
                <a:gd name="connsiteY135" fmla="*/ 2858530 h 2965622"/>
                <a:gd name="connsiteX136" fmla="*/ 2529016 w 3492843"/>
                <a:gd name="connsiteY136" fmla="*/ 2817341 h 2965622"/>
                <a:gd name="connsiteX137" fmla="*/ 2578443 w 3492843"/>
                <a:gd name="connsiteY137" fmla="*/ 2800865 h 2965622"/>
                <a:gd name="connsiteX138" fmla="*/ 2652583 w 3492843"/>
                <a:gd name="connsiteY138" fmla="*/ 2776151 h 2965622"/>
                <a:gd name="connsiteX139" fmla="*/ 2702010 w 3492843"/>
                <a:gd name="connsiteY139" fmla="*/ 2759676 h 2965622"/>
                <a:gd name="connsiteX140" fmla="*/ 2776151 w 3492843"/>
                <a:gd name="connsiteY140" fmla="*/ 2718487 h 2965622"/>
                <a:gd name="connsiteX141" fmla="*/ 2825578 w 3492843"/>
                <a:gd name="connsiteY141" fmla="*/ 2685535 h 2965622"/>
                <a:gd name="connsiteX142" fmla="*/ 2899719 w 3492843"/>
                <a:gd name="connsiteY142" fmla="*/ 2644346 h 2965622"/>
                <a:gd name="connsiteX143" fmla="*/ 3023286 w 3492843"/>
                <a:gd name="connsiteY143" fmla="*/ 2529016 h 2965622"/>
                <a:gd name="connsiteX144" fmla="*/ 3056237 w 3492843"/>
                <a:gd name="connsiteY144" fmla="*/ 2479589 h 2965622"/>
                <a:gd name="connsiteX145" fmla="*/ 3072713 w 3492843"/>
                <a:gd name="connsiteY145" fmla="*/ 2454876 h 2965622"/>
                <a:gd name="connsiteX146" fmla="*/ 3122140 w 3492843"/>
                <a:gd name="connsiteY146" fmla="*/ 2405449 h 2965622"/>
                <a:gd name="connsiteX147" fmla="*/ 3138616 w 3492843"/>
                <a:gd name="connsiteY147" fmla="*/ 2380735 h 2965622"/>
                <a:gd name="connsiteX148" fmla="*/ 3163329 w 3492843"/>
                <a:gd name="connsiteY148" fmla="*/ 2356022 h 2965622"/>
                <a:gd name="connsiteX149" fmla="*/ 3196281 w 3492843"/>
                <a:gd name="connsiteY149" fmla="*/ 2306595 h 2965622"/>
                <a:gd name="connsiteX150" fmla="*/ 3212756 w 3492843"/>
                <a:gd name="connsiteY150" fmla="*/ 2281881 h 2965622"/>
                <a:gd name="connsiteX151" fmla="*/ 3220994 w 3492843"/>
                <a:gd name="connsiteY151" fmla="*/ 2257168 h 2965622"/>
                <a:gd name="connsiteX152" fmla="*/ 3229232 w 3492843"/>
                <a:gd name="connsiteY152" fmla="*/ 2224216 h 2965622"/>
                <a:gd name="connsiteX153" fmla="*/ 3270421 w 3492843"/>
                <a:gd name="connsiteY153" fmla="*/ 2207741 h 296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3492843" h="2965622">
                  <a:moveTo>
                    <a:pt x="3270421" y="2207741"/>
                  </a:moveTo>
                  <a:cubicBezTo>
                    <a:pt x="3291016" y="2189892"/>
                    <a:pt x="3323935" y="2145989"/>
                    <a:pt x="3352800" y="2117124"/>
                  </a:cubicBezTo>
                  <a:cubicBezTo>
                    <a:pt x="3386329" y="2083595"/>
                    <a:pt x="3378004" y="2116797"/>
                    <a:pt x="3426940" y="2084173"/>
                  </a:cubicBezTo>
                  <a:lnTo>
                    <a:pt x="3451654" y="2067697"/>
                  </a:lnTo>
                  <a:cubicBezTo>
                    <a:pt x="3468958" y="2041741"/>
                    <a:pt x="3468496" y="2047129"/>
                    <a:pt x="3476367" y="2018270"/>
                  </a:cubicBezTo>
                  <a:cubicBezTo>
                    <a:pt x="3482325" y="1996424"/>
                    <a:pt x="3492843" y="1952368"/>
                    <a:pt x="3492843" y="1952368"/>
                  </a:cubicBezTo>
                  <a:cubicBezTo>
                    <a:pt x="3474769" y="1608978"/>
                    <a:pt x="3492786" y="1983262"/>
                    <a:pt x="3476367" y="1392195"/>
                  </a:cubicBezTo>
                  <a:cubicBezTo>
                    <a:pt x="3474612" y="1329003"/>
                    <a:pt x="3472199" y="1265810"/>
                    <a:pt x="3468129" y="1202724"/>
                  </a:cubicBezTo>
                  <a:cubicBezTo>
                    <a:pt x="3466704" y="1180632"/>
                    <a:pt x="3465260" y="1158299"/>
                    <a:pt x="3459891" y="1136822"/>
                  </a:cubicBezTo>
                  <a:cubicBezTo>
                    <a:pt x="3456913" y="1124908"/>
                    <a:pt x="3447977" y="1115272"/>
                    <a:pt x="3443416" y="1103870"/>
                  </a:cubicBezTo>
                  <a:cubicBezTo>
                    <a:pt x="3436966" y="1087745"/>
                    <a:pt x="3436573" y="1068893"/>
                    <a:pt x="3426940" y="1054443"/>
                  </a:cubicBezTo>
                  <a:cubicBezTo>
                    <a:pt x="3415956" y="1037967"/>
                    <a:pt x="3400251" y="1023801"/>
                    <a:pt x="3393989" y="1005016"/>
                  </a:cubicBezTo>
                  <a:cubicBezTo>
                    <a:pt x="3380590" y="964819"/>
                    <a:pt x="3376499" y="938098"/>
                    <a:pt x="3344562" y="906162"/>
                  </a:cubicBezTo>
                  <a:cubicBezTo>
                    <a:pt x="3336324" y="897924"/>
                    <a:pt x="3328798" y="888907"/>
                    <a:pt x="3319848" y="881449"/>
                  </a:cubicBezTo>
                  <a:cubicBezTo>
                    <a:pt x="3282707" y="850499"/>
                    <a:pt x="3285758" y="875620"/>
                    <a:pt x="3245708" y="815546"/>
                  </a:cubicBezTo>
                  <a:lnTo>
                    <a:pt x="3212756" y="766119"/>
                  </a:lnTo>
                  <a:cubicBezTo>
                    <a:pt x="3207264" y="757881"/>
                    <a:pt x="3200709" y="750260"/>
                    <a:pt x="3196281" y="741405"/>
                  </a:cubicBezTo>
                  <a:cubicBezTo>
                    <a:pt x="3187756" y="724355"/>
                    <a:pt x="3176637" y="698713"/>
                    <a:pt x="3163329" y="683741"/>
                  </a:cubicBezTo>
                  <a:cubicBezTo>
                    <a:pt x="3147849" y="666326"/>
                    <a:pt x="3126826" y="653701"/>
                    <a:pt x="3113902" y="634314"/>
                  </a:cubicBezTo>
                  <a:cubicBezTo>
                    <a:pt x="3091935" y="601362"/>
                    <a:pt x="3105665" y="615092"/>
                    <a:pt x="3072713" y="593124"/>
                  </a:cubicBezTo>
                  <a:cubicBezTo>
                    <a:pt x="3067221" y="584886"/>
                    <a:pt x="3063238" y="575412"/>
                    <a:pt x="3056237" y="568411"/>
                  </a:cubicBezTo>
                  <a:cubicBezTo>
                    <a:pt x="3008648" y="520822"/>
                    <a:pt x="3054038" y="587943"/>
                    <a:pt x="3006810" y="527222"/>
                  </a:cubicBezTo>
                  <a:cubicBezTo>
                    <a:pt x="2994653" y="511592"/>
                    <a:pt x="2984843" y="494271"/>
                    <a:pt x="2973859" y="477795"/>
                  </a:cubicBezTo>
                  <a:lnTo>
                    <a:pt x="2957383" y="453081"/>
                  </a:lnTo>
                  <a:cubicBezTo>
                    <a:pt x="2951891" y="444843"/>
                    <a:pt x="2949146" y="433860"/>
                    <a:pt x="2940908" y="428368"/>
                  </a:cubicBezTo>
                  <a:cubicBezTo>
                    <a:pt x="2852592" y="369491"/>
                    <a:pt x="2986628" y="461182"/>
                    <a:pt x="2891481" y="387178"/>
                  </a:cubicBezTo>
                  <a:cubicBezTo>
                    <a:pt x="2875851" y="375021"/>
                    <a:pt x="2858530" y="365211"/>
                    <a:pt x="2842054" y="354227"/>
                  </a:cubicBezTo>
                  <a:lnTo>
                    <a:pt x="2792627" y="321276"/>
                  </a:lnTo>
                  <a:cubicBezTo>
                    <a:pt x="2784389" y="315784"/>
                    <a:pt x="2777306" y="307931"/>
                    <a:pt x="2767913" y="304800"/>
                  </a:cubicBezTo>
                  <a:cubicBezTo>
                    <a:pt x="2751437" y="299308"/>
                    <a:pt x="2732936" y="297957"/>
                    <a:pt x="2718486" y="288324"/>
                  </a:cubicBezTo>
                  <a:cubicBezTo>
                    <a:pt x="2684352" y="265569"/>
                    <a:pt x="2703378" y="274250"/>
                    <a:pt x="2660821" y="263611"/>
                  </a:cubicBezTo>
                  <a:cubicBezTo>
                    <a:pt x="2649837" y="258119"/>
                    <a:pt x="2639157" y="251972"/>
                    <a:pt x="2627870" y="247135"/>
                  </a:cubicBezTo>
                  <a:cubicBezTo>
                    <a:pt x="2619889" y="243714"/>
                    <a:pt x="2610923" y="242780"/>
                    <a:pt x="2603156" y="238897"/>
                  </a:cubicBezTo>
                  <a:cubicBezTo>
                    <a:pt x="2594301" y="234469"/>
                    <a:pt x="2587490" y="226443"/>
                    <a:pt x="2578443" y="222422"/>
                  </a:cubicBezTo>
                  <a:cubicBezTo>
                    <a:pt x="2562573" y="215369"/>
                    <a:pt x="2543466" y="215579"/>
                    <a:pt x="2529016" y="205946"/>
                  </a:cubicBezTo>
                  <a:cubicBezTo>
                    <a:pt x="2520778" y="200454"/>
                    <a:pt x="2513350" y="193491"/>
                    <a:pt x="2504302" y="189470"/>
                  </a:cubicBezTo>
                  <a:cubicBezTo>
                    <a:pt x="2488432" y="182417"/>
                    <a:pt x="2471351" y="178487"/>
                    <a:pt x="2454875" y="172995"/>
                  </a:cubicBezTo>
                  <a:lnTo>
                    <a:pt x="2405448" y="156519"/>
                  </a:lnTo>
                  <a:cubicBezTo>
                    <a:pt x="2397210" y="153773"/>
                    <a:pt x="2387960" y="153098"/>
                    <a:pt x="2380735" y="148281"/>
                  </a:cubicBezTo>
                  <a:cubicBezTo>
                    <a:pt x="2348796" y="126988"/>
                    <a:pt x="2365414" y="134936"/>
                    <a:pt x="2331308" y="123568"/>
                  </a:cubicBezTo>
                  <a:cubicBezTo>
                    <a:pt x="2323070" y="118076"/>
                    <a:pt x="2315641" y="111113"/>
                    <a:pt x="2306594" y="107092"/>
                  </a:cubicBezTo>
                  <a:cubicBezTo>
                    <a:pt x="2290724" y="100039"/>
                    <a:pt x="2273643" y="96108"/>
                    <a:pt x="2257167" y="90616"/>
                  </a:cubicBezTo>
                  <a:lnTo>
                    <a:pt x="2232454" y="82378"/>
                  </a:lnTo>
                  <a:cubicBezTo>
                    <a:pt x="2173211" y="62631"/>
                    <a:pt x="2247179" y="86586"/>
                    <a:pt x="2174789" y="65903"/>
                  </a:cubicBezTo>
                  <a:cubicBezTo>
                    <a:pt x="2136458" y="54951"/>
                    <a:pt x="2159128" y="56605"/>
                    <a:pt x="2108886" y="49427"/>
                  </a:cubicBezTo>
                  <a:cubicBezTo>
                    <a:pt x="2065054" y="43165"/>
                    <a:pt x="2021016" y="38443"/>
                    <a:pt x="1977081" y="32951"/>
                  </a:cubicBezTo>
                  <a:cubicBezTo>
                    <a:pt x="1955113" y="30205"/>
                    <a:pt x="1933226" y="26718"/>
                    <a:pt x="1911178" y="24714"/>
                  </a:cubicBezTo>
                  <a:cubicBezTo>
                    <a:pt x="1749250" y="9993"/>
                    <a:pt x="1850803" y="18802"/>
                    <a:pt x="1606378" y="0"/>
                  </a:cubicBezTo>
                  <a:lnTo>
                    <a:pt x="1359243" y="8238"/>
                  </a:lnTo>
                  <a:cubicBezTo>
                    <a:pt x="1308852" y="10696"/>
                    <a:pt x="1253268" y="18396"/>
                    <a:pt x="1202724" y="24714"/>
                  </a:cubicBezTo>
                  <a:cubicBezTo>
                    <a:pt x="1185582" y="30427"/>
                    <a:pt x="1162558" y="38803"/>
                    <a:pt x="1145059" y="41189"/>
                  </a:cubicBezTo>
                  <a:cubicBezTo>
                    <a:pt x="1095784" y="47908"/>
                    <a:pt x="996778" y="57665"/>
                    <a:pt x="996778" y="57665"/>
                  </a:cubicBezTo>
                  <a:cubicBezTo>
                    <a:pt x="988540" y="60411"/>
                    <a:pt x="979655" y="61686"/>
                    <a:pt x="972064" y="65903"/>
                  </a:cubicBezTo>
                  <a:cubicBezTo>
                    <a:pt x="954755" y="75519"/>
                    <a:pt x="941422" y="92592"/>
                    <a:pt x="922637" y="98854"/>
                  </a:cubicBezTo>
                  <a:cubicBezTo>
                    <a:pt x="914399" y="101600"/>
                    <a:pt x="905515" y="102875"/>
                    <a:pt x="897924" y="107092"/>
                  </a:cubicBezTo>
                  <a:cubicBezTo>
                    <a:pt x="812948" y="154301"/>
                    <a:pt x="879703" y="129641"/>
                    <a:pt x="823783" y="148281"/>
                  </a:cubicBezTo>
                  <a:lnTo>
                    <a:pt x="724929" y="214184"/>
                  </a:lnTo>
                  <a:cubicBezTo>
                    <a:pt x="716691" y="219676"/>
                    <a:pt x="709609" y="227529"/>
                    <a:pt x="700216" y="230660"/>
                  </a:cubicBezTo>
                  <a:cubicBezTo>
                    <a:pt x="683740" y="236152"/>
                    <a:pt x="665239" y="237501"/>
                    <a:pt x="650789" y="247135"/>
                  </a:cubicBezTo>
                  <a:lnTo>
                    <a:pt x="601362" y="280087"/>
                  </a:lnTo>
                  <a:cubicBezTo>
                    <a:pt x="593124" y="285579"/>
                    <a:pt x="583649" y="289561"/>
                    <a:pt x="576648" y="296562"/>
                  </a:cubicBezTo>
                  <a:cubicBezTo>
                    <a:pt x="544934" y="328277"/>
                    <a:pt x="561629" y="314814"/>
                    <a:pt x="527221" y="337751"/>
                  </a:cubicBezTo>
                  <a:cubicBezTo>
                    <a:pt x="521729" y="345989"/>
                    <a:pt x="517747" y="355464"/>
                    <a:pt x="510746" y="362465"/>
                  </a:cubicBezTo>
                  <a:cubicBezTo>
                    <a:pt x="503745" y="369466"/>
                    <a:pt x="492217" y="371210"/>
                    <a:pt x="486032" y="378941"/>
                  </a:cubicBezTo>
                  <a:cubicBezTo>
                    <a:pt x="480608" y="385721"/>
                    <a:pt x="481677" y="395887"/>
                    <a:pt x="477794" y="403654"/>
                  </a:cubicBezTo>
                  <a:cubicBezTo>
                    <a:pt x="462452" y="434339"/>
                    <a:pt x="459383" y="425748"/>
                    <a:pt x="436605" y="453081"/>
                  </a:cubicBezTo>
                  <a:cubicBezTo>
                    <a:pt x="402279" y="494271"/>
                    <a:pt x="440725" y="464065"/>
                    <a:pt x="395416" y="494270"/>
                  </a:cubicBezTo>
                  <a:lnTo>
                    <a:pt x="345989" y="568411"/>
                  </a:lnTo>
                  <a:lnTo>
                    <a:pt x="329513" y="593124"/>
                  </a:lnTo>
                  <a:cubicBezTo>
                    <a:pt x="309925" y="651889"/>
                    <a:pt x="337700" y="580843"/>
                    <a:pt x="296562" y="642551"/>
                  </a:cubicBezTo>
                  <a:cubicBezTo>
                    <a:pt x="291745" y="649776"/>
                    <a:pt x="291745" y="659284"/>
                    <a:pt x="288324" y="667265"/>
                  </a:cubicBezTo>
                  <a:cubicBezTo>
                    <a:pt x="283487" y="678552"/>
                    <a:pt x="278166" y="689686"/>
                    <a:pt x="271848" y="700216"/>
                  </a:cubicBezTo>
                  <a:cubicBezTo>
                    <a:pt x="242287" y="749485"/>
                    <a:pt x="247102" y="741438"/>
                    <a:pt x="214183" y="774357"/>
                  </a:cubicBezTo>
                  <a:cubicBezTo>
                    <a:pt x="199684" y="817857"/>
                    <a:pt x="210764" y="791842"/>
                    <a:pt x="172994" y="848497"/>
                  </a:cubicBezTo>
                  <a:lnTo>
                    <a:pt x="156519" y="873211"/>
                  </a:lnTo>
                  <a:lnTo>
                    <a:pt x="140043" y="897924"/>
                  </a:lnTo>
                  <a:cubicBezTo>
                    <a:pt x="137297" y="906162"/>
                    <a:pt x="136022" y="915047"/>
                    <a:pt x="131805" y="922638"/>
                  </a:cubicBezTo>
                  <a:cubicBezTo>
                    <a:pt x="122189" y="939947"/>
                    <a:pt x="105116" y="953280"/>
                    <a:pt x="98854" y="972065"/>
                  </a:cubicBezTo>
                  <a:lnTo>
                    <a:pt x="74140" y="1046205"/>
                  </a:lnTo>
                  <a:lnTo>
                    <a:pt x="65902" y="1070919"/>
                  </a:lnTo>
                  <a:cubicBezTo>
                    <a:pt x="63156" y="1079157"/>
                    <a:pt x="59770" y="1087208"/>
                    <a:pt x="57664" y="1095632"/>
                  </a:cubicBezTo>
                  <a:cubicBezTo>
                    <a:pt x="54918" y="1106616"/>
                    <a:pt x="52680" y="1117739"/>
                    <a:pt x="49427" y="1128584"/>
                  </a:cubicBezTo>
                  <a:cubicBezTo>
                    <a:pt x="44437" y="1145219"/>
                    <a:pt x="37941" y="1161377"/>
                    <a:pt x="32951" y="1178011"/>
                  </a:cubicBezTo>
                  <a:cubicBezTo>
                    <a:pt x="29698" y="1188855"/>
                    <a:pt x="27823" y="1200076"/>
                    <a:pt x="24713" y="1210962"/>
                  </a:cubicBezTo>
                  <a:cubicBezTo>
                    <a:pt x="1077" y="1293688"/>
                    <a:pt x="33990" y="1165619"/>
                    <a:pt x="8237" y="1268627"/>
                  </a:cubicBezTo>
                  <a:cubicBezTo>
                    <a:pt x="5491" y="1290595"/>
                    <a:pt x="0" y="1312391"/>
                    <a:pt x="0" y="1334530"/>
                  </a:cubicBezTo>
                  <a:cubicBezTo>
                    <a:pt x="0" y="1343213"/>
                    <a:pt x="6810" y="1350678"/>
                    <a:pt x="8237" y="1359243"/>
                  </a:cubicBezTo>
                  <a:cubicBezTo>
                    <a:pt x="12325" y="1383770"/>
                    <a:pt x="14001" y="1408642"/>
                    <a:pt x="16475" y="1433384"/>
                  </a:cubicBezTo>
                  <a:cubicBezTo>
                    <a:pt x="26093" y="1529558"/>
                    <a:pt x="21538" y="1524603"/>
                    <a:pt x="41189" y="1622854"/>
                  </a:cubicBezTo>
                  <a:cubicBezTo>
                    <a:pt x="43935" y="1636584"/>
                    <a:pt x="45743" y="1650535"/>
                    <a:pt x="49427" y="1664043"/>
                  </a:cubicBezTo>
                  <a:cubicBezTo>
                    <a:pt x="49430" y="1664053"/>
                    <a:pt x="70019" y="1725823"/>
                    <a:pt x="74140" y="1738184"/>
                  </a:cubicBezTo>
                  <a:cubicBezTo>
                    <a:pt x="76886" y="1746422"/>
                    <a:pt x="80675" y="1754382"/>
                    <a:pt x="82378" y="1762897"/>
                  </a:cubicBezTo>
                  <a:cubicBezTo>
                    <a:pt x="87870" y="1790357"/>
                    <a:pt x="92779" y="1817939"/>
                    <a:pt x="98854" y="1845276"/>
                  </a:cubicBezTo>
                  <a:lnTo>
                    <a:pt x="123567" y="1944130"/>
                  </a:lnTo>
                  <a:cubicBezTo>
                    <a:pt x="126313" y="1955114"/>
                    <a:pt x="129585" y="1965979"/>
                    <a:pt x="131805" y="1977081"/>
                  </a:cubicBezTo>
                  <a:cubicBezTo>
                    <a:pt x="136509" y="2000599"/>
                    <a:pt x="141301" y="2027953"/>
                    <a:pt x="148281" y="2051222"/>
                  </a:cubicBezTo>
                  <a:cubicBezTo>
                    <a:pt x="148296" y="2051274"/>
                    <a:pt x="168866" y="2112980"/>
                    <a:pt x="172994" y="2125362"/>
                  </a:cubicBezTo>
                  <a:cubicBezTo>
                    <a:pt x="175740" y="2133600"/>
                    <a:pt x="176415" y="2142851"/>
                    <a:pt x="181232" y="2150076"/>
                  </a:cubicBezTo>
                  <a:cubicBezTo>
                    <a:pt x="222139" y="2211433"/>
                    <a:pt x="169564" y="2136074"/>
                    <a:pt x="222421" y="2199503"/>
                  </a:cubicBezTo>
                  <a:cubicBezTo>
                    <a:pt x="251869" y="2234841"/>
                    <a:pt x="224236" y="2216119"/>
                    <a:pt x="263610" y="2248930"/>
                  </a:cubicBezTo>
                  <a:cubicBezTo>
                    <a:pt x="271216" y="2255268"/>
                    <a:pt x="280718" y="2259067"/>
                    <a:pt x="288324" y="2265405"/>
                  </a:cubicBezTo>
                  <a:cubicBezTo>
                    <a:pt x="351761" y="2318269"/>
                    <a:pt x="276384" y="2265684"/>
                    <a:pt x="337751" y="2306595"/>
                  </a:cubicBezTo>
                  <a:cubicBezTo>
                    <a:pt x="340497" y="2314833"/>
                    <a:pt x="341172" y="2324083"/>
                    <a:pt x="345989" y="2331308"/>
                  </a:cubicBezTo>
                  <a:cubicBezTo>
                    <a:pt x="352451" y="2341001"/>
                    <a:pt x="363244" y="2347072"/>
                    <a:pt x="370702" y="2356022"/>
                  </a:cubicBezTo>
                  <a:cubicBezTo>
                    <a:pt x="377040" y="2363628"/>
                    <a:pt x="380840" y="2373129"/>
                    <a:pt x="387178" y="2380735"/>
                  </a:cubicBezTo>
                  <a:cubicBezTo>
                    <a:pt x="394636" y="2389685"/>
                    <a:pt x="404433" y="2396499"/>
                    <a:pt x="411891" y="2405449"/>
                  </a:cubicBezTo>
                  <a:cubicBezTo>
                    <a:pt x="418229" y="2413055"/>
                    <a:pt x="421789" y="2422762"/>
                    <a:pt x="428367" y="2430162"/>
                  </a:cubicBezTo>
                  <a:cubicBezTo>
                    <a:pt x="443847" y="2447577"/>
                    <a:pt x="463814" y="2460949"/>
                    <a:pt x="477794" y="2479589"/>
                  </a:cubicBezTo>
                  <a:cubicBezTo>
                    <a:pt x="508448" y="2520461"/>
                    <a:pt x="491084" y="2504925"/>
                    <a:pt x="527221" y="2529016"/>
                  </a:cubicBezTo>
                  <a:cubicBezTo>
                    <a:pt x="558953" y="2576614"/>
                    <a:pt x="525695" y="2533592"/>
                    <a:pt x="568410" y="2570205"/>
                  </a:cubicBezTo>
                  <a:cubicBezTo>
                    <a:pt x="599404" y="2596771"/>
                    <a:pt x="630162" y="2623719"/>
                    <a:pt x="659027" y="2652584"/>
                  </a:cubicBezTo>
                  <a:cubicBezTo>
                    <a:pt x="666028" y="2659585"/>
                    <a:pt x="668925" y="2669897"/>
                    <a:pt x="675502" y="2677297"/>
                  </a:cubicBezTo>
                  <a:cubicBezTo>
                    <a:pt x="690982" y="2694712"/>
                    <a:pt x="708453" y="2710248"/>
                    <a:pt x="724929" y="2726724"/>
                  </a:cubicBezTo>
                  <a:cubicBezTo>
                    <a:pt x="733167" y="2734962"/>
                    <a:pt x="739949" y="2744975"/>
                    <a:pt x="749643" y="2751438"/>
                  </a:cubicBezTo>
                  <a:cubicBezTo>
                    <a:pt x="757881" y="2756930"/>
                    <a:pt x="766956" y="2761336"/>
                    <a:pt x="774356" y="2767914"/>
                  </a:cubicBezTo>
                  <a:cubicBezTo>
                    <a:pt x="791771" y="2783394"/>
                    <a:pt x="804396" y="2804417"/>
                    <a:pt x="823783" y="2817341"/>
                  </a:cubicBezTo>
                  <a:cubicBezTo>
                    <a:pt x="840259" y="2828325"/>
                    <a:pt x="854425" y="2844030"/>
                    <a:pt x="873210" y="2850292"/>
                  </a:cubicBezTo>
                  <a:cubicBezTo>
                    <a:pt x="900935" y="2859534"/>
                    <a:pt x="902374" y="2858719"/>
                    <a:pt x="930875" y="2875005"/>
                  </a:cubicBezTo>
                  <a:cubicBezTo>
                    <a:pt x="939471" y="2879917"/>
                    <a:pt x="946733" y="2887053"/>
                    <a:pt x="955589" y="2891481"/>
                  </a:cubicBezTo>
                  <a:cubicBezTo>
                    <a:pt x="974773" y="2901073"/>
                    <a:pt x="1012854" y="2905848"/>
                    <a:pt x="1029729" y="2907957"/>
                  </a:cubicBezTo>
                  <a:cubicBezTo>
                    <a:pt x="1057113" y="2911380"/>
                    <a:pt x="1084663" y="2913306"/>
                    <a:pt x="1112108" y="2916195"/>
                  </a:cubicBezTo>
                  <a:cubicBezTo>
                    <a:pt x="1144795" y="2919636"/>
                    <a:pt x="1209072" y="2926335"/>
                    <a:pt x="1243913" y="2932670"/>
                  </a:cubicBezTo>
                  <a:cubicBezTo>
                    <a:pt x="1255052" y="2934695"/>
                    <a:pt x="1265812" y="2938452"/>
                    <a:pt x="1276864" y="2940908"/>
                  </a:cubicBezTo>
                  <a:cubicBezTo>
                    <a:pt x="1290532" y="2943945"/>
                    <a:pt x="1304265" y="2946713"/>
                    <a:pt x="1318054" y="2949146"/>
                  </a:cubicBezTo>
                  <a:lnTo>
                    <a:pt x="1416908" y="2965622"/>
                  </a:lnTo>
                  <a:lnTo>
                    <a:pt x="1845275" y="2957384"/>
                  </a:lnTo>
                  <a:cubicBezTo>
                    <a:pt x="1867401" y="2956646"/>
                    <a:pt x="1889191" y="2951733"/>
                    <a:pt x="1911178" y="2949146"/>
                  </a:cubicBezTo>
                  <a:lnTo>
                    <a:pt x="1985319" y="2940908"/>
                  </a:lnTo>
                  <a:cubicBezTo>
                    <a:pt x="2028890" y="2926384"/>
                    <a:pt x="1995672" y="2936029"/>
                    <a:pt x="2059459" y="2924432"/>
                  </a:cubicBezTo>
                  <a:cubicBezTo>
                    <a:pt x="2073235" y="2921927"/>
                    <a:pt x="2086837" y="2918497"/>
                    <a:pt x="2100648" y="2916195"/>
                  </a:cubicBezTo>
                  <a:cubicBezTo>
                    <a:pt x="2119801" y="2913003"/>
                    <a:pt x="2139160" y="2911149"/>
                    <a:pt x="2158313" y="2907957"/>
                  </a:cubicBezTo>
                  <a:cubicBezTo>
                    <a:pt x="2172124" y="2905655"/>
                    <a:pt x="2185641" y="2901699"/>
                    <a:pt x="2199502" y="2899719"/>
                  </a:cubicBezTo>
                  <a:cubicBezTo>
                    <a:pt x="2224118" y="2896202"/>
                    <a:pt x="2248995" y="2894767"/>
                    <a:pt x="2273643" y="2891481"/>
                  </a:cubicBezTo>
                  <a:cubicBezTo>
                    <a:pt x="2290199" y="2889273"/>
                    <a:pt x="2306594" y="2885989"/>
                    <a:pt x="2323070" y="2883243"/>
                  </a:cubicBezTo>
                  <a:cubicBezTo>
                    <a:pt x="2331308" y="2880497"/>
                    <a:pt x="2339306" y="2876889"/>
                    <a:pt x="2347783" y="2875005"/>
                  </a:cubicBezTo>
                  <a:cubicBezTo>
                    <a:pt x="2405046" y="2862280"/>
                    <a:pt x="2383264" y="2872599"/>
                    <a:pt x="2430162" y="2858530"/>
                  </a:cubicBezTo>
                  <a:cubicBezTo>
                    <a:pt x="2521691" y="2831071"/>
                    <a:pt x="2437935" y="2855291"/>
                    <a:pt x="2529016" y="2817341"/>
                  </a:cubicBezTo>
                  <a:cubicBezTo>
                    <a:pt x="2545047" y="2810661"/>
                    <a:pt x="2561967" y="2806357"/>
                    <a:pt x="2578443" y="2800865"/>
                  </a:cubicBezTo>
                  <a:lnTo>
                    <a:pt x="2652583" y="2776151"/>
                  </a:lnTo>
                  <a:cubicBezTo>
                    <a:pt x="2652588" y="2776149"/>
                    <a:pt x="2702005" y="2759680"/>
                    <a:pt x="2702010" y="2759676"/>
                  </a:cubicBezTo>
                  <a:cubicBezTo>
                    <a:pt x="2758662" y="2721907"/>
                    <a:pt x="2732652" y="2732985"/>
                    <a:pt x="2776151" y="2718487"/>
                  </a:cubicBezTo>
                  <a:cubicBezTo>
                    <a:pt x="2792627" y="2707503"/>
                    <a:pt x="2806793" y="2691797"/>
                    <a:pt x="2825578" y="2685535"/>
                  </a:cubicBezTo>
                  <a:cubicBezTo>
                    <a:pt x="2859138" y="2674348"/>
                    <a:pt x="2865730" y="2674558"/>
                    <a:pt x="2899719" y="2644346"/>
                  </a:cubicBezTo>
                  <a:cubicBezTo>
                    <a:pt x="2906735" y="2638109"/>
                    <a:pt x="3010050" y="2548871"/>
                    <a:pt x="3023286" y="2529016"/>
                  </a:cubicBezTo>
                  <a:lnTo>
                    <a:pt x="3056237" y="2479589"/>
                  </a:lnTo>
                  <a:cubicBezTo>
                    <a:pt x="3061729" y="2471351"/>
                    <a:pt x="3065712" y="2461877"/>
                    <a:pt x="3072713" y="2454876"/>
                  </a:cubicBezTo>
                  <a:cubicBezTo>
                    <a:pt x="3089189" y="2438400"/>
                    <a:pt x="3109215" y="2424836"/>
                    <a:pt x="3122140" y="2405449"/>
                  </a:cubicBezTo>
                  <a:cubicBezTo>
                    <a:pt x="3127632" y="2397211"/>
                    <a:pt x="3132278" y="2388341"/>
                    <a:pt x="3138616" y="2380735"/>
                  </a:cubicBezTo>
                  <a:cubicBezTo>
                    <a:pt x="3146074" y="2371785"/>
                    <a:pt x="3156177" y="2365218"/>
                    <a:pt x="3163329" y="2356022"/>
                  </a:cubicBezTo>
                  <a:cubicBezTo>
                    <a:pt x="3175486" y="2340392"/>
                    <a:pt x="3185297" y="2323071"/>
                    <a:pt x="3196281" y="2306595"/>
                  </a:cubicBezTo>
                  <a:cubicBezTo>
                    <a:pt x="3201773" y="2298357"/>
                    <a:pt x="3209625" y="2291274"/>
                    <a:pt x="3212756" y="2281881"/>
                  </a:cubicBezTo>
                  <a:cubicBezTo>
                    <a:pt x="3215502" y="2273643"/>
                    <a:pt x="3218608" y="2265517"/>
                    <a:pt x="3220994" y="2257168"/>
                  </a:cubicBezTo>
                  <a:cubicBezTo>
                    <a:pt x="3224104" y="2246282"/>
                    <a:pt x="3224772" y="2234623"/>
                    <a:pt x="3229232" y="2224216"/>
                  </a:cubicBezTo>
                  <a:cubicBezTo>
                    <a:pt x="3240803" y="2197218"/>
                    <a:pt x="3249826" y="2225590"/>
                    <a:pt x="3270421" y="2207741"/>
                  </a:cubicBezTo>
                  <a:close/>
                </a:path>
              </a:pathLst>
            </a:custGeom>
            <a:solidFill>
              <a:srgbClr val="FEE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4" name="Graphic 38">
              <a:extLst>
                <a:ext uri="{FF2B5EF4-FFF2-40B4-BE49-F238E27FC236}">
                  <a16:creationId xmlns:a16="http://schemas.microsoft.com/office/drawing/2014/main" id="{5CC18520-13A3-AA48-95FA-E04EC1171F8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rot="4673433">
              <a:off x="8310582" y="-299572"/>
              <a:ext cx="3090142" cy="4282315"/>
            </a:xfrm>
            <a:prstGeom prst="rect">
              <a:avLst/>
            </a:prstGeom>
          </p:spPr>
        </p:pic>
      </p:grpSp>
      <p:grpSp>
        <p:nvGrpSpPr>
          <p:cNvPr id="5" name="Group 4">
            <a:extLst>
              <a:ext uri="{FF2B5EF4-FFF2-40B4-BE49-F238E27FC236}">
                <a16:creationId xmlns:a16="http://schemas.microsoft.com/office/drawing/2014/main" id="{23A62BCE-2ECD-F447-ABA1-F8DBFD8B8A22}"/>
              </a:ext>
              <a:ext uri="{C183D7F6-B498-43B3-948B-1728B52AA6E4}">
                <adec:decorative xmlns:adec="http://schemas.microsoft.com/office/drawing/2017/decorative" val="1"/>
              </a:ext>
            </a:extLst>
          </p:cNvPr>
          <p:cNvGrpSpPr/>
          <p:nvPr/>
        </p:nvGrpSpPr>
        <p:grpSpPr>
          <a:xfrm>
            <a:off x="424863" y="4566880"/>
            <a:ext cx="6154591" cy="1315329"/>
            <a:chOff x="424863" y="4566880"/>
            <a:chExt cx="6154591" cy="1315329"/>
          </a:xfrm>
        </p:grpSpPr>
        <p:sp>
          <p:nvSpPr>
            <p:cNvPr id="110" name="Rectangle 109">
              <a:extLst>
                <a:ext uri="{FF2B5EF4-FFF2-40B4-BE49-F238E27FC236}">
                  <a16:creationId xmlns:a16="http://schemas.microsoft.com/office/drawing/2014/main" id="{FD4FB6BA-3C37-5C4E-907B-D60854A723D5}"/>
                </a:ext>
              </a:extLst>
            </p:cNvPr>
            <p:cNvSpPr/>
            <p:nvPr/>
          </p:nvSpPr>
          <p:spPr>
            <a:xfrm rot="5280000">
              <a:off x="2267770" y="2821860"/>
              <a:ext cx="1217442" cy="49032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0" name="Rectangle 59"/>
            <p:cNvSpPr/>
            <p:nvPr/>
          </p:nvSpPr>
          <p:spPr>
            <a:xfrm rot="-60000">
              <a:off x="575577" y="4566880"/>
              <a:ext cx="6003877" cy="1269836"/>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61" name="Content Placeholder 6">
            <a:extLst>
              <a:ext uri="{FF2B5EF4-FFF2-40B4-BE49-F238E27FC236}">
                <a16:creationId xmlns:a16="http://schemas.microsoft.com/office/drawing/2014/main" id="{72A44BD4-ACD6-F442-ADF5-B0BBD3271DE3}"/>
              </a:ext>
            </a:extLst>
          </p:cNvPr>
          <p:cNvSpPr txBox="1">
            <a:spLocks/>
          </p:cNvSpPr>
          <p:nvPr/>
        </p:nvSpPr>
        <p:spPr>
          <a:xfrm>
            <a:off x="707422" y="4747581"/>
            <a:ext cx="4461454" cy="5046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1200"/>
              </a:spcAft>
            </a:pPr>
            <a:r>
              <a:rPr lang="en" dirty="0">
                <a:solidFill>
                  <a:schemeClr val="dk1"/>
                </a:solidFill>
                <a:latin typeface="Arial" panose="020B0604020202020204" pitchFamily="34" charset="0"/>
              </a:rPr>
              <a:t>Use your flags at your sports day or other sports events. </a:t>
            </a:r>
          </a:p>
          <a:p>
            <a:pPr lvl="0">
              <a:spcBef>
                <a:spcPts val="0"/>
              </a:spcBef>
              <a:spcAft>
                <a:spcPts val="1200"/>
              </a:spcAft>
            </a:pPr>
            <a:r>
              <a:rPr lang="en" dirty="0">
                <a:solidFill>
                  <a:schemeClr val="dk1"/>
                </a:solidFill>
                <a:latin typeface="Arial" panose="020B0604020202020204" pitchFamily="34" charset="0"/>
              </a:rPr>
              <a:t>Wave them as you cheer on your friends!</a:t>
            </a:r>
            <a:endParaRPr lang="en" dirty="0">
              <a:latin typeface="Arial" panose="020B0604020202020204" pitchFamily="34" charset="0"/>
            </a:endParaRPr>
          </a:p>
        </p:txBody>
      </p:sp>
      <p:pic>
        <p:nvPicPr>
          <p:cNvPr id="98" name="Picture 97">
            <a:extLs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70226" y="3964129"/>
            <a:ext cx="3229793" cy="2902995"/>
          </a:xfrm>
          <a:prstGeom prst="rect">
            <a:avLst/>
          </a:prstGeom>
        </p:spPr>
      </p:pic>
      <p:grpSp>
        <p:nvGrpSpPr>
          <p:cNvPr id="2" name="Group 1" descr="Image of Australian flag"/>
          <p:cNvGrpSpPr/>
          <p:nvPr/>
        </p:nvGrpSpPr>
        <p:grpSpPr>
          <a:xfrm>
            <a:off x="6751079" y="824365"/>
            <a:ext cx="1489948" cy="835817"/>
            <a:chOff x="6851487" y="1738365"/>
            <a:chExt cx="1489948" cy="835817"/>
          </a:xfrm>
        </p:grpSpPr>
        <p:sp>
          <p:nvSpPr>
            <p:cNvPr id="23" name="Rectangle 22">
              <a:extLst>
                <a:ext uri="{FF2B5EF4-FFF2-40B4-BE49-F238E27FC236}">
                  <a16:creationId xmlns:a16="http://schemas.microsoft.com/office/drawing/2014/main" id="{A5B36152-8C13-A142-B3EF-8D82B49AD842}"/>
                </a:ext>
                <a:ext uri="{C183D7F6-B498-43B3-948B-1728B52AA6E4}">
                  <adec:decorative xmlns:adec="http://schemas.microsoft.com/office/drawing/2017/decorative" val="1"/>
                </a:ext>
              </a:extLst>
            </p:cNvPr>
            <p:cNvSpPr/>
            <p:nvPr/>
          </p:nvSpPr>
          <p:spPr>
            <a:xfrm rot="21480000">
              <a:off x="6851487" y="1779298"/>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62" name="Google Shape;207;p28"/>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6895839" y="1738365"/>
              <a:ext cx="1445596" cy="795354"/>
            </a:xfrm>
            <a:prstGeom prst="rect">
              <a:avLst/>
            </a:prstGeom>
            <a:noFill/>
            <a:ln>
              <a:noFill/>
            </a:ln>
          </p:spPr>
        </p:pic>
      </p:grpSp>
      <p:sp>
        <p:nvSpPr>
          <p:cNvPr id="99" name="Content Placeholder 6">
            <a:extLst>
              <a:ext uri="{FF2B5EF4-FFF2-40B4-BE49-F238E27FC236}">
                <a16:creationId xmlns:a16="http://schemas.microsoft.com/office/drawing/2014/main" id="{6428C8C8-406E-5045-B61C-3C907351DFB0}"/>
              </a:ext>
            </a:extLst>
          </p:cNvPr>
          <p:cNvSpPr txBox="1">
            <a:spLocks/>
          </p:cNvSpPr>
          <p:nvPr/>
        </p:nvSpPr>
        <p:spPr>
          <a:xfrm>
            <a:off x="932180" y="2031926"/>
            <a:ext cx="5417138" cy="248265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a:latin typeface="Arial" charset="0"/>
                <a:ea typeface="Arial" charset="0"/>
                <a:cs typeface="Arial" charset="0"/>
              </a:rPr>
              <a:t>Look at the flags of the competing Birmingham 2022 Commonwealth nations and territories. </a:t>
            </a:r>
          </a:p>
          <a:p>
            <a:pPr marL="0" indent="0">
              <a:buNone/>
            </a:pPr>
            <a:r>
              <a:rPr lang="en-GB" sz="2000" dirty="0">
                <a:latin typeface="Arial" charset="0"/>
                <a:ea typeface="Arial" charset="0"/>
                <a:cs typeface="Arial" charset="0"/>
              </a:rPr>
              <a:t>Now create your own flag. </a:t>
            </a:r>
          </a:p>
          <a:p>
            <a:pPr marL="0" indent="0">
              <a:buNone/>
            </a:pPr>
            <a:r>
              <a:rPr lang="en-GB" sz="2000" dirty="0">
                <a:latin typeface="Arial" charset="0"/>
                <a:ea typeface="Arial" charset="0"/>
                <a:cs typeface="Arial" charset="0"/>
              </a:rPr>
              <a:t>On a piece of paper or card, sketch out the design then colour it in with paint or felt tips. </a:t>
            </a:r>
          </a:p>
          <a:p>
            <a:pPr marL="0" indent="0">
              <a:buNone/>
            </a:pPr>
            <a:r>
              <a:rPr lang="en-GB" sz="2000" dirty="0">
                <a:latin typeface="Arial" charset="0"/>
                <a:ea typeface="Arial" charset="0"/>
                <a:cs typeface="Arial" charset="0"/>
              </a:rPr>
              <a:t>Once dry, attach it to a straw or a thin piece </a:t>
            </a:r>
            <a:br>
              <a:rPr lang="en-GB" sz="2000" dirty="0">
                <a:latin typeface="Arial" charset="0"/>
                <a:ea typeface="Arial" charset="0"/>
                <a:cs typeface="Arial" charset="0"/>
              </a:rPr>
            </a:br>
            <a:r>
              <a:rPr lang="en-GB" sz="2000" dirty="0">
                <a:latin typeface="Arial" charset="0"/>
                <a:ea typeface="Arial" charset="0"/>
                <a:cs typeface="Arial" charset="0"/>
              </a:rPr>
              <a:t>of balsa wood and wave it in the air!</a:t>
            </a:r>
          </a:p>
          <a:p>
            <a:pPr marL="0" indent="0">
              <a:buNone/>
            </a:pPr>
            <a:endParaRPr lang="en-GB" sz="2000" dirty="0">
              <a:latin typeface="Arial" charset="0"/>
              <a:ea typeface="Arial" charset="0"/>
              <a:cs typeface="Arial" charset="0"/>
            </a:endParaRPr>
          </a:p>
        </p:txBody>
      </p:sp>
      <p:grpSp>
        <p:nvGrpSpPr>
          <p:cNvPr id="6" name="Group 5" descr="Image of English flag">
            <a:extLst>
              <a:ext uri="{FF2B5EF4-FFF2-40B4-BE49-F238E27FC236}">
                <a16:creationId xmlns:a16="http://schemas.microsoft.com/office/drawing/2014/main" id="{9A4783CA-6DCA-3449-99B4-E561372804D4}"/>
              </a:ext>
            </a:extLst>
          </p:cNvPr>
          <p:cNvGrpSpPr/>
          <p:nvPr/>
        </p:nvGrpSpPr>
        <p:grpSpPr>
          <a:xfrm>
            <a:off x="6505718" y="1850232"/>
            <a:ext cx="1486671" cy="835817"/>
            <a:chOff x="6505718" y="1850232"/>
            <a:chExt cx="1486671" cy="835817"/>
          </a:xfrm>
        </p:grpSpPr>
        <p:sp>
          <p:nvSpPr>
            <p:cNvPr id="78" name="Rectangle 77">
              <a:extLst>
                <a:ext uri="{FF2B5EF4-FFF2-40B4-BE49-F238E27FC236}">
                  <a16:creationId xmlns:a16="http://schemas.microsoft.com/office/drawing/2014/main" id="{A5B36152-8C13-A142-B3EF-8D82B49AD842}"/>
                </a:ext>
                <a:ext uri="{C183D7F6-B498-43B3-948B-1728B52AA6E4}">
                  <adec:decorative xmlns:adec="http://schemas.microsoft.com/office/drawing/2017/decorative" val="1"/>
                </a:ext>
              </a:extLst>
            </p:cNvPr>
            <p:cNvSpPr/>
            <p:nvPr/>
          </p:nvSpPr>
          <p:spPr>
            <a:xfrm rot="21480000">
              <a:off x="6505718" y="1891165"/>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01" name="Google Shape;202;p28"/>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6550070" y="1850232"/>
              <a:ext cx="1442319" cy="794884"/>
            </a:xfrm>
            <a:prstGeom prst="rect">
              <a:avLst/>
            </a:prstGeom>
            <a:noFill/>
            <a:ln>
              <a:noFill/>
            </a:ln>
          </p:spPr>
        </p:pic>
      </p:grpSp>
      <p:grpSp>
        <p:nvGrpSpPr>
          <p:cNvPr id="7" name="Group 6" descr="Image of Scottish flag">
            <a:extLst>
              <a:ext uri="{FF2B5EF4-FFF2-40B4-BE49-F238E27FC236}">
                <a16:creationId xmlns:a16="http://schemas.microsoft.com/office/drawing/2014/main" id="{CB329B78-3AC2-DE46-A6DF-BC7125FF141C}"/>
              </a:ext>
            </a:extLst>
          </p:cNvPr>
          <p:cNvGrpSpPr/>
          <p:nvPr/>
        </p:nvGrpSpPr>
        <p:grpSpPr>
          <a:xfrm>
            <a:off x="6798792" y="2920513"/>
            <a:ext cx="1471541" cy="835817"/>
            <a:chOff x="6798792" y="2920513"/>
            <a:chExt cx="1471541" cy="835817"/>
          </a:xfrm>
        </p:grpSpPr>
        <p:sp>
          <p:nvSpPr>
            <p:cNvPr id="81" name="Rectangle 80">
              <a:extLst>
                <a:ext uri="{FF2B5EF4-FFF2-40B4-BE49-F238E27FC236}">
                  <a16:creationId xmlns:a16="http://schemas.microsoft.com/office/drawing/2014/main" id="{A5B36152-8C13-A142-B3EF-8D82B49AD842}"/>
                </a:ext>
                <a:ext uri="{C183D7F6-B498-43B3-948B-1728B52AA6E4}">
                  <adec:decorative xmlns:adec="http://schemas.microsoft.com/office/drawing/2017/decorative" val="1"/>
                </a:ext>
              </a:extLst>
            </p:cNvPr>
            <p:cNvSpPr/>
            <p:nvPr/>
          </p:nvSpPr>
          <p:spPr>
            <a:xfrm rot="21480000">
              <a:off x="6798792" y="2961446"/>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03" name="Google Shape;203;p28"/>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6843144" y="2920513"/>
              <a:ext cx="1427189" cy="802143"/>
            </a:xfrm>
            <a:prstGeom prst="rect">
              <a:avLst/>
            </a:prstGeom>
            <a:noFill/>
            <a:ln>
              <a:noFill/>
            </a:ln>
          </p:spPr>
        </p:pic>
      </p:grpSp>
      <p:grpSp>
        <p:nvGrpSpPr>
          <p:cNvPr id="8" name="Group 7" descr="Image of Ghanaian flag">
            <a:extLst>
              <a:ext uri="{FF2B5EF4-FFF2-40B4-BE49-F238E27FC236}">
                <a16:creationId xmlns:a16="http://schemas.microsoft.com/office/drawing/2014/main" id="{4654CE84-A327-1F47-A460-2C84570E38D7}"/>
              </a:ext>
            </a:extLst>
          </p:cNvPr>
          <p:cNvGrpSpPr/>
          <p:nvPr/>
        </p:nvGrpSpPr>
        <p:grpSpPr>
          <a:xfrm>
            <a:off x="8208567" y="3801448"/>
            <a:ext cx="1489948" cy="835817"/>
            <a:chOff x="8208567" y="3801448"/>
            <a:chExt cx="1489948" cy="835817"/>
          </a:xfrm>
        </p:grpSpPr>
        <p:sp>
          <p:nvSpPr>
            <p:cNvPr id="84" name="Rectangle 83">
              <a:extLst>
                <a:ext uri="{FF2B5EF4-FFF2-40B4-BE49-F238E27FC236}">
                  <a16:creationId xmlns:a16="http://schemas.microsoft.com/office/drawing/2014/main" id="{A5B36152-8C13-A142-B3EF-8D82B49AD842}"/>
                </a:ext>
                <a:ext uri="{C183D7F6-B498-43B3-948B-1728B52AA6E4}">
                  <adec:decorative xmlns:adec="http://schemas.microsoft.com/office/drawing/2017/decorative" val="1"/>
                </a:ext>
              </a:extLst>
            </p:cNvPr>
            <p:cNvSpPr/>
            <p:nvPr/>
          </p:nvSpPr>
          <p:spPr>
            <a:xfrm rot="21480000">
              <a:off x="8208567" y="3842381"/>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05" name="Google Shape;208;p28"/>
            <p:cNvPicPr preferRelativeResize="0"/>
            <p:nvPr/>
          </p:nvPicPr>
          <p:blipFill rotWithShape="1">
            <a:blip r:embed="rId9" cstate="screen">
              <a:alphaModFix/>
              <a:extLst>
                <a:ext uri="{28A0092B-C50C-407E-A947-70E740481C1C}">
                  <a14:useLocalDpi xmlns:a14="http://schemas.microsoft.com/office/drawing/2010/main"/>
                </a:ext>
              </a:extLst>
            </a:blip>
            <a:srcRect t="7787" b="7719"/>
            <a:stretch/>
          </p:blipFill>
          <p:spPr>
            <a:xfrm>
              <a:off x="8252919" y="3801448"/>
              <a:ext cx="1445596" cy="795354"/>
            </a:xfrm>
            <a:prstGeom prst="rect">
              <a:avLst/>
            </a:prstGeom>
            <a:noFill/>
            <a:ln>
              <a:noFill/>
            </a:ln>
          </p:spPr>
        </p:pic>
      </p:grpSp>
      <p:grpSp>
        <p:nvGrpSpPr>
          <p:cNvPr id="9" name="Group 8" descr="Image of Ugandan flag">
            <a:extLst>
              <a:ext uri="{FF2B5EF4-FFF2-40B4-BE49-F238E27FC236}">
                <a16:creationId xmlns:a16="http://schemas.microsoft.com/office/drawing/2014/main" id="{EA35C301-9EBF-874F-949F-4C6C37E8C9C6}"/>
              </a:ext>
            </a:extLst>
          </p:cNvPr>
          <p:cNvGrpSpPr/>
          <p:nvPr/>
        </p:nvGrpSpPr>
        <p:grpSpPr>
          <a:xfrm>
            <a:off x="9869084" y="3466788"/>
            <a:ext cx="1489948" cy="830842"/>
            <a:chOff x="9869084" y="3466788"/>
            <a:chExt cx="1489948" cy="830842"/>
          </a:xfrm>
        </p:grpSpPr>
        <p:sp>
          <p:nvSpPr>
            <p:cNvPr id="87" name="Rectangle 86">
              <a:extLst>
                <a:ext uri="{FF2B5EF4-FFF2-40B4-BE49-F238E27FC236}">
                  <a16:creationId xmlns:a16="http://schemas.microsoft.com/office/drawing/2014/main" id="{A5B36152-8C13-A142-B3EF-8D82B49AD842}"/>
                </a:ext>
                <a:ext uri="{C183D7F6-B498-43B3-948B-1728B52AA6E4}">
                  <adec:decorative xmlns:adec="http://schemas.microsoft.com/office/drawing/2017/decorative" val="1"/>
                </a:ext>
              </a:extLst>
            </p:cNvPr>
            <p:cNvSpPr/>
            <p:nvPr/>
          </p:nvSpPr>
          <p:spPr>
            <a:xfrm rot="21480000">
              <a:off x="9869084" y="3502746"/>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07" name="Google Shape;210;p28"/>
            <p:cNvPicPr preferRelativeResize="0"/>
            <p:nvPr/>
          </p:nvPicPr>
          <p:blipFill>
            <a:blip r:embed="rId10" cstate="screen">
              <a:alphaModFix/>
              <a:extLst>
                <a:ext uri="{28A0092B-C50C-407E-A947-70E740481C1C}">
                  <a14:useLocalDpi xmlns:a14="http://schemas.microsoft.com/office/drawing/2010/main"/>
                </a:ext>
              </a:extLst>
            </a:blip>
            <a:stretch>
              <a:fillRect/>
            </a:stretch>
          </p:blipFill>
          <p:spPr>
            <a:xfrm>
              <a:off x="9913436" y="3466788"/>
              <a:ext cx="1445596" cy="790380"/>
            </a:xfrm>
            <a:prstGeom prst="rect">
              <a:avLst/>
            </a:prstGeom>
            <a:noFill/>
            <a:ln>
              <a:noFill/>
            </a:ln>
          </p:spPr>
        </p:pic>
      </p:grpSp>
      <p:sp>
        <p:nvSpPr>
          <p:cNvPr id="108" name="Title 9">
            <a:extLst>
              <a:ext uri="{FF2B5EF4-FFF2-40B4-BE49-F238E27FC236}">
                <a16:creationId xmlns:a16="http://schemas.microsoft.com/office/drawing/2014/main" id="{EA318CA3-842B-9642-8F4F-69E933AECEBF}"/>
              </a:ext>
            </a:extLst>
          </p:cNvPr>
          <p:cNvSpPr txBox="1">
            <a:spLocks/>
          </p:cNvSpPr>
          <p:nvPr/>
        </p:nvSpPr>
        <p:spPr>
          <a:xfrm>
            <a:off x="932180" y="585135"/>
            <a:ext cx="10327640" cy="1575435"/>
          </a:xfrm>
          <a:prstGeom prst="rect">
            <a:avLst/>
          </a:prstGeom>
        </p:spPr>
        <p:txBody>
          <a:bodyPr vert="horz" lIns="91440" tIns="45720" rIns="91440" bIns="45720" rtlCol="0" anchor="ctr">
            <a:noAutofit/>
          </a:bodyPr>
          <a:lstStyle>
            <a:lvl1pPr algn="l" defTabSz="914400" rtl="0" eaLnBrk="1" latinLnBrk="0" hangingPunct="1">
              <a:lnSpc>
                <a:spcPct val="70000"/>
              </a:lnSpc>
              <a:spcBef>
                <a:spcPct val="0"/>
              </a:spcBef>
              <a:buNone/>
              <a:defRPr sz="4000" b="1" i="0" kern="1200">
                <a:solidFill>
                  <a:schemeClr val="tx1"/>
                </a:solidFill>
                <a:latin typeface="Arial Nova Cond" panose="020B0506020202020204" pitchFamily="34" charset="0"/>
                <a:ea typeface="+mj-ea"/>
                <a:cs typeface="+mj-cs"/>
              </a:defRPr>
            </a:lvl1pPr>
          </a:lstStyle>
          <a:p>
            <a:r>
              <a:rPr lang="en-GB" dirty="0">
                <a:latin typeface="Arial" panose="020B0604020202020204" pitchFamily="34" charset="0"/>
              </a:rPr>
              <a:t>MAKE A FLAG!</a:t>
            </a:r>
            <a:endParaRPr lang="en-US" dirty="0">
              <a:latin typeface="Arial" panose="020B0604020202020204" pitchFamily="34" charset="0"/>
            </a:endParaRPr>
          </a:p>
        </p:txBody>
      </p:sp>
      <p:pic>
        <p:nvPicPr>
          <p:cNvPr id="109" name="Picture 108">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114282" y="1611663"/>
            <a:ext cx="3650341" cy="219419"/>
          </a:xfrm>
          <a:prstGeom prst="rect">
            <a:avLst/>
          </a:prstGeom>
        </p:spPr>
      </p:pic>
      <p:sp>
        <p:nvSpPr>
          <p:cNvPr id="97" name="Content Placeholder 6">
            <a:extLst>
              <a:ext uri="{FF2B5EF4-FFF2-40B4-BE49-F238E27FC236}">
                <a16:creationId xmlns:a16="http://schemas.microsoft.com/office/drawing/2014/main" id="{6428C8C8-406E-5045-B61C-3C907351DFB0}"/>
              </a:ext>
            </a:extLst>
          </p:cNvPr>
          <p:cNvSpPr txBox="1">
            <a:spLocks/>
          </p:cNvSpPr>
          <p:nvPr/>
        </p:nvSpPr>
        <p:spPr>
          <a:xfrm>
            <a:off x="8460826" y="965037"/>
            <a:ext cx="2757129" cy="11622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spcAft>
                <a:spcPts val="600"/>
              </a:spcAft>
              <a:buNone/>
            </a:pPr>
            <a:r>
              <a:rPr lang="en" sz="1800" b="1" dirty="0">
                <a:solidFill>
                  <a:schemeClr val="dk1"/>
                </a:solidFill>
                <a:latin typeface="Arial" charset="0"/>
                <a:ea typeface="Arial" charset="0"/>
                <a:cs typeface="Arial" charset="0"/>
              </a:rPr>
              <a:t>Flag facts:</a:t>
            </a:r>
          </a:p>
          <a:p>
            <a:pPr marL="285750" lvl="0" indent="-285750">
              <a:spcBef>
                <a:spcPts val="0"/>
              </a:spcBef>
              <a:spcAft>
                <a:spcPts val="600"/>
              </a:spcAft>
              <a:buFont typeface="Arial" charset="0"/>
              <a:buChar char="•"/>
            </a:pPr>
            <a:r>
              <a:rPr lang="en" sz="1800" dirty="0">
                <a:solidFill>
                  <a:schemeClr val="dk1"/>
                </a:solidFill>
                <a:latin typeface="Arial" charset="0"/>
                <a:ea typeface="Arial" charset="0"/>
                <a:cs typeface="Arial" charset="0"/>
              </a:rPr>
              <a:t>During the opening and closing ceremonies of the Games, teams carry their nation’s flag. </a:t>
            </a:r>
          </a:p>
          <a:p>
            <a:pPr marL="285750" lvl="0" indent="-285750">
              <a:spcBef>
                <a:spcPts val="0"/>
              </a:spcBef>
              <a:spcAft>
                <a:spcPts val="600"/>
              </a:spcAft>
              <a:buFont typeface="Arial" charset="0"/>
              <a:buChar char="•"/>
            </a:pPr>
            <a:r>
              <a:rPr lang="en" sz="1800" dirty="0">
                <a:solidFill>
                  <a:schemeClr val="dk1"/>
                </a:solidFill>
                <a:latin typeface="Arial" charset="0"/>
                <a:ea typeface="Arial" charset="0"/>
                <a:cs typeface="Arial" charset="0"/>
              </a:rPr>
              <a:t>Each team’s kit has its nation’s flag on it. </a:t>
            </a:r>
          </a:p>
        </p:txBody>
      </p:sp>
    </p:spTree>
    <p:extLst>
      <p:ext uri="{BB962C8B-B14F-4D97-AF65-F5344CB8AC3E}">
        <p14:creationId xmlns:p14="http://schemas.microsoft.com/office/powerpoint/2010/main" val="988867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50DA134-5B56-384F-B36C-38D48CA623CD}"/>
              </a:ext>
              <a:ext uri="{C183D7F6-B498-43B3-948B-1728B52AA6E4}">
                <adec:decorative xmlns:adec="http://schemas.microsoft.com/office/drawing/2017/decorative" val="1"/>
              </a:ext>
            </a:extLst>
          </p:cNvPr>
          <p:cNvGrpSpPr/>
          <p:nvPr/>
        </p:nvGrpSpPr>
        <p:grpSpPr>
          <a:xfrm>
            <a:off x="356752" y="4168243"/>
            <a:ext cx="6259122" cy="1673313"/>
            <a:chOff x="356752" y="4168243"/>
            <a:chExt cx="6259122" cy="1673313"/>
          </a:xfrm>
        </p:grpSpPr>
        <p:sp>
          <p:nvSpPr>
            <p:cNvPr id="16" name="Rectangle 15">
              <a:extLst>
                <a:ext uri="{FF2B5EF4-FFF2-40B4-BE49-F238E27FC236}">
                  <a16:creationId xmlns:a16="http://schemas.microsoft.com/office/drawing/2014/main" id="{FD4FB6BA-3C37-5C4E-907B-D60854A723D5}"/>
                </a:ext>
              </a:extLst>
            </p:cNvPr>
            <p:cNvSpPr/>
            <p:nvPr/>
          </p:nvSpPr>
          <p:spPr>
            <a:xfrm rot="5280000">
              <a:off x="2027082" y="2608631"/>
              <a:ext cx="1562595" cy="49032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4" name="Rectangle 13"/>
            <p:cNvSpPr/>
            <p:nvPr/>
          </p:nvSpPr>
          <p:spPr>
            <a:xfrm rot="-60000">
              <a:off x="474269" y="4168243"/>
              <a:ext cx="6141605" cy="1639143"/>
            </a:xfrm>
            <a:custGeom>
              <a:avLst/>
              <a:gdLst>
                <a:gd name="connsiteX0" fmla="*/ 0 w 5762350"/>
                <a:gd name="connsiteY0" fmla="*/ 0 h 1633930"/>
                <a:gd name="connsiteX1" fmla="*/ 5762350 w 5762350"/>
                <a:gd name="connsiteY1" fmla="*/ 0 h 1633930"/>
                <a:gd name="connsiteX2" fmla="*/ 5762350 w 5762350"/>
                <a:gd name="connsiteY2" fmla="*/ 1633930 h 1633930"/>
                <a:gd name="connsiteX3" fmla="*/ 0 w 5762350"/>
                <a:gd name="connsiteY3" fmla="*/ 1633930 h 1633930"/>
                <a:gd name="connsiteX4" fmla="*/ 0 w 5762350"/>
                <a:gd name="connsiteY4" fmla="*/ 0 h 1633930"/>
                <a:gd name="connsiteX0" fmla="*/ 0 w 5762350"/>
                <a:gd name="connsiteY0" fmla="*/ 0 h 1639143"/>
                <a:gd name="connsiteX1" fmla="*/ 5762350 w 5762350"/>
                <a:gd name="connsiteY1" fmla="*/ 0 h 1639143"/>
                <a:gd name="connsiteX2" fmla="*/ 5125349 w 5762350"/>
                <a:gd name="connsiteY2" fmla="*/ 1639143 h 1639143"/>
                <a:gd name="connsiteX3" fmla="*/ 0 w 5762350"/>
                <a:gd name="connsiteY3" fmla="*/ 1633930 h 1639143"/>
                <a:gd name="connsiteX4" fmla="*/ 0 w 5762350"/>
                <a:gd name="connsiteY4" fmla="*/ 0 h 1639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350" h="1639143">
                  <a:moveTo>
                    <a:pt x="0" y="0"/>
                  </a:moveTo>
                  <a:lnTo>
                    <a:pt x="5762350" y="0"/>
                  </a:lnTo>
                  <a:lnTo>
                    <a:pt x="5125349" y="1639143"/>
                  </a:lnTo>
                  <a:lnTo>
                    <a:pt x="0" y="1633930"/>
                  </a:lnTo>
                  <a:lnTo>
                    <a:pt x="0" y="0"/>
                  </a:lnTo>
                  <a:close/>
                </a:path>
              </a:pathLst>
            </a:cu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58" name="Freeform 57">
            <a:extLst>
              <a:ext uri="{C183D7F6-B498-43B3-948B-1728B52AA6E4}">
                <adec:decorative xmlns:adec="http://schemas.microsoft.com/office/drawing/2017/decorative" val="1"/>
              </a:ext>
            </a:extLst>
          </p:cNvPr>
          <p:cNvSpPr/>
          <p:nvPr/>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nvGrpSpPr>
          <p:cNvPr id="3" name="Group 2">
            <a:extLst>
              <a:ext uri="{FF2B5EF4-FFF2-40B4-BE49-F238E27FC236}">
                <a16:creationId xmlns:a16="http://schemas.microsoft.com/office/drawing/2014/main" id="{48231865-3F53-7A42-96CD-5EED90FC60B0}"/>
              </a:ext>
              <a:ext uri="{C183D7F6-B498-43B3-948B-1728B52AA6E4}">
                <adec:decorative xmlns:adec="http://schemas.microsoft.com/office/drawing/2017/decorative" val="1"/>
              </a:ext>
            </a:extLst>
          </p:cNvPr>
          <p:cNvGrpSpPr/>
          <p:nvPr/>
        </p:nvGrpSpPr>
        <p:grpSpPr>
          <a:xfrm>
            <a:off x="5739540" y="2464761"/>
            <a:ext cx="3050459" cy="2304714"/>
            <a:chOff x="5739540" y="2464761"/>
            <a:chExt cx="3050459" cy="2304714"/>
          </a:xfrm>
        </p:grpSpPr>
        <p:sp>
          <p:nvSpPr>
            <p:cNvPr id="11" name="Rectangle 10">
              <a:extLst>
                <a:ext uri="{FF2B5EF4-FFF2-40B4-BE49-F238E27FC236}">
                  <a16:creationId xmlns:a16="http://schemas.microsoft.com/office/drawing/2014/main" id="{A29152CC-5952-8B41-B50C-25C4584E374A}"/>
                </a:ext>
              </a:extLst>
            </p:cNvPr>
            <p:cNvSpPr/>
            <p:nvPr/>
          </p:nvSpPr>
          <p:spPr>
            <a:xfrm rot="5280000">
              <a:off x="6185896" y="2251689"/>
              <a:ext cx="2071430" cy="2964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09AC6C26-BAED-1D4D-8031-2D9589BB49D2}"/>
                </a:ext>
              </a:extLst>
            </p:cNvPr>
            <p:cNvSpPr/>
            <p:nvPr/>
          </p:nvSpPr>
          <p:spPr>
            <a:xfrm>
              <a:off x="5849698" y="2464761"/>
              <a:ext cx="2940301" cy="2196215"/>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5122" name="Picture 2">
            <a:extLst>
              <a:ext uri="{FF2B5EF4-FFF2-40B4-BE49-F238E27FC236}">
                <a16:creationId xmlns:a16="http://schemas.microsoft.com/office/drawing/2014/main" id="{EA60B193-9766-193B-677C-2B01B6F702E7}"/>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8621609" y="701513"/>
            <a:ext cx="3257327" cy="3124529"/>
          </a:xfrm>
          <a:prstGeom prst="rect">
            <a:avLst/>
          </a:prstGeom>
          <a:noFill/>
          <a:extLst>
            <a:ext uri="{909E8E84-426E-40DD-AFC4-6F175D3DCCD1}">
              <a14:hiddenFill xmlns:a14="http://schemas.microsoft.com/office/drawing/2010/main">
                <a:solidFill>
                  <a:srgbClr val="FFFFFF"/>
                </a:solidFill>
              </a14:hiddenFill>
            </a:ext>
          </a:extLst>
        </p:spPr>
      </p:pic>
      <p:sp>
        <p:nvSpPr>
          <p:cNvPr id="50" name="Title 15">
            <a:extLst>
              <a:ext uri="{FF2B5EF4-FFF2-40B4-BE49-F238E27FC236}">
                <a16:creationId xmlns:a16="http://schemas.microsoft.com/office/drawing/2014/main" id="{D4569264-7923-4743-90CA-510ABA9A9D13}"/>
              </a:ext>
            </a:extLst>
          </p:cNvPr>
          <p:cNvSpPr>
            <a:spLocks noGrp="1"/>
          </p:cNvSpPr>
          <p:nvPr>
            <p:ph type="title"/>
          </p:nvPr>
        </p:nvSpPr>
        <p:spPr>
          <a:xfrm>
            <a:off x="932180" y="288985"/>
            <a:ext cx="10327640" cy="1575435"/>
          </a:xfrm>
        </p:spPr>
        <p:txBody>
          <a:bodyPr/>
          <a:lstStyle/>
          <a:p>
            <a:r>
              <a:rPr lang="en-US" b="1" dirty="0"/>
              <a:t>RESEARCH AN ATHLETE! </a:t>
            </a:r>
          </a:p>
        </p:txBody>
      </p:sp>
      <p:pic>
        <p:nvPicPr>
          <p:cNvPr id="51" name="Picture 50">
            <a:extLst>
              <a:ext uri="{FF2B5EF4-FFF2-40B4-BE49-F238E27FC236}">
                <a16:creationId xmlns:a16="http://schemas.microsoft.com/office/drawing/2014/main" id="{C2F026A8-0D7B-7B4E-8C25-4E831148FD8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91280" y="1285046"/>
            <a:ext cx="3431847" cy="206285"/>
          </a:xfrm>
          <a:prstGeom prst="rect">
            <a:avLst/>
          </a:prstGeom>
        </p:spPr>
      </p:pic>
      <p:sp>
        <p:nvSpPr>
          <p:cNvPr id="52"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872023" y="1804175"/>
            <a:ext cx="7614432" cy="1392178"/>
          </a:xfrm>
        </p:spPr>
        <p:txBody>
          <a:bodyPr>
            <a:noAutofit/>
          </a:bodyPr>
          <a:lstStyle/>
          <a:p>
            <a:pPr lvl="0">
              <a:spcBef>
                <a:spcPts val="0"/>
              </a:spcBef>
              <a:spcAft>
                <a:spcPts val="1200"/>
              </a:spcAft>
            </a:pPr>
            <a:r>
              <a:rPr lang="en-GB" sz="1800" b="0" dirty="0">
                <a:solidFill>
                  <a:schemeClr val="dk1"/>
                </a:solidFill>
                <a:latin typeface="Arial" charset="0"/>
                <a:ea typeface="Arial" charset="0"/>
                <a:cs typeface="Arial" charset="0"/>
              </a:rPr>
              <a:t>Over the years there have been hundreds of Commonwealth Games champions. Choose an athlete and find out: </a:t>
            </a:r>
          </a:p>
          <a:p>
            <a:pPr marL="285750" lvl="0" indent="-285750">
              <a:spcBef>
                <a:spcPts val="0"/>
              </a:spcBef>
              <a:spcAft>
                <a:spcPts val="1200"/>
              </a:spcAft>
              <a:buFont typeface="Arial" charset="0"/>
              <a:buChar char="•"/>
            </a:pPr>
            <a:r>
              <a:rPr lang="en-GB" sz="1800" b="0" dirty="0">
                <a:solidFill>
                  <a:schemeClr val="dk1"/>
                </a:solidFill>
                <a:latin typeface="Arial" charset="0"/>
                <a:ea typeface="Arial" charset="0"/>
                <a:cs typeface="Arial" charset="0"/>
              </a:rPr>
              <a:t>Which sport do they compete in?</a:t>
            </a:r>
          </a:p>
          <a:p>
            <a:pPr marL="285750" lvl="0" indent="-285750">
              <a:spcBef>
                <a:spcPts val="0"/>
              </a:spcBef>
              <a:spcAft>
                <a:spcPts val="1200"/>
              </a:spcAft>
              <a:buFont typeface="Arial" charset="0"/>
              <a:buChar char="•"/>
            </a:pPr>
            <a:r>
              <a:rPr lang="en-GB" sz="1800" b="0" dirty="0">
                <a:solidFill>
                  <a:schemeClr val="dk1"/>
                </a:solidFill>
                <a:latin typeface="Arial" charset="0"/>
                <a:ea typeface="Arial" charset="0"/>
                <a:cs typeface="Arial" charset="0"/>
              </a:rPr>
              <a:t>Which nation do they compete for?</a:t>
            </a:r>
          </a:p>
          <a:p>
            <a:pPr lvl="0">
              <a:spcBef>
                <a:spcPts val="0"/>
              </a:spcBef>
              <a:spcAft>
                <a:spcPts val="1200"/>
              </a:spcAft>
            </a:pPr>
            <a:r>
              <a:rPr lang="en-GB" sz="1800" b="0" dirty="0">
                <a:solidFill>
                  <a:schemeClr val="dk1"/>
                </a:solidFill>
                <a:latin typeface="Arial" charset="0"/>
                <a:ea typeface="Arial" charset="0"/>
                <a:cs typeface="Arial" charset="0"/>
              </a:rPr>
              <a:t>You can find out any other facts about </a:t>
            </a:r>
            <a:br>
              <a:rPr lang="en-GB" sz="1800" b="0" dirty="0">
                <a:solidFill>
                  <a:schemeClr val="dk1"/>
                </a:solidFill>
                <a:latin typeface="Arial" charset="0"/>
                <a:ea typeface="Arial" charset="0"/>
                <a:cs typeface="Arial" charset="0"/>
              </a:rPr>
            </a:br>
            <a:r>
              <a:rPr lang="en-GB" sz="1800" b="0" dirty="0">
                <a:solidFill>
                  <a:schemeClr val="dk1"/>
                </a:solidFill>
                <a:latin typeface="Arial" charset="0"/>
                <a:ea typeface="Arial" charset="0"/>
                <a:cs typeface="Arial" charset="0"/>
              </a:rPr>
              <a:t>their careers and draw their picture too! </a:t>
            </a:r>
          </a:p>
        </p:txBody>
      </p:sp>
      <p:sp>
        <p:nvSpPr>
          <p:cNvPr id="12" name="Content Placeholder 6">
            <a:extLst>
              <a:ext uri="{FF2B5EF4-FFF2-40B4-BE49-F238E27FC236}">
                <a16:creationId xmlns:a16="http://schemas.microsoft.com/office/drawing/2014/main" id="{72A44BD4-ACD6-F442-ADF5-B0BBD3271DE3}"/>
              </a:ext>
            </a:extLst>
          </p:cNvPr>
          <p:cNvSpPr txBox="1">
            <a:spLocks/>
          </p:cNvSpPr>
          <p:nvPr/>
        </p:nvSpPr>
        <p:spPr>
          <a:xfrm>
            <a:off x="6063276" y="2660058"/>
            <a:ext cx="2513143" cy="183784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600"/>
              </a:spcAft>
            </a:pPr>
            <a:r>
              <a:rPr lang="en" dirty="0">
                <a:solidFill>
                  <a:schemeClr val="dk1"/>
                </a:solidFill>
                <a:latin typeface="Arial" panose="020B0604020202020204" pitchFamily="34" charset="0"/>
              </a:rPr>
              <a:t>Here are three well known champions </a:t>
            </a:r>
            <a:br>
              <a:rPr lang="en" dirty="0">
                <a:solidFill>
                  <a:schemeClr val="dk1"/>
                </a:solidFill>
                <a:latin typeface="Arial" panose="020B0604020202020204" pitchFamily="34" charset="0"/>
              </a:rPr>
            </a:br>
            <a:r>
              <a:rPr lang="en" dirty="0">
                <a:solidFill>
                  <a:schemeClr val="dk1"/>
                </a:solidFill>
                <a:latin typeface="Arial" panose="020B0604020202020204" pitchFamily="34" charset="0"/>
              </a:rPr>
              <a:t>you could choose: </a:t>
            </a:r>
            <a:endParaRPr lang="en-GB" dirty="0">
              <a:solidFill>
                <a:schemeClr val="dk1"/>
              </a:solidFill>
              <a:latin typeface="Arial" panose="020B0604020202020204" pitchFamily="34" charset="0"/>
            </a:endParaRPr>
          </a:p>
          <a:p>
            <a:pPr marL="285750" lvl="0" indent="-285750">
              <a:spcBef>
                <a:spcPts val="0"/>
              </a:spcBef>
              <a:spcAft>
                <a:spcPts val="600"/>
              </a:spcAft>
              <a:buFont typeface="Arial" charset="0"/>
              <a:buChar char="•"/>
            </a:pPr>
            <a:r>
              <a:rPr lang="en-GB" dirty="0">
                <a:solidFill>
                  <a:schemeClr val="dk1"/>
                </a:solidFill>
                <a:latin typeface="Arial" panose="020B0604020202020204" pitchFamily="34" charset="0"/>
              </a:rPr>
              <a:t>Usain Bolt</a:t>
            </a:r>
          </a:p>
          <a:p>
            <a:pPr marL="285750" lvl="0" indent="-285750">
              <a:spcBef>
                <a:spcPts val="0"/>
              </a:spcBef>
              <a:spcAft>
                <a:spcPts val="600"/>
              </a:spcAft>
              <a:buFont typeface="Arial" charset="0"/>
              <a:buChar char="•"/>
            </a:pPr>
            <a:r>
              <a:rPr lang="en-GB" dirty="0">
                <a:solidFill>
                  <a:schemeClr val="dk1"/>
                </a:solidFill>
                <a:latin typeface="Arial" panose="020B0604020202020204" pitchFamily="34" charset="0"/>
              </a:rPr>
              <a:t>Claudia </a:t>
            </a:r>
            <a:r>
              <a:rPr lang="en-GB" dirty="0" err="1">
                <a:solidFill>
                  <a:schemeClr val="dk1"/>
                </a:solidFill>
                <a:latin typeface="Arial" panose="020B0604020202020204" pitchFamily="34" charset="0"/>
              </a:rPr>
              <a:t>Fragapane</a:t>
            </a:r>
            <a:endParaRPr lang="en-GB" dirty="0">
              <a:solidFill>
                <a:schemeClr val="dk1"/>
              </a:solidFill>
              <a:latin typeface="Arial" panose="020B0604020202020204" pitchFamily="34" charset="0"/>
            </a:endParaRPr>
          </a:p>
          <a:p>
            <a:pPr marL="285750" lvl="0" indent="-285750">
              <a:spcBef>
                <a:spcPts val="0"/>
              </a:spcBef>
              <a:spcAft>
                <a:spcPts val="600"/>
              </a:spcAft>
              <a:buFont typeface="Arial" charset="0"/>
              <a:buChar char="•"/>
            </a:pPr>
            <a:r>
              <a:rPr lang="en-GB" dirty="0">
                <a:solidFill>
                  <a:schemeClr val="dk1"/>
                </a:solidFill>
                <a:latin typeface="Arial" panose="020B0604020202020204" pitchFamily="34" charset="0"/>
              </a:rPr>
              <a:t>Adam Peaty</a:t>
            </a:r>
          </a:p>
        </p:txBody>
      </p:sp>
      <p:sp>
        <p:nvSpPr>
          <p:cNvPr id="15" name="Content Placeholder 6">
            <a:extLst>
              <a:ext uri="{FF2B5EF4-FFF2-40B4-BE49-F238E27FC236}">
                <a16:creationId xmlns:a16="http://schemas.microsoft.com/office/drawing/2014/main" id="{72A44BD4-ACD6-F442-ADF5-B0BBD3271DE3}"/>
              </a:ext>
            </a:extLst>
          </p:cNvPr>
          <p:cNvSpPr txBox="1">
            <a:spLocks/>
          </p:cNvSpPr>
          <p:nvPr/>
        </p:nvSpPr>
        <p:spPr>
          <a:xfrm>
            <a:off x="647125" y="4279517"/>
            <a:ext cx="4798375" cy="151185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1200"/>
              </a:spcAft>
            </a:pPr>
            <a:r>
              <a:rPr lang="en" dirty="0">
                <a:solidFill>
                  <a:schemeClr val="dk1"/>
                </a:solidFill>
                <a:latin typeface="Arial" panose="020B0604020202020204" pitchFamily="34" charset="0"/>
              </a:rPr>
              <a:t>Share with your school in a themed assembly or at your Unity Day.</a:t>
            </a:r>
          </a:p>
          <a:p>
            <a:pPr lvl="0">
              <a:spcBef>
                <a:spcPts val="0"/>
              </a:spcBef>
              <a:spcAft>
                <a:spcPts val="1200"/>
              </a:spcAft>
            </a:pPr>
            <a:r>
              <a:rPr lang="en" dirty="0">
                <a:solidFill>
                  <a:schemeClr val="dk1"/>
                </a:solidFill>
                <a:latin typeface="Arial" panose="020B0604020202020204" pitchFamily="34" charset="0"/>
              </a:rPr>
              <a:t>Pictures could be displayed in a themed art gallery for your friends and family to view in the run up to the Games.</a:t>
            </a:r>
          </a:p>
        </p:txBody>
      </p:sp>
    </p:spTree>
    <p:extLst>
      <p:ext uri="{BB962C8B-B14F-4D97-AF65-F5344CB8AC3E}">
        <p14:creationId xmlns:p14="http://schemas.microsoft.com/office/powerpoint/2010/main" val="4147915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C183D7F6-B498-43B3-948B-1728B52AA6E4}">
                <adec:decorative xmlns:adec="http://schemas.microsoft.com/office/drawing/2017/decorative" val="1"/>
              </a:ext>
            </a:extLst>
          </p:cNvPr>
          <p:cNvGrpSpPr/>
          <p:nvPr/>
        </p:nvGrpSpPr>
        <p:grpSpPr>
          <a:xfrm>
            <a:off x="5344910" y="2846343"/>
            <a:ext cx="1489364" cy="879059"/>
            <a:chOff x="5344910" y="2435036"/>
            <a:chExt cx="1489364" cy="879059"/>
          </a:xfrm>
        </p:grpSpPr>
        <p:sp>
          <p:nvSpPr>
            <p:cNvPr id="25" name="Rectangle 24">
              <a:extLst>
                <a:ext uri="{FF2B5EF4-FFF2-40B4-BE49-F238E27FC236}">
                  <a16:creationId xmlns:a16="http://schemas.microsoft.com/office/drawing/2014/main" id="{0C1CBEC3-9759-4742-AAD7-3ADBA8F43F6C}"/>
                </a:ext>
                <a:ext uri="{C183D7F6-B498-43B3-948B-1728B52AA6E4}">
                  <adec:decorative xmlns:adec="http://schemas.microsoft.com/office/drawing/2017/decorative" val="1"/>
                </a:ext>
              </a:extLst>
            </p:cNvPr>
            <p:cNvSpPr/>
            <p:nvPr/>
          </p:nvSpPr>
          <p:spPr>
            <a:xfrm rot="21480000">
              <a:off x="5356527" y="2475103"/>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6" name="Content Placeholder 2">
              <a:extLst>
                <a:ext uri="{FF2B5EF4-FFF2-40B4-BE49-F238E27FC236}">
                  <a16:creationId xmlns:a16="http://schemas.microsoft.com/office/drawing/2014/main" id="{FF20F138-B70B-4847-936A-E16AAEC7279D}"/>
                </a:ext>
              </a:extLst>
            </p:cNvPr>
            <p:cNvSpPr txBox="1">
              <a:spLocks/>
            </p:cNvSpPr>
            <p:nvPr/>
          </p:nvSpPr>
          <p:spPr>
            <a:xfrm>
              <a:off x="5344910" y="2767259"/>
              <a:ext cx="1453138" cy="5468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Canada</a:t>
              </a:r>
            </a:p>
          </p:txBody>
        </p:sp>
        <p:pic>
          <p:nvPicPr>
            <p:cNvPr id="27" name="Google Shape;85;p17" descr="Image of a red and white flag with a red maple leaf in the centre">
              <a:extLst>
                <a:ext uri="{FF2B5EF4-FFF2-40B4-BE49-F238E27FC236}">
                  <a16:creationId xmlns:a16="http://schemas.microsoft.com/office/drawing/2014/main" id="{4D4B42F8-4F3B-A543-BCA1-532C344BB5BA}"/>
                </a:ext>
              </a:extLst>
            </p:cNvPr>
            <p:cNvPicPr preferRelativeResize="0"/>
            <p:nvPr/>
          </p:nvPicPr>
          <p:blipFill>
            <a:blip r:embed="rId3">
              <a:alphaModFix/>
            </a:blip>
            <a:stretch>
              <a:fillRect/>
            </a:stretch>
          </p:blipFill>
          <p:spPr>
            <a:xfrm>
              <a:off x="5389031" y="2435036"/>
              <a:ext cx="1445243" cy="794883"/>
            </a:xfrm>
            <a:prstGeom prst="rect">
              <a:avLst/>
            </a:prstGeom>
            <a:noFill/>
            <a:ln>
              <a:noFill/>
            </a:ln>
          </p:spPr>
        </p:pic>
      </p:grpSp>
      <p:grpSp>
        <p:nvGrpSpPr>
          <p:cNvPr id="64" name="Group 63">
            <a:extLst>
              <a:ext uri="{C183D7F6-B498-43B3-948B-1728B52AA6E4}">
                <adec:decorative xmlns:adec="http://schemas.microsoft.com/office/drawing/2017/decorative" val="1"/>
              </a:ext>
            </a:extLst>
          </p:cNvPr>
          <p:cNvGrpSpPr/>
          <p:nvPr/>
        </p:nvGrpSpPr>
        <p:grpSpPr>
          <a:xfrm>
            <a:off x="4308389" y="3846643"/>
            <a:ext cx="1492285" cy="897039"/>
            <a:chOff x="5345608" y="3648123"/>
            <a:chExt cx="1492285" cy="897039"/>
          </a:xfrm>
        </p:grpSpPr>
        <p:sp>
          <p:nvSpPr>
            <p:cNvPr id="31" name="Rectangle 30">
              <a:extLst>
                <a:ext uri="{FF2B5EF4-FFF2-40B4-BE49-F238E27FC236}">
                  <a16:creationId xmlns:a16="http://schemas.microsoft.com/office/drawing/2014/main" id="{570AA4F1-A17C-364F-8ADA-8612C6E7D217}"/>
                </a:ext>
                <a:ext uri="{C183D7F6-B498-43B3-948B-1728B52AA6E4}">
                  <adec:decorative xmlns:adec="http://schemas.microsoft.com/office/drawing/2017/decorative" val="1"/>
                </a:ext>
              </a:extLst>
            </p:cNvPr>
            <p:cNvSpPr/>
            <p:nvPr/>
          </p:nvSpPr>
          <p:spPr>
            <a:xfrm rot="21480000">
              <a:off x="5356527" y="3680358"/>
              <a:ext cx="1445243" cy="7948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2" name="Content Placeholder 2">
              <a:extLst>
                <a:ext uri="{FF2B5EF4-FFF2-40B4-BE49-F238E27FC236}">
                  <a16:creationId xmlns:a16="http://schemas.microsoft.com/office/drawing/2014/main" id="{6360886D-B3C8-F64A-BB2D-696621D79162}"/>
                </a:ext>
              </a:extLst>
            </p:cNvPr>
            <p:cNvSpPr txBox="1">
              <a:spLocks/>
            </p:cNvSpPr>
            <p:nvPr/>
          </p:nvSpPr>
          <p:spPr>
            <a:xfrm>
              <a:off x="5345608" y="3759717"/>
              <a:ext cx="1458991" cy="78544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en-GB" dirty="0">
                  <a:solidFill>
                    <a:schemeClr val="bg1"/>
                  </a:solidFill>
                  <a:latin typeface="Arial" panose="020B0604020202020204" pitchFamily="34" charset="0"/>
                </a:rPr>
              </a:br>
              <a:r>
                <a:rPr lang="en-GB" dirty="0">
                  <a:solidFill>
                    <a:schemeClr val="bg1"/>
                  </a:solidFill>
                  <a:latin typeface="Arial" panose="020B0604020202020204" pitchFamily="34" charset="0"/>
                </a:rPr>
                <a:t>Kenya</a:t>
              </a:r>
            </a:p>
          </p:txBody>
        </p:sp>
        <p:pic>
          <p:nvPicPr>
            <p:cNvPr id="33" name="Picture 2" descr="Image of a black, red and green flag with a Maasai shield in front oftwo crossed spears in the middle with the starting letter K">
              <a:extLst>
                <a:ext uri="{FF2B5EF4-FFF2-40B4-BE49-F238E27FC236}">
                  <a16:creationId xmlns:a16="http://schemas.microsoft.com/office/drawing/2014/main" id="{6D321BB5-3968-5E4F-8E3A-9FA317FE84B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387568" y="3648123"/>
              <a:ext cx="1450325" cy="79488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C183D7F6-B498-43B3-948B-1728B52AA6E4}">
                <adec:decorative xmlns:adec="http://schemas.microsoft.com/office/drawing/2017/decorative" val="1"/>
              </a:ext>
            </a:extLst>
          </p:cNvPr>
          <p:cNvGrpSpPr/>
          <p:nvPr/>
        </p:nvGrpSpPr>
        <p:grpSpPr>
          <a:xfrm>
            <a:off x="6290478" y="3841236"/>
            <a:ext cx="1508886" cy="1019181"/>
            <a:chOff x="7327697" y="3642716"/>
            <a:chExt cx="1508886" cy="1019181"/>
          </a:xfrm>
        </p:grpSpPr>
        <p:sp>
          <p:nvSpPr>
            <p:cNvPr id="34" name="Rectangle 33">
              <a:extLst>
                <a:ext uri="{FF2B5EF4-FFF2-40B4-BE49-F238E27FC236}">
                  <a16:creationId xmlns:a16="http://schemas.microsoft.com/office/drawing/2014/main" id="{C4D3D722-0A19-6E49-8529-C425D03FD250}"/>
                </a:ext>
                <a:ext uri="{C183D7F6-B498-43B3-948B-1728B52AA6E4}">
                  <adec:decorative xmlns:adec="http://schemas.microsoft.com/office/drawing/2017/decorative" val="1"/>
                </a:ext>
              </a:extLst>
            </p:cNvPr>
            <p:cNvSpPr/>
            <p:nvPr/>
          </p:nvSpPr>
          <p:spPr>
            <a:xfrm rot="21480000">
              <a:off x="7352123" y="3678822"/>
              <a:ext cx="1445244"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5" name="Content Placeholder 2">
              <a:extLst>
                <a:ext uri="{FF2B5EF4-FFF2-40B4-BE49-F238E27FC236}">
                  <a16:creationId xmlns:a16="http://schemas.microsoft.com/office/drawing/2014/main" id="{F8F7E24A-F2F2-8147-9582-00D90ED89DD8}"/>
                </a:ext>
              </a:extLst>
            </p:cNvPr>
            <p:cNvSpPr txBox="1">
              <a:spLocks/>
            </p:cNvSpPr>
            <p:nvPr/>
          </p:nvSpPr>
          <p:spPr>
            <a:xfrm>
              <a:off x="7327697" y="3947856"/>
              <a:ext cx="1453139" cy="71404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Cyprus</a:t>
              </a:r>
            </a:p>
          </p:txBody>
        </p:sp>
        <p:pic>
          <p:nvPicPr>
            <p:cNvPr id="36" name="Google Shape;99;p18" descr="Image of a white flag with an orange outline of the island and olive branches below it">
              <a:extLst>
                <a:ext uri="{FF2B5EF4-FFF2-40B4-BE49-F238E27FC236}">
                  <a16:creationId xmlns:a16="http://schemas.microsoft.com/office/drawing/2014/main" id="{DCBD891D-C1C3-BA48-8978-741E04F398F0}"/>
                </a:ext>
              </a:extLst>
            </p:cNvPr>
            <p:cNvPicPr preferRelativeResize="0"/>
            <p:nvPr/>
          </p:nvPicPr>
          <p:blipFill>
            <a:blip r:embed="rId5">
              <a:alphaModFix/>
            </a:blip>
            <a:stretch>
              <a:fillRect/>
            </a:stretch>
          </p:blipFill>
          <p:spPr>
            <a:xfrm>
              <a:off x="7391340" y="3642716"/>
              <a:ext cx="1445243" cy="794883"/>
            </a:xfrm>
            <a:prstGeom prst="rect">
              <a:avLst/>
            </a:prstGeom>
            <a:noFill/>
            <a:ln>
              <a:noFill/>
            </a:ln>
          </p:spPr>
        </p:pic>
      </p:grpSp>
      <p:grpSp>
        <p:nvGrpSpPr>
          <p:cNvPr id="9" name="Group 8">
            <a:extLst>
              <a:ext uri="{C183D7F6-B498-43B3-948B-1728B52AA6E4}">
                <adec:decorative xmlns:adec="http://schemas.microsoft.com/office/drawing/2017/decorative" val="1"/>
              </a:ext>
            </a:extLst>
          </p:cNvPr>
          <p:cNvGrpSpPr/>
          <p:nvPr/>
        </p:nvGrpSpPr>
        <p:grpSpPr>
          <a:xfrm>
            <a:off x="9203814" y="2806394"/>
            <a:ext cx="1482020" cy="836478"/>
            <a:chOff x="9365460" y="2435035"/>
            <a:chExt cx="1482020" cy="836478"/>
          </a:xfrm>
        </p:grpSpPr>
        <p:sp>
          <p:nvSpPr>
            <p:cNvPr id="37" name="Rectangle 36">
              <a:extLst>
                <a:ext uri="{FF2B5EF4-FFF2-40B4-BE49-F238E27FC236}">
                  <a16:creationId xmlns:a16="http://schemas.microsoft.com/office/drawing/2014/main" id="{A5B36152-8C13-A142-B3EF-8D82B49AD842}"/>
                </a:ext>
                <a:ext uri="{C183D7F6-B498-43B3-948B-1728B52AA6E4}">
                  <adec:decorative xmlns:adec="http://schemas.microsoft.com/office/drawing/2017/decorative" val="1"/>
                </a:ext>
              </a:extLst>
            </p:cNvPr>
            <p:cNvSpPr/>
            <p:nvPr/>
          </p:nvSpPr>
          <p:spPr>
            <a:xfrm rot="21480000">
              <a:off x="9365460" y="2476629"/>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8" name="Content Placeholder 2">
              <a:extLst>
                <a:ext uri="{FF2B5EF4-FFF2-40B4-BE49-F238E27FC236}">
                  <a16:creationId xmlns:a16="http://schemas.microsoft.com/office/drawing/2014/main" id="{7B976D88-7D88-2B4B-B011-484AFD865B5B}"/>
                </a:ext>
              </a:extLst>
            </p:cNvPr>
            <p:cNvSpPr txBox="1">
              <a:spLocks/>
            </p:cNvSpPr>
            <p:nvPr/>
          </p:nvSpPr>
          <p:spPr>
            <a:xfrm>
              <a:off x="9365460" y="2744387"/>
              <a:ext cx="1433814" cy="505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South Africa</a:t>
              </a:r>
            </a:p>
          </p:txBody>
        </p:sp>
        <p:pic>
          <p:nvPicPr>
            <p:cNvPr id="39" name="Google Shape;81;p17" descr="Image of a green, red, blue, yellow, black and white flag ">
              <a:extLst>
                <a:ext uri="{FF2B5EF4-FFF2-40B4-BE49-F238E27FC236}">
                  <a16:creationId xmlns:a16="http://schemas.microsoft.com/office/drawing/2014/main" id="{2FA6D0AD-8853-AE44-88D2-16271BEAD2B8}"/>
                </a:ext>
              </a:extLst>
            </p:cNvPr>
            <p:cNvPicPr preferRelativeResize="0"/>
            <p:nvPr/>
          </p:nvPicPr>
          <p:blipFill>
            <a:blip r:embed="rId6">
              <a:alphaModFix/>
            </a:blip>
            <a:stretch>
              <a:fillRect/>
            </a:stretch>
          </p:blipFill>
          <p:spPr>
            <a:xfrm>
              <a:off x="9402237" y="2435035"/>
              <a:ext cx="1445243" cy="794884"/>
            </a:xfrm>
            <a:prstGeom prst="rect">
              <a:avLst/>
            </a:prstGeom>
            <a:noFill/>
            <a:ln>
              <a:noFill/>
            </a:ln>
          </p:spPr>
        </p:pic>
      </p:grpSp>
      <p:pic>
        <p:nvPicPr>
          <p:cNvPr id="4" name="Picture 3">
            <a:extLst>
              <a:ext uri="{FF2B5EF4-FFF2-40B4-BE49-F238E27FC236}">
                <a16:creationId xmlns:a16="http://schemas.microsoft.com/office/drawing/2014/main" id="{4749F31A-7597-5748-A742-99E35DD42855}"/>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78229" y="457200"/>
            <a:ext cx="4480724" cy="4862927"/>
          </a:xfrm>
          <a:prstGeom prst="rect">
            <a:avLst/>
          </a:prstGeom>
        </p:spPr>
      </p:pic>
      <p:grpSp>
        <p:nvGrpSpPr>
          <p:cNvPr id="8" name="Group 7">
            <a:extLst>
              <a:ext uri="{C183D7F6-B498-43B3-948B-1728B52AA6E4}">
                <adec:decorative xmlns:adec="http://schemas.microsoft.com/office/drawing/2017/decorative" val="1"/>
              </a:ext>
            </a:extLst>
          </p:cNvPr>
          <p:cNvGrpSpPr/>
          <p:nvPr/>
        </p:nvGrpSpPr>
        <p:grpSpPr>
          <a:xfrm>
            <a:off x="7382303" y="2846343"/>
            <a:ext cx="1485926" cy="824584"/>
            <a:chOff x="7358553" y="2435036"/>
            <a:chExt cx="1485926" cy="824584"/>
          </a:xfrm>
        </p:grpSpPr>
        <p:sp>
          <p:nvSpPr>
            <p:cNvPr id="28" name="Rectangle 27">
              <a:extLst>
                <a:ext uri="{FF2B5EF4-FFF2-40B4-BE49-F238E27FC236}">
                  <a16:creationId xmlns:a16="http://schemas.microsoft.com/office/drawing/2014/main" id="{52A0C391-99F3-5445-9E74-B11A801E367B}"/>
                </a:ext>
                <a:ext uri="{C183D7F6-B498-43B3-948B-1728B52AA6E4}">
                  <adec:decorative xmlns:adec="http://schemas.microsoft.com/office/drawing/2017/decorative" val="1"/>
                </a:ext>
              </a:extLst>
            </p:cNvPr>
            <p:cNvSpPr/>
            <p:nvPr/>
          </p:nvSpPr>
          <p:spPr>
            <a:xfrm rot="21480000">
              <a:off x="7358553" y="2464736"/>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3" name="Content Placeholder 2">
              <a:extLst>
                <a:ext uri="{FF2B5EF4-FFF2-40B4-BE49-F238E27FC236}">
                  <a16:creationId xmlns:a16="http://schemas.microsoft.com/office/drawing/2014/main" id="{7B976D88-7D88-2B4B-B011-484AFD865B5B}"/>
                </a:ext>
              </a:extLst>
            </p:cNvPr>
            <p:cNvSpPr txBox="1">
              <a:spLocks/>
            </p:cNvSpPr>
            <p:nvPr/>
          </p:nvSpPr>
          <p:spPr>
            <a:xfrm>
              <a:off x="7383413" y="2715397"/>
              <a:ext cx="1433814" cy="505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Singapore</a:t>
              </a:r>
            </a:p>
          </p:txBody>
        </p:sp>
        <p:pic>
          <p:nvPicPr>
            <p:cNvPr id="44" name="Google Shape;87;p17" descr="Image of a red and white flag with a moon and five stars in the top left corner">
              <a:extLst>
                <a:ext uri="{FF2B5EF4-FFF2-40B4-BE49-F238E27FC236}">
                  <a16:creationId xmlns:a16="http://schemas.microsoft.com/office/drawing/2014/main" id="{A9DDDD7E-CBB3-944E-A57B-7BE16C9B87E2}"/>
                </a:ext>
              </a:extLst>
            </p:cNvPr>
            <p:cNvPicPr preferRelativeResize="0"/>
            <p:nvPr/>
          </p:nvPicPr>
          <p:blipFill>
            <a:blip r:embed="rId8">
              <a:alphaModFix/>
            </a:blip>
            <a:stretch>
              <a:fillRect/>
            </a:stretch>
          </p:blipFill>
          <p:spPr>
            <a:xfrm>
              <a:off x="7391341" y="2435036"/>
              <a:ext cx="1453138" cy="794883"/>
            </a:xfrm>
            <a:prstGeom prst="rect">
              <a:avLst/>
            </a:prstGeom>
            <a:noFill/>
            <a:ln>
              <a:noFill/>
            </a:ln>
          </p:spPr>
        </p:pic>
      </p:grpSp>
      <p:grpSp>
        <p:nvGrpSpPr>
          <p:cNvPr id="66" name="Group 65">
            <a:extLst>
              <a:ext uri="{C183D7F6-B498-43B3-948B-1728B52AA6E4}">
                <adec:decorative xmlns:adec="http://schemas.microsoft.com/office/drawing/2017/decorative" val="1"/>
              </a:ext>
            </a:extLst>
          </p:cNvPr>
          <p:cNvGrpSpPr/>
          <p:nvPr/>
        </p:nvGrpSpPr>
        <p:grpSpPr>
          <a:xfrm>
            <a:off x="3332278" y="4862234"/>
            <a:ext cx="1482946" cy="828561"/>
            <a:chOff x="1288175" y="3648123"/>
            <a:chExt cx="1482946" cy="828561"/>
          </a:xfrm>
        </p:grpSpPr>
        <p:sp>
          <p:nvSpPr>
            <p:cNvPr id="29" name="Rectangle 28">
              <a:extLst>
                <a:ext uri="{FF2B5EF4-FFF2-40B4-BE49-F238E27FC236}">
                  <a16:creationId xmlns:a16="http://schemas.microsoft.com/office/drawing/2014/main" id="{D487FE56-CE50-064A-8506-42DC420EAFA8}"/>
                </a:ext>
                <a:ext uri="{C183D7F6-B498-43B3-948B-1728B52AA6E4}">
                  <adec:decorative xmlns:adec="http://schemas.microsoft.com/office/drawing/2017/decorative" val="1"/>
                </a:ext>
              </a:extLst>
            </p:cNvPr>
            <p:cNvSpPr/>
            <p:nvPr/>
          </p:nvSpPr>
          <p:spPr>
            <a:xfrm rot="21480000">
              <a:off x="1290904" y="3681800"/>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5" name="Content Placeholder 2">
              <a:extLst>
                <a:ext uri="{FF2B5EF4-FFF2-40B4-BE49-F238E27FC236}">
                  <a16:creationId xmlns:a16="http://schemas.microsoft.com/office/drawing/2014/main" id="{7B976D88-7D88-2B4B-B011-484AFD865B5B}"/>
                </a:ext>
              </a:extLst>
            </p:cNvPr>
            <p:cNvSpPr txBox="1">
              <a:spLocks/>
            </p:cNvSpPr>
            <p:nvPr/>
          </p:nvSpPr>
          <p:spPr>
            <a:xfrm>
              <a:off x="1288175" y="3936757"/>
              <a:ext cx="1433814" cy="505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Jamaica</a:t>
              </a:r>
            </a:p>
          </p:txBody>
        </p:sp>
        <p:pic>
          <p:nvPicPr>
            <p:cNvPr id="47" name="Google Shape;83;p17" descr="Image of a green and black flag with a large yellow cross">
              <a:extLst>
                <a:ext uri="{FF2B5EF4-FFF2-40B4-BE49-F238E27FC236}">
                  <a16:creationId xmlns:a16="http://schemas.microsoft.com/office/drawing/2014/main" id="{C5EEF473-96A1-224D-9814-1249A68B3333}"/>
                </a:ext>
              </a:extLst>
            </p:cNvPr>
            <p:cNvPicPr preferRelativeResize="0"/>
            <p:nvPr/>
          </p:nvPicPr>
          <p:blipFill>
            <a:blip r:embed="rId9">
              <a:alphaModFix/>
            </a:blip>
            <a:stretch>
              <a:fillRect/>
            </a:stretch>
          </p:blipFill>
          <p:spPr>
            <a:xfrm>
              <a:off x="1325878" y="3648123"/>
              <a:ext cx="1445243" cy="794884"/>
            </a:xfrm>
            <a:prstGeom prst="rect">
              <a:avLst/>
            </a:prstGeom>
            <a:noFill/>
            <a:ln>
              <a:noFill/>
            </a:ln>
          </p:spPr>
        </p:pic>
      </p:grpSp>
      <p:grpSp>
        <p:nvGrpSpPr>
          <p:cNvPr id="65" name="Group 64">
            <a:extLst>
              <a:ext uri="{C183D7F6-B498-43B3-948B-1728B52AA6E4}">
                <adec:decorative xmlns:adec="http://schemas.microsoft.com/office/drawing/2017/decorative" val="1"/>
              </a:ext>
            </a:extLst>
          </p:cNvPr>
          <p:cNvGrpSpPr/>
          <p:nvPr/>
        </p:nvGrpSpPr>
        <p:grpSpPr>
          <a:xfrm>
            <a:off x="2271777" y="3846643"/>
            <a:ext cx="1492275" cy="859867"/>
            <a:chOff x="3308996" y="3648123"/>
            <a:chExt cx="1492275" cy="859867"/>
          </a:xfrm>
        </p:grpSpPr>
        <p:sp>
          <p:nvSpPr>
            <p:cNvPr id="30" name="Rectangle 29">
              <a:extLst>
                <a:ext uri="{FF2B5EF4-FFF2-40B4-BE49-F238E27FC236}">
                  <a16:creationId xmlns:a16="http://schemas.microsoft.com/office/drawing/2014/main" id="{8268933C-4A12-DF49-897C-238EE6691172}"/>
                </a:ext>
                <a:ext uri="{C183D7F6-B498-43B3-948B-1728B52AA6E4}">
                  <adec:decorative xmlns:adec="http://schemas.microsoft.com/office/drawing/2017/decorative" val="1"/>
                </a:ext>
              </a:extLst>
            </p:cNvPr>
            <p:cNvSpPr/>
            <p:nvPr/>
          </p:nvSpPr>
          <p:spPr>
            <a:xfrm rot="21480000">
              <a:off x="3317767" y="3686017"/>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6" name="Content Placeholder 2">
              <a:extLst>
                <a:ext uri="{FF2B5EF4-FFF2-40B4-BE49-F238E27FC236}">
                  <a16:creationId xmlns:a16="http://schemas.microsoft.com/office/drawing/2014/main" id="{FF20F138-B70B-4847-936A-E16AAEC7279D}"/>
                </a:ext>
              </a:extLst>
            </p:cNvPr>
            <p:cNvSpPr txBox="1">
              <a:spLocks/>
            </p:cNvSpPr>
            <p:nvPr/>
          </p:nvSpPr>
          <p:spPr>
            <a:xfrm>
              <a:off x="3308996" y="3961154"/>
              <a:ext cx="1453138" cy="5468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a:solidFill>
                    <a:schemeClr val="bg1"/>
                  </a:solidFill>
                  <a:latin typeface="Arial" panose="020B0604020202020204" pitchFamily="34" charset="0"/>
                </a:rPr>
                <a:t>Indaia</a:t>
              </a:r>
              <a:endParaRPr lang="en-GB" dirty="0">
                <a:solidFill>
                  <a:schemeClr val="bg1"/>
                </a:solidFill>
                <a:latin typeface="Arial" panose="020B0604020202020204" pitchFamily="34" charset="0"/>
              </a:endParaRPr>
            </a:p>
          </p:txBody>
        </p:sp>
        <p:pic>
          <p:nvPicPr>
            <p:cNvPr id="48" name="Google Shape;84;p17" descr="Image of an orange, white and green flag with a blue wheel in the centre">
              <a:extLst>
                <a:ext uri="{FF2B5EF4-FFF2-40B4-BE49-F238E27FC236}">
                  <a16:creationId xmlns:a16="http://schemas.microsoft.com/office/drawing/2014/main" id="{1F02C590-C6B2-BB41-A233-2F9B18F429C2}"/>
                </a:ext>
              </a:extLst>
            </p:cNvPr>
            <p:cNvPicPr preferRelativeResize="0"/>
            <p:nvPr/>
          </p:nvPicPr>
          <p:blipFill>
            <a:blip r:embed="rId10">
              <a:alphaModFix/>
            </a:blip>
            <a:stretch>
              <a:fillRect/>
            </a:stretch>
          </p:blipFill>
          <p:spPr>
            <a:xfrm>
              <a:off x="3348133" y="3648123"/>
              <a:ext cx="1453138" cy="794884"/>
            </a:xfrm>
            <a:prstGeom prst="rect">
              <a:avLst/>
            </a:prstGeom>
            <a:noFill/>
            <a:ln>
              <a:noFill/>
            </a:ln>
          </p:spPr>
        </p:pic>
      </p:grpSp>
      <p:grpSp>
        <p:nvGrpSpPr>
          <p:cNvPr id="72" name="Group 71">
            <a:extLst>
              <a:ext uri="{C183D7F6-B498-43B3-948B-1728B52AA6E4}">
                <adec:decorative xmlns:adec="http://schemas.microsoft.com/office/drawing/2017/decorative" val="1"/>
              </a:ext>
            </a:extLst>
          </p:cNvPr>
          <p:cNvGrpSpPr/>
          <p:nvPr/>
        </p:nvGrpSpPr>
        <p:grpSpPr>
          <a:xfrm>
            <a:off x="5352647" y="4836233"/>
            <a:ext cx="1477588" cy="835244"/>
            <a:chOff x="4321820" y="4836233"/>
            <a:chExt cx="1477588" cy="835244"/>
          </a:xfrm>
        </p:grpSpPr>
        <p:sp>
          <p:nvSpPr>
            <p:cNvPr id="41" name="Rectangle 40">
              <a:extLst>
                <a:ext uri="{FF2B5EF4-FFF2-40B4-BE49-F238E27FC236}">
                  <a16:creationId xmlns:a16="http://schemas.microsoft.com/office/drawing/2014/main" id="{8268933C-4A12-DF49-897C-238EE6691172}"/>
                </a:ext>
                <a:ext uri="{C183D7F6-B498-43B3-948B-1728B52AA6E4}">
                  <adec:decorative xmlns:adec="http://schemas.microsoft.com/office/drawing/2017/decorative" val="1"/>
                </a:ext>
              </a:extLst>
            </p:cNvPr>
            <p:cNvSpPr/>
            <p:nvPr/>
          </p:nvSpPr>
          <p:spPr>
            <a:xfrm rot="21480000">
              <a:off x="4321820" y="4876593"/>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2" name="Content Placeholder 2">
              <a:extLst>
                <a:ext uri="{FF2B5EF4-FFF2-40B4-BE49-F238E27FC236}">
                  <a16:creationId xmlns:a16="http://schemas.microsoft.com/office/drawing/2014/main" id="{7B976D88-7D88-2B4B-B011-484AFD865B5B}"/>
                </a:ext>
              </a:extLst>
            </p:cNvPr>
            <p:cNvSpPr txBox="1">
              <a:spLocks/>
            </p:cNvSpPr>
            <p:nvPr/>
          </p:nvSpPr>
          <p:spPr>
            <a:xfrm>
              <a:off x="4365594" y="5093964"/>
              <a:ext cx="1433814" cy="505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England</a:t>
              </a:r>
            </a:p>
          </p:txBody>
        </p:sp>
        <p:pic>
          <p:nvPicPr>
            <p:cNvPr id="54" name="Google Shape;202;p28"/>
            <p:cNvPicPr preferRelativeResize="0"/>
            <p:nvPr/>
          </p:nvPicPr>
          <p:blipFill>
            <a:blip r:embed="rId11" cstate="screen">
              <a:alphaModFix/>
              <a:extLst>
                <a:ext uri="{28A0092B-C50C-407E-A947-70E740481C1C}">
                  <a14:useLocalDpi xmlns:a14="http://schemas.microsoft.com/office/drawing/2010/main"/>
                </a:ext>
              </a:extLst>
            </a:blip>
            <a:stretch>
              <a:fillRect/>
            </a:stretch>
          </p:blipFill>
          <p:spPr>
            <a:xfrm>
              <a:off x="4357088" y="4836233"/>
              <a:ext cx="1442319" cy="794884"/>
            </a:xfrm>
            <a:prstGeom prst="rect">
              <a:avLst/>
            </a:prstGeom>
            <a:noFill/>
            <a:ln>
              <a:noFill/>
            </a:ln>
          </p:spPr>
        </p:pic>
      </p:grpSp>
      <p:grpSp>
        <p:nvGrpSpPr>
          <p:cNvPr id="5" name="Group 4">
            <a:extLst>
              <a:ext uri="{C183D7F6-B498-43B3-948B-1728B52AA6E4}">
                <adec:decorative xmlns:adec="http://schemas.microsoft.com/office/drawing/2017/decorative" val="1"/>
              </a:ext>
            </a:extLst>
          </p:cNvPr>
          <p:cNvGrpSpPr/>
          <p:nvPr/>
        </p:nvGrpSpPr>
        <p:grpSpPr>
          <a:xfrm>
            <a:off x="1288175" y="2845478"/>
            <a:ext cx="1489948" cy="835817"/>
            <a:chOff x="1288175" y="2434171"/>
            <a:chExt cx="1489948" cy="835817"/>
          </a:xfrm>
        </p:grpSpPr>
        <p:sp>
          <p:nvSpPr>
            <p:cNvPr id="23" name="Rectangle 22">
              <a:extLst>
                <a:ext uri="{FF2B5EF4-FFF2-40B4-BE49-F238E27FC236}">
                  <a16:creationId xmlns:a16="http://schemas.microsoft.com/office/drawing/2014/main" id="{A5B36152-8C13-A142-B3EF-8D82B49AD842}"/>
                </a:ext>
                <a:ext uri="{C183D7F6-B498-43B3-948B-1728B52AA6E4}">
                  <adec:decorative xmlns:adec="http://schemas.microsoft.com/office/drawing/2017/decorative" val="1"/>
                </a:ext>
              </a:extLst>
            </p:cNvPr>
            <p:cNvSpPr/>
            <p:nvPr/>
          </p:nvSpPr>
          <p:spPr>
            <a:xfrm rot="21480000">
              <a:off x="1288175" y="2475104"/>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0" name="Content Placeholder 2">
              <a:extLst>
                <a:ext uri="{FF2B5EF4-FFF2-40B4-BE49-F238E27FC236}">
                  <a16:creationId xmlns:a16="http://schemas.microsoft.com/office/drawing/2014/main" id="{7B976D88-7D88-2B4B-B011-484AFD865B5B}"/>
                </a:ext>
              </a:extLst>
            </p:cNvPr>
            <p:cNvSpPr txBox="1">
              <a:spLocks/>
            </p:cNvSpPr>
            <p:nvPr/>
          </p:nvSpPr>
          <p:spPr>
            <a:xfrm>
              <a:off x="1301823" y="2701918"/>
              <a:ext cx="1433814" cy="505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Australia</a:t>
              </a:r>
            </a:p>
          </p:txBody>
        </p:sp>
        <p:pic>
          <p:nvPicPr>
            <p:cNvPr id="55" name="Google Shape;207;p28"/>
            <p:cNvPicPr preferRelativeResize="0"/>
            <p:nvPr/>
          </p:nvPicPr>
          <p:blipFill>
            <a:blip r:embed="rId12" cstate="screen">
              <a:alphaModFix/>
              <a:extLst>
                <a:ext uri="{28A0092B-C50C-407E-A947-70E740481C1C}">
                  <a14:useLocalDpi xmlns:a14="http://schemas.microsoft.com/office/drawing/2010/main"/>
                </a:ext>
              </a:extLst>
            </a:blip>
            <a:stretch>
              <a:fillRect/>
            </a:stretch>
          </p:blipFill>
          <p:spPr>
            <a:xfrm>
              <a:off x="1332527" y="2434171"/>
              <a:ext cx="1445596" cy="795354"/>
            </a:xfrm>
            <a:prstGeom prst="rect">
              <a:avLst/>
            </a:prstGeom>
            <a:noFill/>
            <a:ln>
              <a:noFill/>
            </a:ln>
          </p:spPr>
        </p:pic>
      </p:grpSp>
      <p:grpSp>
        <p:nvGrpSpPr>
          <p:cNvPr id="73" name="Group 72">
            <a:extLst>
              <a:ext uri="{C183D7F6-B498-43B3-948B-1728B52AA6E4}">
                <adec:decorative xmlns:adec="http://schemas.microsoft.com/office/drawing/2017/decorative" val="1"/>
              </a:ext>
            </a:extLst>
          </p:cNvPr>
          <p:cNvGrpSpPr/>
          <p:nvPr/>
        </p:nvGrpSpPr>
        <p:grpSpPr>
          <a:xfrm>
            <a:off x="7367656" y="4834698"/>
            <a:ext cx="1478973" cy="831119"/>
            <a:chOff x="6360580" y="4834698"/>
            <a:chExt cx="1478973" cy="831119"/>
          </a:xfrm>
        </p:grpSpPr>
        <p:sp>
          <p:nvSpPr>
            <p:cNvPr id="42" name="Rectangle 41">
              <a:extLst>
                <a:ext uri="{FF2B5EF4-FFF2-40B4-BE49-F238E27FC236}">
                  <a16:creationId xmlns:a16="http://schemas.microsoft.com/office/drawing/2014/main" id="{570AA4F1-A17C-364F-8ADA-8612C6E7D217}"/>
                </a:ext>
                <a:ext uri="{C183D7F6-B498-43B3-948B-1728B52AA6E4}">
                  <adec:decorative xmlns:adec="http://schemas.microsoft.com/office/drawing/2017/decorative" val="1"/>
                </a:ext>
              </a:extLst>
            </p:cNvPr>
            <p:cNvSpPr/>
            <p:nvPr/>
          </p:nvSpPr>
          <p:spPr>
            <a:xfrm rot="21480000">
              <a:off x="6360580" y="4870934"/>
              <a:ext cx="1445243" cy="7948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3" name="Content Placeholder 2">
              <a:extLst>
                <a:ext uri="{FF2B5EF4-FFF2-40B4-BE49-F238E27FC236}">
                  <a16:creationId xmlns:a16="http://schemas.microsoft.com/office/drawing/2014/main" id="{FF20F138-B70B-4847-936A-E16AAEC7279D}"/>
                </a:ext>
              </a:extLst>
            </p:cNvPr>
            <p:cNvSpPr txBox="1">
              <a:spLocks/>
            </p:cNvSpPr>
            <p:nvPr/>
          </p:nvSpPr>
          <p:spPr>
            <a:xfrm>
              <a:off x="6386415" y="5118361"/>
              <a:ext cx="1453138" cy="5468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Barbados</a:t>
              </a:r>
            </a:p>
          </p:txBody>
        </p:sp>
        <p:pic>
          <p:nvPicPr>
            <p:cNvPr id="56" name="Google Shape;211;p28"/>
            <p:cNvPicPr preferRelativeResize="0"/>
            <p:nvPr/>
          </p:nvPicPr>
          <p:blipFill>
            <a:blip r:embed="rId13" cstate="screen">
              <a:alphaModFix/>
              <a:extLst>
                <a:ext uri="{28A0092B-C50C-407E-A947-70E740481C1C}">
                  <a14:useLocalDpi xmlns:a14="http://schemas.microsoft.com/office/drawing/2010/main"/>
                </a:ext>
              </a:extLst>
            </a:blip>
            <a:stretch>
              <a:fillRect/>
            </a:stretch>
          </p:blipFill>
          <p:spPr>
            <a:xfrm>
              <a:off x="6392508" y="4834698"/>
              <a:ext cx="1446144" cy="795612"/>
            </a:xfrm>
            <a:prstGeom prst="rect">
              <a:avLst/>
            </a:prstGeom>
            <a:noFill/>
            <a:ln>
              <a:noFill/>
            </a:ln>
          </p:spPr>
        </p:pic>
      </p:grpSp>
      <p:grpSp>
        <p:nvGrpSpPr>
          <p:cNvPr id="6" name="Group 5">
            <a:extLst>
              <a:ext uri="{C183D7F6-B498-43B3-948B-1728B52AA6E4}">
                <adec:decorative xmlns:adec="http://schemas.microsoft.com/office/drawing/2017/decorative" val="1"/>
              </a:ext>
            </a:extLst>
          </p:cNvPr>
          <p:cNvGrpSpPr/>
          <p:nvPr/>
        </p:nvGrpSpPr>
        <p:grpSpPr>
          <a:xfrm>
            <a:off x="3317767" y="2844231"/>
            <a:ext cx="1490527" cy="837063"/>
            <a:chOff x="3317767" y="2432924"/>
            <a:chExt cx="1490527" cy="837063"/>
          </a:xfrm>
        </p:grpSpPr>
        <p:sp>
          <p:nvSpPr>
            <p:cNvPr id="24" name="Rectangle 23">
              <a:extLst>
                <a:ext uri="{FF2B5EF4-FFF2-40B4-BE49-F238E27FC236}">
                  <a16:creationId xmlns:a16="http://schemas.microsoft.com/office/drawing/2014/main" id="{35B0237C-602C-344C-9B4F-1E30423E94F7}"/>
                </a:ext>
                <a:ext uri="{C183D7F6-B498-43B3-948B-1728B52AA6E4}">
                  <adec:decorative xmlns:adec="http://schemas.microsoft.com/office/drawing/2017/decorative" val="1"/>
                </a:ext>
              </a:extLst>
            </p:cNvPr>
            <p:cNvSpPr/>
            <p:nvPr/>
          </p:nvSpPr>
          <p:spPr>
            <a:xfrm rot="21480000">
              <a:off x="3317767" y="2475104"/>
              <a:ext cx="1445243" cy="7948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1" name="Content Placeholder 2">
              <a:extLst>
                <a:ext uri="{FF2B5EF4-FFF2-40B4-BE49-F238E27FC236}">
                  <a16:creationId xmlns:a16="http://schemas.microsoft.com/office/drawing/2014/main" id="{FF20F138-B70B-4847-936A-E16AAEC7279D}"/>
                </a:ext>
              </a:extLst>
            </p:cNvPr>
            <p:cNvSpPr txBox="1">
              <a:spLocks/>
            </p:cNvSpPr>
            <p:nvPr/>
          </p:nvSpPr>
          <p:spPr>
            <a:xfrm>
              <a:off x="3322644" y="2701918"/>
              <a:ext cx="1453138" cy="5468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Tonga</a:t>
              </a:r>
            </a:p>
          </p:txBody>
        </p:sp>
        <p:pic>
          <p:nvPicPr>
            <p:cNvPr id="57" name="Picture 56"/>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56028" y="2432924"/>
              <a:ext cx="1452266" cy="787859"/>
            </a:xfrm>
            <a:prstGeom prst="rect">
              <a:avLst/>
            </a:prstGeom>
          </p:spPr>
        </p:pic>
      </p:grpSp>
      <p:grpSp>
        <p:nvGrpSpPr>
          <p:cNvPr id="10" name="Group 9">
            <a:extLst>
              <a:ext uri="{C183D7F6-B498-43B3-948B-1728B52AA6E4}">
                <adec:decorative xmlns:adec="http://schemas.microsoft.com/office/drawing/2017/decorative" val="1"/>
              </a:ext>
            </a:extLst>
          </p:cNvPr>
          <p:cNvGrpSpPr/>
          <p:nvPr/>
        </p:nvGrpSpPr>
        <p:grpSpPr>
          <a:xfrm>
            <a:off x="8330970" y="3833440"/>
            <a:ext cx="1479291" cy="843289"/>
            <a:chOff x="9368189" y="3634920"/>
            <a:chExt cx="1479291" cy="843289"/>
          </a:xfrm>
        </p:grpSpPr>
        <p:sp>
          <p:nvSpPr>
            <p:cNvPr id="40" name="Rectangle 39">
              <a:extLst>
                <a:ext uri="{FF2B5EF4-FFF2-40B4-BE49-F238E27FC236}">
                  <a16:creationId xmlns:a16="http://schemas.microsoft.com/office/drawing/2014/main" id="{D487FE56-CE50-064A-8506-42DC420EAFA8}"/>
                </a:ext>
                <a:ext uri="{C183D7F6-B498-43B3-948B-1728B52AA6E4}">
                  <adec:decorative xmlns:adec="http://schemas.microsoft.com/office/drawing/2017/decorative" val="1"/>
                </a:ext>
              </a:extLst>
            </p:cNvPr>
            <p:cNvSpPr/>
            <p:nvPr/>
          </p:nvSpPr>
          <p:spPr>
            <a:xfrm rot="21480000">
              <a:off x="9368189" y="3683325"/>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9" name="Content Placeholder 2">
              <a:extLst>
                <a:ext uri="{FF2B5EF4-FFF2-40B4-BE49-F238E27FC236}">
                  <a16:creationId xmlns:a16="http://schemas.microsoft.com/office/drawing/2014/main" id="{7B976D88-7D88-2B4B-B011-484AFD865B5B}"/>
                </a:ext>
              </a:extLst>
            </p:cNvPr>
            <p:cNvSpPr txBox="1">
              <a:spLocks/>
            </p:cNvSpPr>
            <p:nvPr/>
          </p:nvSpPr>
          <p:spPr>
            <a:xfrm>
              <a:off x="9407839" y="3906912"/>
              <a:ext cx="1433814" cy="505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Malaysia</a:t>
              </a:r>
            </a:p>
          </p:txBody>
        </p:sp>
        <p:pic>
          <p:nvPicPr>
            <p:cNvPr id="58" name="Picture 57"/>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402012" y="3634920"/>
              <a:ext cx="1445468" cy="802679"/>
            </a:xfrm>
            <a:prstGeom prst="rect">
              <a:avLst/>
            </a:prstGeom>
          </p:spPr>
        </p:pic>
      </p:grpSp>
      <p:sp>
        <p:nvSpPr>
          <p:cNvPr id="59" name="Title 15">
            <a:extLst>
              <a:ext uri="{FF2B5EF4-FFF2-40B4-BE49-F238E27FC236}">
                <a16:creationId xmlns:a16="http://schemas.microsoft.com/office/drawing/2014/main" id="{D4569264-7923-4743-90CA-510ABA9A9D13}"/>
              </a:ext>
            </a:extLst>
          </p:cNvPr>
          <p:cNvSpPr>
            <a:spLocks noGrp="1"/>
          </p:cNvSpPr>
          <p:nvPr>
            <p:ph type="title"/>
          </p:nvPr>
        </p:nvSpPr>
        <p:spPr>
          <a:xfrm>
            <a:off x="932180" y="288985"/>
            <a:ext cx="10327640" cy="1575435"/>
          </a:xfrm>
        </p:spPr>
        <p:txBody>
          <a:bodyPr/>
          <a:lstStyle/>
          <a:p>
            <a:r>
              <a:rPr lang="en-US" b="1" dirty="0"/>
              <a:t>CREATE A NATION FACT FILE! </a:t>
            </a:r>
          </a:p>
        </p:txBody>
      </p:sp>
      <p:pic>
        <p:nvPicPr>
          <p:cNvPr id="62" name="Picture 61">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791280" y="1285046"/>
            <a:ext cx="3650341" cy="219419"/>
          </a:xfrm>
          <a:prstGeom prst="rect">
            <a:avLst/>
          </a:prstGeom>
        </p:spPr>
      </p:pic>
      <p:sp>
        <p:nvSpPr>
          <p:cNvPr id="63"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932182" y="1698563"/>
            <a:ext cx="6474981" cy="1008133"/>
          </a:xfrm>
        </p:spPr>
        <p:txBody>
          <a:bodyPr>
            <a:noAutofit/>
          </a:bodyPr>
          <a:lstStyle/>
          <a:p>
            <a:pPr lvl="0">
              <a:spcBef>
                <a:spcPts val="0"/>
              </a:spcBef>
              <a:spcAft>
                <a:spcPts val="1200"/>
              </a:spcAft>
            </a:pPr>
            <a:r>
              <a:rPr lang="en-GB" sz="1800" b="0" dirty="0">
                <a:solidFill>
                  <a:schemeClr val="dk1"/>
                </a:solidFill>
                <a:latin typeface="Arial" charset="0"/>
                <a:ea typeface="Arial" charset="0"/>
                <a:cs typeface="Arial" charset="0"/>
              </a:rPr>
              <a:t>There are 72 nations and territories competing in the </a:t>
            </a:r>
            <a:br>
              <a:rPr lang="en-GB" sz="1800" b="0" dirty="0">
                <a:solidFill>
                  <a:schemeClr val="dk1"/>
                </a:solidFill>
                <a:latin typeface="Arial" charset="0"/>
                <a:ea typeface="Arial" charset="0"/>
                <a:cs typeface="Arial" charset="0"/>
              </a:rPr>
            </a:br>
            <a:r>
              <a:rPr lang="en-GB" sz="1800" b="0" dirty="0">
                <a:solidFill>
                  <a:schemeClr val="dk1"/>
                </a:solidFill>
                <a:latin typeface="Arial" charset="0"/>
                <a:ea typeface="Arial" charset="0"/>
                <a:cs typeface="Arial" charset="0"/>
              </a:rPr>
              <a:t>Birmingham 2022 Commonwealth Games.  </a:t>
            </a:r>
          </a:p>
          <a:p>
            <a:pPr lvl="0">
              <a:spcBef>
                <a:spcPts val="0"/>
              </a:spcBef>
              <a:spcAft>
                <a:spcPts val="1200"/>
              </a:spcAft>
            </a:pPr>
            <a:r>
              <a:rPr lang="en-GB" sz="1800" b="0" dirty="0">
                <a:solidFill>
                  <a:schemeClr val="dk1"/>
                </a:solidFill>
                <a:latin typeface="Arial" charset="0"/>
                <a:ea typeface="Arial" charset="0"/>
                <a:cs typeface="Arial" charset="0"/>
              </a:rPr>
              <a:t>Choose one from </a:t>
            </a:r>
            <a:r>
              <a:rPr lang="en-GB" sz="1800" dirty="0">
                <a:solidFill>
                  <a:schemeClr val="dk1"/>
                </a:solidFill>
                <a:latin typeface="Arial" charset="0"/>
                <a:ea typeface="Arial" charset="0"/>
                <a:cs typeface="Arial" charset="0"/>
              </a:rPr>
              <a:t>this slide </a:t>
            </a:r>
            <a:r>
              <a:rPr lang="en-GB" sz="1800" b="0" dirty="0">
                <a:solidFill>
                  <a:schemeClr val="dk1"/>
                </a:solidFill>
                <a:latin typeface="Arial" charset="0"/>
                <a:ea typeface="Arial" charset="0"/>
                <a:cs typeface="Arial" charset="0"/>
              </a:rPr>
              <a:t>and create a fact file about it.</a:t>
            </a:r>
          </a:p>
        </p:txBody>
      </p:sp>
      <p:grpSp>
        <p:nvGrpSpPr>
          <p:cNvPr id="3" name="Group 2">
            <a:extLst>
              <a:ext uri="{FF2B5EF4-FFF2-40B4-BE49-F238E27FC236}">
                <a16:creationId xmlns:a16="http://schemas.microsoft.com/office/drawing/2014/main" id="{D95BAE28-9E74-C249-97FA-0AE7BE9D4D2C}"/>
              </a:ext>
              <a:ext uri="{C183D7F6-B498-43B3-948B-1728B52AA6E4}">
                <adec:decorative xmlns:adec="http://schemas.microsoft.com/office/drawing/2017/decorative" val="1"/>
              </a:ext>
            </a:extLst>
          </p:cNvPr>
          <p:cNvGrpSpPr/>
          <p:nvPr/>
        </p:nvGrpSpPr>
        <p:grpSpPr>
          <a:xfrm>
            <a:off x="322410" y="4975580"/>
            <a:ext cx="2612047" cy="893256"/>
            <a:chOff x="322410" y="4975580"/>
            <a:chExt cx="2612047" cy="893256"/>
          </a:xfrm>
        </p:grpSpPr>
        <p:sp>
          <p:nvSpPr>
            <p:cNvPr id="60" name="Rectangle 59">
              <a:extLst>
                <a:ext uri="{FF2B5EF4-FFF2-40B4-BE49-F238E27FC236}">
                  <a16:creationId xmlns:a16="http://schemas.microsoft.com/office/drawing/2014/main" id="{70195BBA-11B9-3346-8E1D-14F989715001}"/>
                </a:ext>
              </a:extLst>
            </p:cNvPr>
            <p:cNvSpPr/>
            <p:nvPr/>
          </p:nvSpPr>
          <p:spPr>
            <a:xfrm rot="21480000" flipH="1">
              <a:off x="322410" y="5025138"/>
              <a:ext cx="2522678" cy="8436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1" name="Rectangle 60">
              <a:extLst>
                <a:ext uri="{FF2B5EF4-FFF2-40B4-BE49-F238E27FC236}">
                  <a16:creationId xmlns:a16="http://schemas.microsoft.com/office/drawing/2014/main" id="{0339FC03-0F24-3F4E-AF91-8DE224353066}"/>
                </a:ext>
              </a:extLst>
            </p:cNvPr>
            <p:cNvSpPr/>
            <p:nvPr/>
          </p:nvSpPr>
          <p:spPr>
            <a:xfrm>
              <a:off x="411779" y="4975580"/>
              <a:ext cx="2522678" cy="843698"/>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80" name="Content Placeholder 6">
            <a:extLst>
              <a:ext uri="{FF2B5EF4-FFF2-40B4-BE49-F238E27FC236}">
                <a16:creationId xmlns:a16="http://schemas.microsoft.com/office/drawing/2014/main" id="{72A44BD4-ACD6-F442-ADF5-B0BBD3271DE3}"/>
              </a:ext>
            </a:extLst>
          </p:cNvPr>
          <p:cNvSpPr txBox="1">
            <a:spLocks/>
          </p:cNvSpPr>
          <p:nvPr/>
        </p:nvSpPr>
        <p:spPr>
          <a:xfrm>
            <a:off x="587930" y="5117553"/>
            <a:ext cx="2193508" cy="60932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 dirty="0">
                <a:latin typeface="Arial" panose="020B0604020202020204" pitchFamily="34" charset="0"/>
              </a:rPr>
              <a:t>This is a great Unity Day activity!</a:t>
            </a:r>
          </a:p>
        </p:txBody>
      </p:sp>
    </p:spTree>
    <p:extLst>
      <p:ext uri="{BB962C8B-B14F-4D97-AF65-F5344CB8AC3E}">
        <p14:creationId xmlns:p14="http://schemas.microsoft.com/office/powerpoint/2010/main" val="1142051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3AC2A9B-C101-EB45-A8C1-5E30227994E8}"/>
              </a:ext>
              <a:ext uri="{C183D7F6-B498-43B3-948B-1728B52AA6E4}">
                <adec:decorative xmlns:adec="http://schemas.microsoft.com/office/drawing/2017/decorative" val="1"/>
              </a:ext>
            </a:extLst>
          </p:cNvPr>
          <p:cNvGrpSpPr/>
          <p:nvPr/>
        </p:nvGrpSpPr>
        <p:grpSpPr>
          <a:xfrm>
            <a:off x="7596593" y="1550372"/>
            <a:ext cx="3781245" cy="3443501"/>
            <a:chOff x="7596593" y="1550372"/>
            <a:chExt cx="3781245" cy="3443501"/>
          </a:xfrm>
        </p:grpSpPr>
        <p:sp>
          <p:nvSpPr>
            <p:cNvPr id="19" name="Rectangle 18">
              <a:extLst>
                <a:ext uri="{FF2B5EF4-FFF2-40B4-BE49-F238E27FC236}">
                  <a16:creationId xmlns:a16="http://schemas.microsoft.com/office/drawing/2014/main" id="{FD4FB6BA-3C37-5C4E-907B-D60854A723D5}"/>
                </a:ext>
              </a:extLst>
            </p:cNvPr>
            <p:cNvSpPr/>
            <p:nvPr/>
          </p:nvSpPr>
          <p:spPr>
            <a:xfrm rot="5280000">
              <a:off x="7774974" y="1508944"/>
              <a:ext cx="3306548" cy="36633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0" name="Rectangle 19"/>
            <p:cNvSpPr/>
            <p:nvPr/>
          </p:nvSpPr>
          <p:spPr>
            <a:xfrm rot="-60000">
              <a:off x="7707036" y="1550372"/>
              <a:ext cx="3670802" cy="3400378"/>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18" name="Graphic 4">
            <a:extLst>
              <a:ext uri="{FF2B5EF4-FFF2-40B4-BE49-F238E27FC236}">
                <a16:creationId xmlns:a16="http://schemas.microsoft.com/office/drawing/2014/main" id="{658A8180-F1FD-B34D-A6EC-5EA0A3906B26}"/>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29581" y="942974"/>
            <a:ext cx="2462419" cy="4050607"/>
          </a:xfrm>
          <a:prstGeom prst="rect">
            <a:avLst/>
          </a:prstGeom>
        </p:spPr>
      </p:pic>
      <p:sp>
        <p:nvSpPr>
          <p:cNvPr id="50" name="Title 15">
            <a:extLst>
              <a:ext uri="{FF2B5EF4-FFF2-40B4-BE49-F238E27FC236}">
                <a16:creationId xmlns:a16="http://schemas.microsoft.com/office/drawing/2014/main" id="{D4569264-7923-4743-90CA-510ABA9A9D13}"/>
              </a:ext>
            </a:extLst>
          </p:cNvPr>
          <p:cNvSpPr>
            <a:spLocks noGrp="1"/>
          </p:cNvSpPr>
          <p:nvPr>
            <p:ph type="title"/>
          </p:nvPr>
        </p:nvSpPr>
        <p:spPr>
          <a:xfrm>
            <a:off x="932180" y="396206"/>
            <a:ext cx="10327640" cy="1106207"/>
          </a:xfrm>
        </p:spPr>
        <p:txBody>
          <a:bodyPr/>
          <a:lstStyle/>
          <a:p>
            <a:r>
              <a:rPr lang="en-US" b="1" dirty="0"/>
              <a:t>CREATE A SPORT FACT FILE! </a:t>
            </a:r>
          </a:p>
        </p:txBody>
      </p:sp>
      <p:pic>
        <p:nvPicPr>
          <p:cNvPr id="51" name="Picture 50">
            <a:extLst>
              <a:ext uri="{FF2B5EF4-FFF2-40B4-BE49-F238E27FC236}">
                <a16:creationId xmlns:a16="http://schemas.microsoft.com/office/drawing/2014/main" id="{C2F026A8-0D7B-7B4E-8C25-4E831148FD8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91280" y="1285046"/>
            <a:ext cx="3431847" cy="206285"/>
          </a:xfrm>
          <a:prstGeom prst="rect">
            <a:avLst/>
          </a:prstGeom>
        </p:spPr>
      </p:pic>
      <p:sp>
        <p:nvSpPr>
          <p:cNvPr id="52"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932181" y="1698563"/>
            <a:ext cx="5847237" cy="1013890"/>
          </a:xfrm>
        </p:spPr>
        <p:txBody>
          <a:bodyPr>
            <a:noAutofit/>
          </a:bodyPr>
          <a:lstStyle/>
          <a:p>
            <a:pPr lvl="0">
              <a:spcBef>
                <a:spcPts val="0"/>
              </a:spcBef>
              <a:spcAft>
                <a:spcPts val="1200"/>
              </a:spcAft>
            </a:pPr>
            <a:r>
              <a:rPr lang="en-GB" sz="1800" b="0" dirty="0">
                <a:solidFill>
                  <a:schemeClr val="dk1"/>
                </a:solidFill>
                <a:latin typeface="Arial" charset="0"/>
                <a:ea typeface="Arial" charset="0"/>
                <a:cs typeface="Arial" charset="0"/>
              </a:rPr>
              <a:t>Lots of sports will be played at the Birmingham 2022 Commonwealth Games. </a:t>
            </a:r>
          </a:p>
          <a:p>
            <a:pPr lvl="0">
              <a:spcBef>
                <a:spcPts val="0"/>
              </a:spcBef>
              <a:spcAft>
                <a:spcPts val="1200"/>
              </a:spcAft>
            </a:pPr>
            <a:r>
              <a:rPr lang="en-GB" sz="1800" b="0" dirty="0">
                <a:solidFill>
                  <a:schemeClr val="dk1"/>
                </a:solidFill>
                <a:latin typeface="Arial" charset="0"/>
                <a:ea typeface="Arial" charset="0"/>
                <a:cs typeface="Arial" charset="0"/>
              </a:rPr>
              <a:t>Choose one from the list and create a fact file about it. </a:t>
            </a:r>
          </a:p>
          <a:p>
            <a:pPr lvl="0">
              <a:spcBef>
                <a:spcPts val="0"/>
              </a:spcBef>
              <a:spcAft>
                <a:spcPts val="1200"/>
              </a:spcAft>
            </a:pPr>
            <a:endParaRPr lang="en-GB" sz="1800" b="0" dirty="0">
              <a:solidFill>
                <a:schemeClr val="dk1"/>
              </a:solidFill>
              <a:latin typeface="Arial" charset="0"/>
              <a:ea typeface="Arial" charset="0"/>
              <a:cs typeface="Arial" charset="0"/>
            </a:endParaRPr>
          </a:p>
          <a:p>
            <a:pPr lvl="0">
              <a:spcBef>
                <a:spcPts val="0"/>
              </a:spcBef>
              <a:spcAft>
                <a:spcPts val="1200"/>
              </a:spcAft>
            </a:pPr>
            <a:endParaRPr lang="en-GB" sz="1800" b="0" dirty="0">
              <a:solidFill>
                <a:schemeClr val="dk1"/>
              </a:solidFill>
              <a:latin typeface="Arial" charset="0"/>
              <a:ea typeface="Arial" charset="0"/>
              <a:cs typeface="Arial" charset="0"/>
            </a:endParaRPr>
          </a:p>
        </p:txBody>
      </p:sp>
      <p:sp>
        <p:nvSpPr>
          <p:cNvPr id="21" name="Content Placeholder 6">
            <a:extLst>
              <a:ext uri="{FF2B5EF4-FFF2-40B4-BE49-F238E27FC236}">
                <a16:creationId xmlns:a16="http://schemas.microsoft.com/office/drawing/2014/main" id="{6428C8C8-406E-5045-B61C-3C907351DFB0}"/>
              </a:ext>
            </a:extLst>
          </p:cNvPr>
          <p:cNvSpPr txBox="1">
            <a:spLocks/>
          </p:cNvSpPr>
          <p:nvPr/>
        </p:nvSpPr>
        <p:spPr>
          <a:xfrm>
            <a:off x="7753791" y="1707541"/>
            <a:ext cx="3507098" cy="27418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spcAft>
                <a:spcPts val="600"/>
              </a:spcAft>
              <a:buNone/>
            </a:pPr>
            <a:r>
              <a:rPr lang="en" sz="1800" b="1" dirty="0">
                <a:solidFill>
                  <a:schemeClr val="dk1"/>
                </a:solidFill>
                <a:latin typeface="Arial" charset="0"/>
                <a:ea typeface="Arial" charset="0"/>
                <a:cs typeface="Arial" charset="0"/>
              </a:rPr>
              <a:t>You could…</a:t>
            </a:r>
            <a:endParaRPr lang="en-GB" sz="1800" b="1" dirty="0">
              <a:solidFill>
                <a:schemeClr val="dk1"/>
              </a:solidFill>
              <a:latin typeface="Arial" charset="0"/>
              <a:ea typeface="Arial" charset="0"/>
              <a:cs typeface="Arial" charset="0"/>
            </a:endParaRPr>
          </a:p>
          <a:p>
            <a:pPr marL="457200" lvl="0" indent="-317500">
              <a:spcBef>
                <a:spcPts val="0"/>
              </a:spcBef>
              <a:buSzPts val="1400"/>
              <a:buChar char="●"/>
            </a:pPr>
            <a:r>
              <a:rPr lang="en-GB" sz="1800" dirty="0">
                <a:latin typeface="Arial" charset="0"/>
                <a:ea typeface="Arial" charset="0"/>
                <a:cs typeface="Arial" charset="0"/>
              </a:rPr>
              <a:t>present your findings </a:t>
            </a:r>
            <a:br>
              <a:rPr lang="en-GB" sz="1800" dirty="0">
                <a:latin typeface="Arial" charset="0"/>
                <a:ea typeface="Arial" charset="0"/>
                <a:cs typeface="Arial" charset="0"/>
              </a:rPr>
            </a:br>
            <a:r>
              <a:rPr lang="en-GB" sz="1800" dirty="0">
                <a:latin typeface="Arial" charset="0"/>
                <a:ea typeface="Arial" charset="0"/>
                <a:cs typeface="Arial" charset="0"/>
              </a:rPr>
              <a:t>in an assembly </a:t>
            </a:r>
          </a:p>
          <a:p>
            <a:pPr marL="457200" lvl="0" indent="-317500">
              <a:spcBef>
                <a:spcPts val="0"/>
              </a:spcBef>
              <a:buSzPts val="1400"/>
              <a:buChar char="●"/>
            </a:pPr>
            <a:r>
              <a:rPr lang="en-GB" sz="1800" dirty="0">
                <a:latin typeface="Arial" charset="0"/>
                <a:ea typeface="Arial" charset="0"/>
                <a:cs typeface="Arial" charset="0"/>
              </a:rPr>
              <a:t>create a display</a:t>
            </a:r>
          </a:p>
          <a:p>
            <a:pPr marL="457200" lvl="0" indent="-317500">
              <a:spcBef>
                <a:spcPts val="0"/>
              </a:spcBef>
              <a:buSzPts val="1400"/>
              <a:buChar char="●"/>
            </a:pPr>
            <a:r>
              <a:rPr lang="en-GB" sz="1800" dirty="0">
                <a:latin typeface="Arial" charset="0"/>
                <a:ea typeface="Arial" charset="0"/>
                <a:cs typeface="Arial" charset="0"/>
              </a:rPr>
              <a:t>set up an information </a:t>
            </a:r>
            <a:br>
              <a:rPr lang="en-GB" sz="1800" dirty="0">
                <a:latin typeface="Arial" charset="0"/>
                <a:ea typeface="Arial" charset="0"/>
                <a:cs typeface="Arial" charset="0"/>
              </a:rPr>
            </a:br>
            <a:r>
              <a:rPr lang="en-GB" sz="1800" dirty="0">
                <a:latin typeface="Arial" charset="0"/>
                <a:ea typeface="Arial" charset="0"/>
                <a:cs typeface="Arial" charset="0"/>
              </a:rPr>
              <a:t>stall at your school fete</a:t>
            </a:r>
          </a:p>
          <a:p>
            <a:pPr marL="457200" lvl="0" indent="-317500">
              <a:spcBef>
                <a:spcPts val="0"/>
              </a:spcBef>
              <a:buSzPts val="1400"/>
              <a:buChar char="●"/>
            </a:pPr>
            <a:r>
              <a:rPr lang="en-GB" sz="1800" dirty="0">
                <a:latin typeface="Arial" charset="0"/>
                <a:ea typeface="Arial" charset="0"/>
                <a:cs typeface="Arial" charset="0"/>
              </a:rPr>
              <a:t>include it in your </a:t>
            </a:r>
            <a:br>
              <a:rPr lang="en-GB" sz="1800" dirty="0">
                <a:latin typeface="Arial" charset="0"/>
                <a:ea typeface="Arial" charset="0"/>
                <a:cs typeface="Arial" charset="0"/>
              </a:rPr>
            </a:br>
            <a:r>
              <a:rPr lang="en-GB" sz="1800" dirty="0">
                <a:latin typeface="Arial" charset="0"/>
                <a:ea typeface="Arial" charset="0"/>
                <a:cs typeface="Arial" charset="0"/>
              </a:rPr>
              <a:t>Unity Day</a:t>
            </a:r>
          </a:p>
          <a:p>
            <a:pPr marL="457200" lvl="0" indent="-317500">
              <a:spcBef>
                <a:spcPts val="0"/>
              </a:spcBef>
              <a:buSzPts val="1400"/>
              <a:buChar char="●"/>
            </a:pPr>
            <a:r>
              <a:rPr lang="en-GB" sz="1800" dirty="0">
                <a:latin typeface="Arial" charset="0"/>
                <a:ea typeface="Arial" charset="0"/>
                <a:cs typeface="Arial" charset="0"/>
              </a:rPr>
              <a:t>set up </a:t>
            </a:r>
            <a:r>
              <a:rPr lang="en-GB" sz="1800" dirty="0">
                <a:solidFill>
                  <a:schemeClr val="dk1"/>
                </a:solidFill>
                <a:latin typeface="Arial" charset="0"/>
                <a:ea typeface="Arial" charset="0"/>
                <a:cs typeface="Arial" charset="0"/>
              </a:rPr>
              <a:t>a sports festival </a:t>
            </a:r>
            <a:br>
              <a:rPr lang="en-GB" sz="1800" dirty="0">
                <a:solidFill>
                  <a:schemeClr val="dk1"/>
                </a:solidFill>
                <a:latin typeface="Arial" charset="0"/>
                <a:ea typeface="Arial" charset="0"/>
                <a:cs typeface="Arial" charset="0"/>
              </a:rPr>
            </a:br>
            <a:r>
              <a:rPr lang="en-GB" sz="1800" dirty="0">
                <a:solidFill>
                  <a:schemeClr val="dk1"/>
                </a:solidFill>
                <a:latin typeface="Arial" charset="0"/>
                <a:ea typeface="Arial" charset="0"/>
                <a:cs typeface="Arial" charset="0"/>
              </a:rPr>
              <a:t>to try out some </a:t>
            </a:r>
            <a:br>
              <a:rPr lang="en-GB" sz="1800" dirty="0">
                <a:solidFill>
                  <a:schemeClr val="dk1"/>
                </a:solidFill>
                <a:latin typeface="Arial" charset="0"/>
                <a:ea typeface="Arial" charset="0"/>
                <a:cs typeface="Arial" charset="0"/>
              </a:rPr>
            </a:br>
            <a:r>
              <a:rPr lang="en-GB" sz="1800" dirty="0">
                <a:solidFill>
                  <a:schemeClr val="dk1"/>
                </a:solidFill>
                <a:latin typeface="Arial" charset="0"/>
                <a:ea typeface="Arial" charset="0"/>
                <a:cs typeface="Arial" charset="0"/>
              </a:rPr>
              <a:t>of them with </a:t>
            </a:r>
            <a:br>
              <a:rPr lang="en-GB" sz="1800" dirty="0">
                <a:solidFill>
                  <a:schemeClr val="dk1"/>
                </a:solidFill>
                <a:latin typeface="Arial" charset="0"/>
                <a:ea typeface="Arial" charset="0"/>
                <a:cs typeface="Arial" charset="0"/>
              </a:rPr>
            </a:br>
            <a:r>
              <a:rPr lang="en-GB" sz="1800" dirty="0">
                <a:solidFill>
                  <a:schemeClr val="dk1"/>
                </a:solidFill>
                <a:latin typeface="Arial" charset="0"/>
                <a:ea typeface="Arial" charset="0"/>
                <a:cs typeface="Arial" charset="0"/>
              </a:rPr>
              <a:t>your friends.</a:t>
            </a:r>
          </a:p>
        </p:txBody>
      </p:sp>
      <p:pic>
        <p:nvPicPr>
          <p:cNvPr id="24" name="Graphic 1069">
            <a:extLst>
              <a:ext uri="{FF2B5EF4-FFF2-40B4-BE49-F238E27FC236}">
                <a16:creationId xmlns:a16="http://schemas.microsoft.com/office/drawing/2014/main" id="{B57E5F2C-45BD-894C-BD53-771FBBF459BD}"/>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1429" y="2867436"/>
            <a:ext cx="555341" cy="555341"/>
          </a:xfrm>
          <a:prstGeom prst="rect">
            <a:avLst/>
          </a:prstGeom>
        </p:spPr>
      </p:pic>
      <p:sp>
        <p:nvSpPr>
          <p:cNvPr id="27" name="Content Placeholder 18">
            <a:extLst>
              <a:ext uri="{FF2B5EF4-FFF2-40B4-BE49-F238E27FC236}">
                <a16:creationId xmlns:a16="http://schemas.microsoft.com/office/drawing/2014/main" id="{41CB5060-B763-B546-8C40-D952E835497B}"/>
              </a:ext>
            </a:extLst>
          </p:cNvPr>
          <p:cNvSpPr txBox="1">
            <a:spLocks/>
          </p:cNvSpPr>
          <p:nvPr/>
        </p:nvSpPr>
        <p:spPr>
          <a:xfrm>
            <a:off x="1623168" y="2895807"/>
            <a:ext cx="2713543" cy="498598"/>
          </a:xfrm>
          <a:prstGeom prst="rect">
            <a:avLst/>
          </a:prstGeom>
        </p:spPr>
        <p:txBody>
          <a:bodyPr vert="horz"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50">
              <a:spcBef>
                <a:spcPts val="0"/>
              </a:spcBef>
              <a:buSzPts val="1400"/>
            </a:pPr>
            <a:r>
              <a:rPr lang="en" sz="1800" dirty="0"/>
              <a:t>Diving, Swimming </a:t>
            </a:r>
            <a:br>
              <a:rPr lang="en" sz="1800" dirty="0"/>
            </a:br>
            <a:r>
              <a:rPr lang="en" sz="1800" dirty="0"/>
              <a:t>and Para Swimming</a:t>
            </a:r>
          </a:p>
        </p:txBody>
      </p:sp>
      <p:pic>
        <p:nvPicPr>
          <p:cNvPr id="11" name="Graphic 1051">
            <a:extLst>
              <a:ext uri="{FF2B5EF4-FFF2-40B4-BE49-F238E27FC236}">
                <a16:creationId xmlns:a16="http://schemas.microsoft.com/office/drawing/2014/main" id="{1BD08C66-30FB-4D47-8D4F-F127C67E457C}"/>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1429" y="3470599"/>
            <a:ext cx="555341" cy="555341"/>
          </a:xfrm>
          <a:prstGeom prst="rect">
            <a:avLst/>
          </a:prstGeom>
        </p:spPr>
      </p:pic>
      <p:sp>
        <p:nvSpPr>
          <p:cNvPr id="28" name="Content Placeholder 18">
            <a:extLst>
              <a:ext uri="{FF2B5EF4-FFF2-40B4-BE49-F238E27FC236}">
                <a16:creationId xmlns:a16="http://schemas.microsoft.com/office/drawing/2014/main" id="{AD00B0E8-7FE7-0B40-8C99-CD59889B7908}"/>
              </a:ext>
            </a:extLst>
          </p:cNvPr>
          <p:cNvSpPr txBox="1">
            <a:spLocks/>
          </p:cNvSpPr>
          <p:nvPr/>
        </p:nvSpPr>
        <p:spPr>
          <a:xfrm>
            <a:off x="1623168" y="3623620"/>
            <a:ext cx="2848823" cy="249299"/>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50" lvl="0" indent="-6350">
              <a:spcBef>
                <a:spcPts val="0"/>
              </a:spcBef>
              <a:buSzPts val="1400"/>
            </a:pPr>
            <a:r>
              <a:rPr lang="en" sz="1800" dirty="0"/>
              <a:t>Athletics and Para Athletics</a:t>
            </a:r>
          </a:p>
        </p:txBody>
      </p:sp>
      <p:pic>
        <p:nvPicPr>
          <p:cNvPr id="12" name="Graphic 1053">
            <a:extLst>
              <a:ext uri="{FF2B5EF4-FFF2-40B4-BE49-F238E27FC236}">
                <a16:creationId xmlns:a16="http://schemas.microsoft.com/office/drawing/2014/main" id="{DB34D66A-25A7-1D40-AFA9-2C6177E96C31}"/>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71429" y="4073762"/>
            <a:ext cx="555341" cy="555341"/>
          </a:xfrm>
          <a:prstGeom prst="rect">
            <a:avLst/>
          </a:prstGeom>
        </p:spPr>
      </p:pic>
      <p:sp>
        <p:nvSpPr>
          <p:cNvPr id="29" name="Content Placeholder 18">
            <a:extLst>
              <a:ext uri="{FF2B5EF4-FFF2-40B4-BE49-F238E27FC236}">
                <a16:creationId xmlns:a16="http://schemas.microsoft.com/office/drawing/2014/main" id="{1970501E-B023-4147-943C-FFD419445A80}"/>
              </a:ext>
            </a:extLst>
          </p:cNvPr>
          <p:cNvSpPr txBox="1">
            <a:spLocks/>
          </p:cNvSpPr>
          <p:nvPr/>
        </p:nvSpPr>
        <p:spPr>
          <a:xfrm>
            <a:off x="1623168" y="4226783"/>
            <a:ext cx="1369817" cy="249299"/>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buSzPts val="1400"/>
            </a:pPr>
            <a:r>
              <a:rPr lang="en" sz="1800" dirty="0"/>
              <a:t>Badminton</a:t>
            </a:r>
          </a:p>
        </p:txBody>
      </p:sp>
      <p:pic>
        <p:nvPicPr>
          <p:cNvPr id="25" name="Graphic 32">
            <a:extLst>
              <a:ext uri="{FF2B5EF4-FFF2-40B4-BE49-F238E27FC236}">
                <a16:creationId xmlns:a16="http://schemas.microsoft.com/office/drawing/2014/main" id="{C8E563CA-34BC-8F40-BC4E-463B791F0613}"/>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71429" y="4676925"/>
            <a:ext cx="555341" cy="555341"/>
          </a:xfrm>
          <a:prstGeom prst="rect">
            <a:avLst/>
          </a:prstGeom>
        </p:spPr>
      </p:pic>
      <p:sp>
        <p:nvSpPr>
          <p:cNvPr id="30" name="Content Placeholder 18">
            <a:extLst>
              <a:ext uri="{FF2B5EF4-FFF2-40B4-BE49-F238E27FC236}">
                <a16:creationId xmlns:a16="http://schemas.microsoft.com/office/drawing/2014/main" id="{D4448111-690C-4949-A578-6DB878439830}"/>
              </a:ext>
            </a:extLst>
          </p:cNvPr>
          <p:cNvSpPr txBox="1">
            <a:spLocks/>
          </p:cNvSpPr>
          <p:nvPr/>
        </p:nvSpPr>
        <p:spPr>
          <a:xfrm>
            <a:off x="1623168" y="4829946"/>
            <a:ext cx="1369817" cy="249299"/>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buSzPts val="1400"/>
            </a:pPr>
            <a:r>
              <a:rPr lang="en-GB" sz="1800" dirty="0"/>
              <a:t>Hockey</a:t>
            </a:r>
          </a:p>
        </p:txBody>
      </p:sp>
      <p:pic>
        <p:nvPicPr>
          <p:cNvPr id="22" name="Graphic 151">
            <a:extLst>
              <a:ext uri="{FF2B5EF4-FFF2-40B4-BE49-F238E27FC236}">
                <a16:creationId xmlns:a16="http://schemas.microsoft.com/office/drawing/2014/main" id="{D3937606-A0D4-344B-A71C-7952A4E0A5CE}"/>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71429" y="5280088"/>
            <a:ext cx="555341" cy="555341"/>
          </a:xfrm>
          <a:prstGeom prst="rect">
            <a:avLst/>
          </a:prstGeom>
        </p:spPr>
      </p:pic>
      <p:sp>
        <p:nvSpPr>
          <p:cNvPr id="31" name="Content Placeholder 18">
            <a:extLst>
              <a:ext uri="{FF2B5EF4-FFF2-40B4-BE49-F238E27FC236}">
                <a16:creationId xmlns:a16="http://schemas.microsoft.com/office/drawing/2014/main" id="{41D584ED-B567-F74D-8798-9DAF12A18593}"/>
              </a:ext>
            </a:extLst>
          </p:cNvPr>
          <p:cNvSpPr txBox="1">
            <a:spLocks/>
          </p:cNvSpPr>
          <p:nvPr/>
        </p:nvSpPr>
        <p:spPr>
          <a:xfrm>
            <a:off x="1623167" y="5308459"/>
            <a:ext cx="2713543" cy="49859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buSzPts val="1400"/>
            </a:pPr>
            <a:r>
              <a:rPr lang="en-GB" sz="1800" dirty="0"/>
              <a:t>Basketball 3x3 and Wheelchair Basketball 3x3</a:t>
            </a:r>
          </a:p>
        </p:txBody>
      </p:sp>
      <p:pic>
        <p:nvPicPr>
          <p:cNvPr id="23" name="Graphic 148">
            <a:extLst>
              <a:ext uri="{FF2B5EF4-FFF2-40B4-BE49-F238E27FC236}">
                <a16:creationId xmlns:a16="http://schemas.microsoft.com/office/drawing/2014/main" id="{B3EF1DF5-27CA-F64C-BF10-052039FA36B3}"/>
              </a:ext>
              <a:ext uri="{C183D7F6-B498-43B3-948B-1728B52AA6E4}">
                <adec:decorative xmlns:adec="http://schemas.microsoft.com/office/drawing/2017/decorative" val="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642296" y="2867436"/>
            <a:ext cx="555341" cy="555341"/>
          </a:xfrm>
          <a:prstGeom prst="rect">
            <a:avLst/>
          </a:prstGeom>
        </p:spPr>
      </p:pic>
      <p:sp>
        <p:nvSpPr>
          <p:cNvPr id="37" name="Content Placeholder 18">
            <a:extLst>
              <a:ext uri="{FF2B5EF4-FFF2-40B4-BE49-F238E27FC236}">
                <a16:creationId xmlns:a16="http://schemas.microsoft.com/office/drawing/2014/main" id="{72CD3C08-27EF-F244-8A66-47BBA7EE1903}"/>
              </a:ext>
            </a:extLst>
          </p:cNvPr>
          <p:cNvSpPr txBox="1">
            <a:spLocks/>
          </p:cNvSpPr>
          <p:nvPr/>
        </p:nvSpPr>
        <p:spPr>
          <a:xfrm>
            <a:off x="5294035" y="2895807"/>
            <a:ext cx="2713543" cy="498598"/>
          </a:xfrm>
          <a:prstGeom prst="rect">
            <a:avLst/>
          </a:prstGeom>
        </p:spPr>
        <p:txBody>
          <a:bodyPr vert="horz"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50">
              <a:spcBef>
                <a:spcPts val="0"/>
              </a:spcBef>
              <a:buSzPts val="1400"/>
            </a:pPr>
            <a:r>
              <a:rPr lang="en-GB" sz="1800" dirty="0"/>
              <a:t>Gymnastics: </a:t>
            </a:r>
            <a:br>
              <a:rPr lang="en-GB" sz="1800" dirty="0"/>
            </a:br>
            <a:r>
              <a:rPr lang="en-GB" sz="1800" dirty="0"/>
              <a:t>Rhythmic and Artistic</a:t>
            </a:r>
          </a:p>
        </p:txBody>
      </p:sp>
      <p:pic>
        <p:nvPicPr>
          <p:cNvPr id="13" name="Graphic 1059">
            <a:extLst>
              <a:ext uri="{FF2B5EF4-FFF2-40B4-BE49-F238E27FC236}">
                <a16:creationId xmlns:a16="http://schemas.microsoft.com/office/drawing/2014/main" id="{6E37344B-4B54-D24E-9698-556134AD3F0F}"/>
              </a:ext>
              <a:ext uri="{C183D7F6-B498-43B3-948B-1728B52AA6E4}">
                <adec:decorative xmlns:adec="http://schemas.microsoft.com/office/drawing/2017/decorative" val="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642296" y="3470599"/>
            <a:ext cx="555341" cy="555341"/>
          </a:xfrm>
          <a:prstGeom prst="rect">
            <a:avLst/>
          </a:prstGeom>
        </p:spPr>
      </p:pic>
      <p:sp>
        <p:nvSpPr>
          <p:cNvPr id="38" name="Content Placeholder 18">
            <a:extLst>
              <a:ext uri="{FF2B5EF4-FFF2-40B4-BE49-F238E27FC236}">
                <a16:creationId xmlns:a16="http://schemas.microsoft.com/office/drawing/2014/main" id="{241856B6-CB87-E34B-B569-6574B22129DC}"/>
              </a:ext>
            </a:extLst>
          </p:cNvPr>
          <p:cNvSpPr txBox="1">
            <a:spLocks/>
          </p:cNvSpPr>
          <p:nvPr/>
        </p:nvSpPr>
        <p:spPr>
          <a:xfrm>
            <a:off x="5294036" y="3623620"/>
            <a:ext cx="834548" cy="249299"/>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50" lvl="0" indent="-6350">
              <a:spcBef>
                <a:spcPts val="0"/>
              </a:spcBef>
              <a:buSzPts val="1400"/>
            </a:pPr>
            <a:r>
              <a:rPr lang="en-GB" sz="1800" dirty="0"/>
              <a:t>Boxing</a:t>
            </a:r>
          </a:p>
        </p:txBody>
      </p:sp>
      <p:pic>
        <p:nvPicPr>
          <p:cNvPr id="14" name="Graphic 1061">
            <a:extLst>
              <a:ext uri="{FF2B5EF4-FFF2-40B4-BE49-F238E27FC236}">
                <a16:creationId xmlns:a16="http://schemas.microsoft.com/office/drawing/2014/main" id="{01FEB443-8E2D-8748-ADF2-D90777D4E4F9}"/>
              </a:ext>
              <a:ext uri="{C183D7F6-B498-43B3-948B-1728B52AA6E4}">
                <adec:decorative xmlns:adec="http://schemas.microsoft.com/office/drawing/2017/decorative" val="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642296" y="4073762"/>
            <a:ext cx="555341" cy="555341"/>
          </a:xfrm>
          <a:prstGeom prst="rect">
            <a:avLst/>
          </a:prstGeom>
        </p:spPr>
      </p:pic>
      <p:sp>
        <p:nvSpPr>
          <p:cNvPr id="39" name="Content Placeholder 18">
            <a:extLst>
              <a:ext uri="{FF2B5EF4-FFF2-40B4-BE49-F238E27FC236}">
                <a16:creationId xmlns:a16="http://schemas.microsoft.com/office/drawing/2014/main" id="{28D8A6ED-A507-4544-B7FE-2CAD32339ADF}"/>
              </a:ext>
            </a:extLst>
          </p:cNvPr>
          <p:cNvSpPr txBox="1">
            <a:spLocks/>
          </p:cNvSpPr>
          <p:nvPr/>
        </p:nvSpPr>
        <p:spPr>
          <a:xfrm>
            <a:off x="5294035" y="4226783"/>
            <a:ext cx="1369817" cy="249299"/>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buSzPts val="1400"/>
            </a:pPr>
            <a:r>
              <a:rPr lang="en-GB" sz="1800" dirty="0"/>
              <a:t>Cricket T20</a:t>
            </a:r>
          </a:p>
        </p:txBody>
      </p:sp>
      <p:pic>
        <p:nvPicPr>
          <p:cNvPr id="26" name="Graphic 33">
            <a:extLst>
              <a:ext uri="{FF2B5EF4-FFF2-40B4-BE49-F238E27FC236}">
                <a16:creationId xmlns:a16="http://schemas.microsoft.com/office/drawing/2014/main" id="{91D7B2C4-5888-094B-967C-EF050444ABDB}"/>
              </a:ext>
              <a:ext uri="{C183D7F6-B498-43B3-948B-1728B52AA6E4}">
                <adec:decorative xmlns:adec="http://schemas.microsoft.com/office/drawing/2017/decorative" val="1"/>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4642296" y="4676925"/>
            <a:ext cx="555341" cy="555341"/>
          </a:xfrm>
          <a:prstGeom prst="rect">
            <a:avLst/>
          </a:prstGeom>
        </p:spPr>
      </p:pic>
      <p:sp>
        <p:nvSpPr>
          <p:cNvPr id="40" name="Content Placeholder 18">
            <a:extLst>
              <a:ext uri="{FF2B5EF4-FFF2-40B4-BE49-F238E27FC236}">
                <a16:creationId xmlns:a16="http://schemas.microsoft.com/office/drawing/2014/main" id="{9781EECA-E118-7D46-80B7-759AFF2E8F9A}"/>
              </a:ext>
            </a:extLst>
          </p:cNvPr>
          <p:cNvSpPr txBox="1">
            <a:spLocks/>
          </p:cNvSpPr>
          <p:nvPr/>
        </p:nvSpPr>
        <p:spPr>
          <a:xfrm>
            <a:off x="5294035" y="4829946"/>
            <a:ext cx="1369817" cy="249299"/>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buSzPts val="1400"/>
            </a:pPr>
            <a:r>
              <a:rPr lang="en-GB" sz="1800" dirty="0"/>
              <a:t>Judo</a:t>
            </a:r>
          </a:p>
        </p:txBody>
      </p:sp>
      <p:pic>
        <p:nvPicPr>
          <p:cNvPr id="15" name="Graphic 1055">
            <a:extLst>
              <a:ext uri="{FF2B5EF4-FFF2-40B4-BE49-F238E27FC236}">
                <a16:creationId xmlns:a16="http://schemas.microsoft.com/office/drawing/2014/main" id="{13B1F49D-1B13-C84A-A690-0BF6E44D1A6C}"/>
              </a:ext>
              <a:ext uri="{C183D7F6-B498-43B3-948B-1728B52AA6E4}">
                <adec:decorative xmlns:adec="http://schemas.microsoft.com/office/drawing/2017/decorative" val="1"/>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642296" y="5280088"/>
            <a:ext cx="555341" cy="555341"/>
          </a:xfrm>
          <a:prstGeom prst="rect">
            <a:avLst/>
          </a:prstGeom>
        </p:spPr>
      </p:pic>
      <p:sp>
        <p:nvSpPr>
          <p:cNvPr id="41" name="Content Placeholder 18">
            <a:extLst>
              <a:ext uri="{FF2B5EF4-FFF2-40B4-BE49-F238E27FC236}">
                <a16:creationId xmlns:a16="http://schemas.microsoft.com/office/drawing/2014/main" id="{3CA09F31-EC80-E54B-849C-FC92F068E36A}"/>
              </a:ext>
            </a:extLst>
          </p:cNvPr>
          <p:cNvSpPr txBox="1">
            <a:spLocks/>
          </p:cNvSpPr>
          <p:nvPr/>
        </p:nvSpPr>
        <p:spPr>
          <a:xfrm>
            <a:off x="5294034" y="5433109"/>
            <a:ext cx="2713543" cy="249299"/>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buSzPts val="1400"/>
            </a:pPr>
            <a:r>
              <a:rPr lang="en-GB" sz="1800" dirty="0"/>
              <a:t>Beach Volleyball</a:t>
            </a:r>
          </a:p>
        </p:txBody>
      </p:sp>
    </p:spTree>
    <p:extLst>
      <p:ext uri="{BB962C8B-B14F-4D97-AF65-F5344CB8AC3E}">
        <p14:creationId xmlns:p14="http://schemas.microsoft.com/office/powerpoint/2010/main" val="486514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Image of items included in the Bring the Power Festival box">
            <a:extLst>
              <a:ext uri="{FF2B5EF4-FFF2-40B4-BE49-F238E27FC236}">
                <a16:creationId xmlns:a16="http://schemas.microsoft.com/office/drawing/2014/main" id="{3BD62080-D99A-6846-8E11-F32B333D4C68}"/>
              </a:ext>
            </a:extLst>
          </p:cNvPr>
          <p:cNvGrpSpPr/>
          <p:nvPr/>
        </p:nvGrpSpPr>
        <p:grpSpPr>
          <a:xfrm>
            <a:off x="7071507" y="1039932"/>
            <a:ext cx="4766683" cy="3640478"/>
            <a:chOff x="6936866" y="1071563"/>
            <a:chExt cx="4925695" cy="3761921"/>
          </a:xfrm>
        </p:grpSpPr>
        <p:sp>
          <p:nvSpPr>
            <p:cNvPr id="9" name="Rectangle 8">
              <a:extLst>
                <a:ext uri="{FF2B5EF4-FFF2-40B4-BE49-F238E27FC236}">
                  <a16:creationId xmlns:a16="http://schemas.microsoft.com/office/drawing/2014/main" id="{EF45188A-1BE5-1045-B700-BE6CEFAAFC5B}"/>
                </a:ext>
              </a:extLst>
            </p:cNvPr>
            <p:cNvSpPr/>
            <p:nvPr/>
          </p:nvSpPr>
          <p:spPr>
            <a:xfrm rot="257396">
              <a:off x="6936866" y="1196866"/>
              <a:ext cx="4813423" cy="36366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0" name="Picture 9" descr="A picture containing text, queen&#10;&#10;Description automatically generated">
              <a:extLst>
                <a:ext uri="{FF2B5EF4-FFF2-40B4-BE49-F238E27FC236}">
                  <a16:creationId xmlns:a16="http://schemas.microsoft.com/office/drawing/2014/main" id="{22EE7E0D-A4B5-BE45-B20C-AE2954E26B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355234">
              <a:off x="7033639" y="1071563"/>
              <a:ext cx="4828922" cy="3652534"/>
            </a:xfrm>
            <a:prstGeom prst="rect">
              <a:avLst/>
            </a:prstGeom>
          </p:spPr>
        </p:pic>
      </p:grpSp>
      <p:sp>
        <p:nvSpPr>
          <p:cNvPr id="28" name="Title 15">
            <a:extLst>
              <a:ext uri="{FF2B5EF4-FFF2-40B4-BE49-F238E27FC236}">
                <a16:creationId xmlns:a16="http://schemas.microsoft.com/office/drawing/2014/main" id="{D4569264-7923-4743-90CA-510ABA9A9D13}"/>
              </a:ext>
            </a:extLst>
          </p:cNvPr>
          <p:cNvSpPr>
            <a:spLocks noGrp="1"/>
          </p:cNvSpPr>
          <p:nvPr>
            <p:ph type="title"/>
          </p:nvPr>
        </p:nvSpPr>
        <p:spPr>
          <a:xfrm>
            <a:off x="932180" y="665558"/>
            <a:ext cx="6117206" cy="1575435"/>
          </a:xfrm>
        </p:spPr>
        <p:txBody>
          <a:bodyPr/>
          <a:lstStyle/>
          <a:p>
            <a:r>
              <a:rPr lang="en-US" b="1" dirty="0"/>
              <a:t>SHARE YOUR PLANS TO WIN A  BRING THE POWER FESTIVAL BOX!</a:t>
            </a:r>
          </a:p>
        </p:txBody>
      </p:sp>
      <p:pic>
        <p:nvPicPr>
          <p:cNvPr id="29" name="Picture 28">
            <a:extLst>
              <a:ext uri="{FF2B5EF4-FFF2-40B4-BE49-F238E27FC236}">
                <a16:creationId xmlns:a16="http://schemas.microsoft.com/office/drawing/2014/main" id="{C2F026A8-0D7B-7B4E-8C25-4E831148FD8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91280" y="2137850"/>
            <a:ext cx="3431847" cy="206285"/>
          </a:xfrm>
          <a:prstGeom prst="rect">
            <a:avLst/>
          </a:prstGeom>
        </p:spPr>
      </p:pic>
      <p:sp>
        <p:nvSpPr>
          <p:cNvPr id="32"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932180" y="2657667"/>
            <a:ext cx="4925695" cy="2817443"/>
          </a:xfrm>
        </p:spPr>
        <p:txBody>
          <a:bodyPr>
            <a:noAutofit/>
          </a:bodyPr>
          <a:lstStyle/>
          <a:p>
            <a:pPr algn="l"/>
            <a:r>
              <a:rPr lang="en-US" sz="1800" dirty="0">
                <a:solidFill>
                  <a:schemeClr val="dk1"/>
                </a:solidFill>
                <a:latin typeface="Arial" charset="0"/>
                <a:cs typeface="Arial" charset="0"/>
              </a:rPr>
              <a:t>Be one of the first ten schools in your region to share your event plans and you could win </a:t>
            </a:r>
            <a:br>
              <a:rPr lang="en-US" sz="1800" dirty="0">
                <a:solidFill>
                  <a:schemeClr val="dk1"/>
                </a:solidFill>
                <a:latin typeface="Arial" charset="0"/>
                <a:cs typeface="Arial" charset="0"/>
              </a:rPr>
            </a:br>
            <a:r>
              <a:rPr lang="en-US" sz="1800" dirty="0">
                <a:solidFill>
                  <a:schemeClr val="dk1"/>
                </a:solidFill>
                <a:latin typeface="Arial" charset="0"/>
                <a:cs typeface="Arial" charset="0"/>
              </a:rPr>
              <a:t>a Bring the Power Festival Box!</a:t>
            </a:r>
          </a:p>
          <a:p>
            <a:pPr algn="l"/>
            <a:r>
              <a:rPr lang="en-US" sz="1800" dirty="0">
                <a:solidFill>
                  <a:schemeClr val="dk1"/>
                </a:solidFill>
                <a:latin typeface="Arial" charset="0"/>
                <a:cs typeface="Arial" charset="0"/>
              </a:rPr>
              <a:t>Filled with bunting, banners, posters and button badges, this box has all the accessories you'll need to kickstart your event.</a:t>
            </a:r>
            <a:endParaRPr lang="en-US" sz="1600" dirty="0">
              <a:solidFill>
                <a:srgbClr val="1D1C1D"/>
              </a:solidFill>
              <a:effectLst/>
            </a:endParaRPr>
          </a:p>
          <a:p>
            <a:pPr algn="l"/>
            <a:r>
              <a:rPr lang="en-US" sz="1800" dirty="0">
                <a:solidFill>
                  <a:schemeClr val="dk1"/>
                </a:solidFill>
                <a:latin typeface="Arial" charset="0"/>
                <a:cs typeface="Arial" charset="0"/>
              </a:rPr>
              <a:t>Simply share your plans using our </a:t>
            </a:r>
            <a:r>
              <a:rPr lang="en-US" sz="1800" dirty="0">
                <a:solidFill>
                  <a:schemeClr val="dk1"/>
                </a:solidFill>
                <a:latin typeface="Arial" charset="0"/>
                <a:cs typeface="Arial" charset="0"/>
                <a:hlinkClick r:id="rId5"/>
              </a:rPr>
              <a:t>online form </a:t>
            </a:r>
            <a:r>
              <a:rPr lang="en-US" sz="1800" dirty="0">
                <a:solidFill>
                  <a:schemeClr val="dk1"/>
                </a:solidFill>
                <a:latin typeface="Arial" charset="0"/>
                <a:cs typeface="Arial" charset="0"/>
              </a:rPr>
              <a:t>for the chance to win.</a:t>
            </a:r>
          </a:p>
        </p:txBody>
      </p:sp>
      <p:pic>
        <p:nvPicPr>
          <p:cNvPr id="34" name="Picture 33">
            <a:extLst>
              <a:ext uri="{C183D7F6-B498-43B3-948B-1728B52AA6E4}">
                <adec:decorative xmlns:adec="http://schemas.microsoft.com/office/drawing/2017/decorative" val="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075438" y="3997829"/>
            <a:ext cx="4810926" cy="2783951"/>
          </a:xfrm>
          <a:prstGeom prst="rect">
            <a:avLst/>
          </a:prstGeom>
        </p:spPr>
      </p:pic>
    </p:spTree>
    <p:extLst>
      <p:ext uri="{BB962C8B-B14F-4D97-AF65-F5344CB8AC3E}">
        <p14:creationId xmlns:p14="http://schemas.microsoft.com/office/powerpoint/2010/main" val="317991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E9F36D1-26C3-A942-B57F-0CE6E9DD3ABD}"/>
              </a:ext>
              <a:ext uri="{C183D7F6-B498-43B3-948B-1728B52AA6E4}">
                <adec:decorative xmlns:adec="http://schemas.microsoft.com/office/drawing/2017/decorative" val="1"/>
              </a:ext>
            </a:extLst>
          </p:cNvPr>
          <p:cNvGrpSpPr/>
          <p:nvPr/>
        </p:nvGrpSpPr>
        <p:grpSpPr>
          <a:xfrm>
            <a:off x="932180" y="2684497"/>
            <a:ext cx="3841568" cy="3049771"/>
            <a:chOff x="1127842" y="2602304"/>
            <a:chExt cx="3841568" cy="3049771"/>
          </a:xfrm>
        </p:grpSpPr>
        <p:sp>
          <p:nvSpPr>
            <p:cNvPr id="25" name="Rectangle 24">
              <a:extLst>
                <a:ext uri="{FF2B5EF4-FFF2-40B4-BE49-F238E27FC236}">
                  <a16:creationId xmlns:a16="http://schemas.microsoft.com/office/drawing/2014/main" id="{FD4FB6BA-3C37-5C4E-907B-D60854A723D5}"/>
                </a:ext>
              </a:extLst>
            </p:cNvPr>
            <p:cNvSpPr/>
            <p:nvPr/>
          </p:nvSpPr>
          <p:spPr>
            <a:xfrm rot="5280000">
              <a:off x="1520480" y="2298240"/>
              <a:ext cx="2961197" cy="37464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6" name="Rectangle 25"/>
            <p:cNvSpPr/>
            <p:nvPr/>
          </p:nvSpPr>
          <p:spPr>
            <a:xfrm>
              <a:off x="1243567" y="2602304"/>
              <a:ext cx="3725843" cy="297065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7" name="Content Placeholder 6">
            <a:extLst>
              <a:ext uri="{FF2B5EF4-FFF2-40B4-BE49-F238E27FC236}">
                <a16:creationId xmlns:a16="http://schemas.microsoft.com/office/drawing/2014/main" id="{72A44BD4-ACD6-F442-ADF5-B0BBD3271DE3}"/>
              </a:ext>
            </a:extLst>
          </p:cNvPr>
          <p:cNvSpPr txBox="1">
            <a:spLocks/>
          </p:cNvSpPr>
          <p:nvPr/>
        </p:nvSpPr>
        <p:spPr>
          <a:xfrm>
            <a:off x="1238538" y="2891998"/>
            <a:ext cx="3564319" cy="257790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dirty="0">
                <a:latin typeface="Arial" charset="0"/>
                <a:ea typeface="Arial" charset="0"/>
                <a:cs typeface="Arial" charset="0"/>
                <a:sym typeface="Calibri"/>
              </a:rPr>
              <a:t>Ask your teacher to share your activities on social media using:</a:t>
            </a:r>
          </a:p>
          <a:p>
            <a:pPr lvl="0"/>
            <a:r>
              <a:rPr lang="en-GB" b="1" dirty="0">
                <a:latin typeface="Arial" charset="0"/>
                <a:ea typeface="Arial" charset="0"/>
                <a:cs typeface="Arial" charset="0"/>
                <a:sym typeface="Calibri"/>
              </a:rPr>
              <a:t>#</a:t>
            </a:r>
            <a:r>
              <a:rPr lang="en-GB" b="1" dirty="0" err="1">
                <a:latin typeface="Arial" charset="0"/>
                <a:ea typeface="Arial" charset="0"/>
                <a:cs typeface="Arial" charset="0"/>
                <a:sym typeface="Calibri"/>
              </a:rPr>
              <a:t>BringThePower</a:t>
            </a:r>
            <a:endParaRPr lang="en-GB" b="1" dirty="0">
              <a:latin typeface="Arial" charset="0"/>
              <a:ea typeface="Arial" charset="0"/>
              <a:cs typeface="Arial" charset="0"/>
              <a:sym typeface="Calibri"/>
            </a:endParaRPr>
          </a:p>
          <a:p>
            <a:pPr lvl="0"/>
            <a:r>
              <a:rPr lang="en-GB" b="1" dirty="0">
                <a:latin typeface="Arial" charset="0"/>
                <a:ea typeface="Arial" charset="0"/>
                <a:cs typeface="Arial" charset="0"/>
                <a:sym typeface="Calibri"/>
              </a:rPr>
              <a:t>#B2022</a:t>
            </a:r>
          </a:p>
          <a:p>
            <a:pPr lvl="0"/>
            <a:endParaRPr lang="en-GB" b="1" dirty="0">
              <a:latin typeface="Arial" charset="0"/>
              <a:ea typeface="Arial" charset="0"/>
              <a:cs typeface="Arial" charset="0"/>
            </a:endParaRPr>
          </a:p>
          <a:p>
            <a:pPr lvl="0">
              <a:spcBef>
                <a:spcPts val="0"/>
              </a:spcBef>
            </a:pPr>
            <a:r>
              <a:rPr lang="en-GB" dirty="0">
                <a:solidFill>
                  <a:schemeClr val="dk1"/>
                </a:solidFill>
                <a:latin typeface="Arial" charset="0"/>
                <a:ea typeface="Arial" charset="0"/>
                <a:cs typeface="Arial" charset="0"/>
                <a:sym typeface="Calibri"/>
              </a:rPr>
              <a:t>Each week we will be giving </a:t>
            </a:r>
            <a:br>
              <a:rPr lang="en-GB" dirty="0">
                <a:solidFill>
                  <a:schemeClr val="dk1"/>
                </a:solidFill>
                <a:latin typeface="Arial" charset="0"/>
                <a:ea typeface="Arial" charset="0"/>
                <a:cs typeface="Arial" charset="0"/>
                <a:sym typeface="Calibri"/>
              </a:rPr>
            </a:br>
            <a:r>
              <a:rPr lang="en-GB" dirty="0">
                <a:solidFill>
                  <a:schemeClr val="dk1"/>
                </a:solidFill>
                <a:latin typeface="Arial" charset="0"/>
                <a:ea typeface="Arial" charset="0"/>
                <a:cs typeface="Arial" charset="0"/>
                <a:sym typeface="Calibri"/>
              </a:rPr>
              <a:t>away posters, branded kit </a:t>
            </a:r>
            <a:br>
              <a:rPr lang="en-GB" dirty="0">
                <a:solidFill>
                  <a:schemeClr val="dk1"/>
                </a:solidFill>
                <a:latin typeface="Arial" charset="0"/>
                <a:ea typeface="Arial" charset="0"/>
                <a:cs typeface="Arial" charset="0"/>
                <a:sym typeface="Calibri"/>
              </a:rPr>
            </a:br>
            <a:r>
              <a:rPr lang="en-GB" dirty="0">
                <a:solidFill>
                  <a:schemeClr val="dk1"/>
                </a:solidFill>
                <a:latin typeface="Arial" charset="0"/>
                <a:ea typeface="Arial" charset="0"/>
                <a:cs typeface="Arial" charset="0"/>
                <a:sym typeface="Calibri"/>
              </a:rPr>
              <a:t>and messages from athletes!</a:t>
            </a:r>
          </a:p>
        </p:txBody>
      </p:sp>
      <p:sp>
        <p:nvSpPr>
          <p:cNvPr id="29" name="Content Placeholder 6">
            <a:extLst>
              <a:ext uri="{FF2B5EF4-FFF2-40B4-BE49-F238E27FC236}">
                <a16:creationId xmlns:a16="http://schemas.microsoft.com/office/drawing/2014/main" id="{6428C8C8-406E-5045-B61C-3C907351DFB0}"/>
              </a:ext>
            </a:extLst>
          </p:cNvPr>
          <p:cNvSpPr txBox="1">
            <a:spLocks/>
          </p:cNvSpPr>
          <p:nvPr/>
        </p:nvSpPr>
        <p:spPr>
          <a:xfrm>
            <a:off x="932180" y="1689214"/>
            <a:ext cx="7926070" cy="8105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None/>
            </a:pPr>
            <a:r>
              <a:rPr lang="en" sz="2200" dirty="0">
                <a:latin typeface="Arial" charset="0"/>
                <a:ea typeface="Arial" charset="0"/>
                <a:cs typeface="Arial" charset="0"/>
              </a:rPr>
              <a:t>We would love to hear how you are Bringing the Power to your school. </a:t>
            </a:r>
            <a:r>
              <a:rPr lang="en" sz="2200">
                <a:latin typeface="Arial" charset="0"/>
                <a:ea typeface="Arial" charset="0"/>
                <a:cs typeface="Arial" charset="0"/>
              </a:rPr>
              <a:t>There </a:t>
            </a:r>
            <a:r>
              <a:rPr lang="en" sz="2200" dirty="0">
                <a:latin typeface="Arial" charset="0"/>
                <a:ea typeface="Arial" charset="0"/>
                <a:cs typeface="Arial" charset="0"/>
              </a:rPr>
              <a:t>are lots of ways to win exciting rewards!</a:t>
            </a:r>
          </a:p>
        </p:txBody>
      </p:sp>
      <p:sp>
        <p:nvSpPr>
          <p:cNvPr id="36" name="Title 15">
            <a:extLst>
              <a:ext uri="{FF2B5EF4-FFF2-40B4-BE49-F238E27FC236}">
                <a16:creationId xmlns:a16="http://schemas.microsoft.com/office/drawing/2014/main" id="{D4569264-7923-4743-90CA-510ABA9A9D13}"/>
              </a:ext>
            </a:extLst>
          </p:cNvPr>
          <p:cNvSpPr>
            <a:spLocks noGrp="1"/>
          </p:cNvSpPr>
          <p:nvPr>
            <p:ph type="title"/>
          </p:nvPr>
        </p:nvSpPr>
        <p:spPr>
          <a:xfrm>
            <a:off x="932180" y="288985"/>
            <a:ext cx="10327640" cy="1575435"/>
          </a:xfrm>
        </p:spPr>
        <p:txBody>
          <a:bodyPr/>
          <a:lstStyle/>
          <a:p>
            <a:r>
              <a:rPr lang="en-US" b="1" dirty="0"/>
              <a:t>WIN REWARDS!</a:t>
            </a:r>
          </a:p>
        </p:txBody>
      </p:sp>
      <p:pic>
        <p:nvPicPr>
          <p:cNvPr id="37" name="Picture 36">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91280" y="1285046"/>
            <a:ext cx="3650341" cy="219419"/>
          </a:xfrm>
          <a:prstGeom prst="rect">
            <a:avLst/>
          </a:prstGeom>
        </p:spPr>
      </p:pic>
      <p:grpSp>
        <p:nvGrpSpPr>
          <p:cNvPr id="4" name="Group 3">
            <a:extLst>
              <a:ext uri="{FF2B5EF4-FFF2-40B4-BE49-F238E27FC236}">
                <a16:creationId xmlns:a16="http://schemas.microsoft.com/office/drawing/2014/main" id="{5E732FE5-2119-8240-BE1E-56AEBBE74754}"/>
              </a:ext>
              <a:ext uri="{C183D7F6-B498-43B3-948B-1728B52AA6E4}">
                <adec:decorative xmlns:adec="http://schemas.microsoft.com/office/drawing/2017/decorative" val="1"/>
              </a:ext>
            </a:extLst>
          </p:cNvPr>
          <p:cNvGrpSpPr/>
          <p:nvPr/>
        </p:nvGrpSpPr>
        <p:grpSpPr>
          <a:xfrm>
            <a:off x="4993490" y="2684497"/>
            <a:ext cx="3253549" cy="3107531"/>
            <a:chOff x="4993490" y="2684497"/>
            <a:chExt cx="3253549" cy="3107531"/>
          </a:xfrm>
        </p:grpSpPr>
        <p:sp>
          <p:nvSpPr>
            <p:cNvPr id="12" name="Rectangle 11">
              <a:extLst>
                <a:ext uri="{FF2B5EF4-FFF2-40B4-BE49-F238E27FC236}">
                  <a16:creationId xmlns:a16="http://schemas.microsoft.com/office/drawing/2014/main" id="{6608E9E8-AC23-954C-BF5E-AEE068012429}"/>
                </a:ext>
              </a:extLst>
            </p:cNvPr>
            <p:cNvSpPr/>
            <p:nvPr/>
          </p:nvSpPr>
          <p:spPr>
            <a:xfrm rot="5340000">
              <a:off x="5040420" y="2741315"/>
              <a:ext cx="3003783" cy="30976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172980D9-793B-AE0A-2233-1C29B86BB9D1}"/>
                </a:ext>
              </a:extLst>
            </p:cNvPr>
            <p:cNvSpPr/>
            <p:nvPr/>
          </p:nvSpPr>
          <p:spPr>
            <a:xfrm>
              <a:off x="5098272" y="2684497"/>
              <a:ext cx="3148767" cy="3054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4" name="Content Placeholder 6">
            <a:extLst>
              <a:ext uri="{FF2B5EF4-FFF2-40B4-BE49-F238E27FC236}">
                <a16:creationId xmlns:a16="http://schemas.microsoft.com/office/drawing/2014/main" id="{BADFF8A2-04F7-7AC5-262E-3CBDFB877892}"/>
              </a:ext>
            </a:extLst>
          </p:cNvPr>
          <p:cNvSpPr txBox="1">
            <a:spLocks/>
          </p:cNvSpPr>
          <p:nvPr/>
        </p:nvSpPr>
        <p:spPr>
          <a:xfrm>
            <a:off x="5320194" y="2879252"/>
            <a:ext cx="2847156" cy="249800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b="1" dirty="0">
                <a:latin typeface="Arial" charset="0"/>
                <a:ea typeface="Arial" charset="0"/>
                <a:cs typeface="Arial" charset="0"/>
                <a:sym typeface="Calibri"/>
              </a:rPr>
              <a:t>Virtual athlete visits</a:t>
            </a:r>
          </a:p>
          <a:p>
            <a:r>
              <a:rPr lang="en-US" dirty="0">
                <a:solidFill>
                  <a:srgbClr val="000000"/>
                </a:solidFill>
                <a:effectLst/>
                <a:latin typeface="Arial" panose="020B0604020202020204" pitchFamily="34" charset="0"/>
              </a:rPr>
              <a:t>Teachers, share pictures </a:t>
            </a:r>
            <a:br>
              <a:rPr lang="en-US" dirty="0">
                <a:solidFill>
                  <a:srgbClr val="000000"/>
                </a:solidFill>
                <a:effectLst/>
                <a:latin typeface="Arial" panose="020B0604020202020204" pitchFamily="34" charset="0"/>
              </a:rPr>
            </a:br>
            <a:r>
              <a:rPr lang="en-US" dirty="0">
                <a:solidFill>
                  <a:srgbClr val="000000"/>
                </a:solidFill>
                <a:effectLst/>
                <a:latin typeface="Arial" panose="020B0604020202020204" pitchFamily="34" charset="0"/>
              </a:rPr>
              <a:t>and videos of your Festival Day on social media to have the chance of winning an athlete visit </a:t>
            </a:r>
            <a:br>
              <a:rPr lang="en-US" dirty="0">
                <a:solidFill>
                  <a:srgbClr val="000000"/>
                </a:solidFill>
                <a:effectLst/>
                <a:latin typeface="Arial" panose="020B0604020202020204" pitchFamily="34" charset="0"/>
              </a:rPr>
            </a:br>
            <a:r>
              <a:rPr lang="en-US" dirty="0">
                <a:solidFill>
                  <a:srgbClr val="000000"/>
                </a:solidFill>
                <a:effectLst/>
                <a:latin typeface="Arial" panose="020B0604020202020204" pitchFamily="34" charset="0"/>
              </a:rPr>
              <a:t>for your school. </a:t>
            </a:r>
          </a:p>
          <a:p>
            <a:pPr lvl="0"/>
            <a:r>
              <a:rPr lang="en-GB" b="1" dirty="0">
                <a:latin typeface="Arial" charset="0"/>
                <a:ea typeface="Arial" charset="0"/>
                <a:cs typeface="Arial" charset="0"/>
                <a:sym typeface="Calibri"/>
              </a:rPr>
              <a:t>#BringThePower</a:t>
            </a:r>
          </a:p>
          <a:p>
            <a:pPr lvl="0"/>
            <a:r>
              <a:rPr lang="en-GB" b="1" dirty="0">
                <a:latin typeface="Arial" charset="0"/>
                <a:ea typeface="Arial" charset="0"/>
                <a:cs typeface="Arial" charset="0"/>
                <a:sym typeface="Calibri"/>
              </a:rPr>
              <a:t>#B2022</a:t>
            </a:r>
          </a:p>
        </p:txBody>
      </p:sp>
      <p:pic>
        <p:nvPicPr>
          <p:cNvPr id="5" name="Picture 4">
            <a:extLst>
              <a:ext uri="{FF2B5EF4-FFF2-40B4-BE49-F238E27FC236}">
                <a16:creationId xmlns:a16="http://schemas.microsoft.com/office/drawing/2014/main" id="{CABA5A88-4C40-5D4D-928B-E4721C5F44A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28713" y="288985"/>
            <a:ext cx="3559392" cy="4968815"/>
          </a:xfrm>
          <a:prstGeom prst="rect">
            <a:avLst/>
          </a:prstGeom>
        </p:spPr>
      </p:pic>
    </p:spTree>
    <p:extLst>
      <p:ext uri="{BB962C8B-B14F-4D97-AF65-F5344CB8AC3E}">
        <p14:creationId xmlns:p14="http://schemas.microsoft.com/office/powerpoint/2010/main" val="711356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43283CA-3BC3-5142-9A19-AB6A33AE5D5A}"/>
              </a:ext>
              <a:ext uri="{C183D7F6-B498-43B3-948B-1728B52AA6E4}">
                <adec:decorative xmlns:adec="http://schemas.microsoft.com/office/drawing/2017/decorative" val="1"/>
              </a:ext>
            </a:extLst>
          </p:cNvPr>
          <p:cNvGrpSpPr/>
          <p:nvPr/>
        </p:nvGrpSpPr>
        <p:grpSpPr>
          <a:xfrm>
            <a:off x="5660723" y="2515219"/>
            <a:ext cx="5530260" cy="2733276"/>
            <a:chOff x="5660723" y="2540271"/>
            <a:chExt cx="5530260" cy="2733276"/>
          </a:xfrm>
        </p:grpSpPr>
        <p:sp>
          <p:nvSpPr>
            <p:cNvPr id="22" name="Rectangle 21">
              <a:extLst>
                <a:ext uri="{FF2B5EF4-FFF2-40B4-BE49-F238E27FC236}">
                  <a16:creationId xmlns:a16="http://schemas.microsoft.com/office/drawing/2014/main" id="{FD4FB6BA-3C37-5C4E-907B-D60854A723D5}"/>
                </a:ext>
              </a:extLst>
            </p:cNvPr>
            <p:cNvSpPr/>
            <p:nvPr/>
          </p:nvSpPr>
          <p:spPr>
            <a:xfrm rot="5234790">
              <a:off x="7075372" y="1284782"/>
              <a:ext cx="2574116" cy="54034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3" name="Rectangle 22"/>
            <p:cNvSpPr/>
            <p:nvPr/>
          </p:nvSpPr>
          <p:spPr>
            <a:xfrm>
              <a:off x="5788828" y="2540271"/>
              <a:ext cx="5402155" cy="2620452"/>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9" name="Content Placeholder 6">
            <a:extLst>
              <a:ext uri="{FF2B5EF4-FFF2-40B4-BE49-F238E27FC236}">
                <a16:creationId xmlns:a16="http://schemas.microsoft.com/office/drawing/2014/main" id="{6428C8C8-406E-5045-B61C-3C907351DFB0}"/>
              </a:ext>
            </a:extLst>
          </p:cNvPr>
          <p:cNvSpPr txBox="1">
            <a:spLocks/>
          </p:cNvSpPr>
          <p:nvPr/>
        </p:nvSpPr>
        <p:spPr>
          <a:xfrm>
            <a:off x="932180" y="1774941"/>
            <a:ext cx="7891186" cy="7679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dirty="0">
                <a:latin typeface="Arial" panose="020B0604020202020204" pitchFamily="34" charset="0"/>
                <a:ea typeface="Arial" charset="0"/>
                <a:cs typeface="Arial" panose="020B0604020202020204" pitchFamily="34" charset="0"/>
              </a:rPr>
              <a:t>Do you want to share Perry’s journey to the Games? </a:t>
            </a:r>
            <a:br>
              <a:rPr lang="en-GB" sz="2200" dirty="0">
                <a:latin typeface="Arial" panose="020B0604020202020204" pitchFamily="34" charset="0"/>
                <a:ea typeface="Arial" charset="0"/>
                <a:cs typeface="Arial" panose="020B0604020202020204" pitchFamily="34" charset="0"/>
              </a:rPr>
            </a:br>
            <a:r>
              <a:rPr lang="en-US" sz="2200" b="0" i="0" dirty="0">
                <a:solidFill>
                  <a:srgbClr val="000000"/>
                </a:solidFill>
                <a:effectLst/>
                <a:latin typeface="Arial" panose="020B0604020202020204" pitchFamily="34" charset="0"/>
                <a:cs typeface="Arial" panose="020B0604020202020204" pitchFamily="34" charset="0"/>
              </a:rPr>
              <a:t>Request a Perry kit via an online form.</a:t>
            </a:r>
          </a:p>
        </p:txBody>
      </p:sp>
      <p:sp>
        <p:nvSpPr>
          <p:cNvPr id="36" name="Title 15">
            <a:extLst>
              <a:ext uri="{FF2B5EF4-FFF2-40B4-BE49-F238E27FC236}">
                <a16:creationId xmlns:a16="http://schemas.microsoft.com/office/drawing/2014/main" id="{D4569264-7923-4743-90CA-510ABA9A9D13}"/>
              </a:ext>
            </a:extLst>
          </p:cNvPr>
          <p:cNvSpPr>
            <a:spLocks noGrp="1"/>
          </p:cNvSpPr>
          <p:nvPr>
            <p:ph type="title"/>
          </p:nvPr>
        </p:nvSpPr>
        <p:spPr>
          <a:xfrm>
            <a:off x="932180" y="288985"/>
            <a:ext cx="6646452" cy="1575435"/>
          </a:xfrm>
        </p:spPr>
        <p:txBody>
          <a:bodyPr/>
          <a:lstStyle/>
          <a:p>
            <a:pPr lvl="0"/>
            <a:r>
              <a:rPr lang="en-GB" b="1" dirty="0">
                <a:latin typeface="Arial" charset="0"/>
                <a:ea typeface="Arial" charset="0"/>
                <a:cs typeface="Arial" charset="0"/>
                <a:sym typeface="Calibri"/>
              </a:rPr>
              <a:t>WIN PERRY’S JOURNEY TO THE GAMES KIT*</a:t>
            </a:r>
          </a:p>
        </p:txBody>
      </p:sp>
      <p:pic>
        <p:nvPicPr>
          <p:cNvPr id="37" name="Picture 36">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84020" y="1495699"/>
            <a:ext cx="3650341" cy="219419"/>
          </a:xfrm>
          <a:prstGeom prst="rect">
            <a:avLst/>
          </a:prstGeom>
        </p:spPr>
      </p:pic>
      <p:pic>
        <p:nvPicPr>
          <p:cNvPr id="20" name="Graphic 38">
            <a:extLst>
              <a:ext uri="{FF2B5EF4-FFF2-40B4-BE49-F238E27FC236}">
                <a16:creationId xmlns:a16="http://schemas.microsoft.com/office/drawing/2014/main" id="{F93ADA9E-1310-938C-C878-520FADF9C29B}"/>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8261954" y="288985"/>
            <a:ext cx="2600418" cy="2260998"/>
          </a:xfrm>
          <a:prstGeom prst="rect">
            <a:avLst/>
          </a:prstGeom>
        </p:spPr>
      </p:pic>
      <p:sp>
        <p:nvSpPr>
          <p:cNvPr id="19" name="TextBox 18">
            <a:extLst>
              <a:ext uri="{FF2B5EF4-FFF2-40B4-BE49-F238E27FC236}">
                <a16:creationId xmlns:a16="http://schemas.microsoft.com/office/drawing/2014/main" id="{7C53716E-CDCC-B70A-97D5-8B89ABAABAB5}"/>
              </a:ext>
            </a:extLst>
          </p:cNvPr>
          <p:cNvSpPr txBox="1"/>
          <p:nvPr/>
        </p:nvSpPr>
        <p:spPr>
          <a:xfrm>
            <a:off x="8409236" y="912917"/>
            <a:ext cx="2403865" cy="1200329"/>
          </a:xfrm>
          <a:prstGeom prst="rect">
            <a:avLst/>
          </a:prstGeom>
          <a:noFill/>
        </p:spPr>
        <p:txBody>
          <a:bodyPr wrap="square">
            <a:spAutoFit/>
          </a:bodyPr>
          <a:lstStyle/>
          <a:p>
            <a:pPr lvl="0" algn="ctr"/>
            <a:r>
              <a:rPr lang="en-GB" dirty="0">
                <a:latin typeface="Arial" charset="0"/>
                <a:ea typeface="Arial" charset="0"/>
                <a:cs typeface="Arial" charset="0"/>
                <a:sym typeface="Calibri"/>
              </a:rPr>
              <a:t>Share your Perry </a:t>
            </a:r>
            <a:br>
              <a:rPr lang="en-GB" dirty="0">
                <a:latin typeface="Arial" charset="0"/>
                <a:ea typeface="Arial" charset="0"/>
                <a:cs typeface="Arial" charset="0"/>
                <a:sym typeface="Calibri"/>
              </a:rPr>
            </a:br>
            <a:r>
              <a:rPr lang="en-GB" dirty="0">
                <a:latin typeface="Arial" charset="0"/>
                <a:ea typeface="Arial" charset="0"/>
                <a:cs typeface="Arial" charset="0"/>
                <a:sym typeface="Calibri"/>
              </a:rPr>
              <a:t>journey using:</a:t>
            </a:r>
          </a:p>
          <a:p>
            <a:pPr lvl="0" algn="ctr"/>
            <a:r>
              <a:rPr lang="en-GB" b="1" dirty="0">
                <a:latin typeface="Arial" charset="0"/>
                <a:ea typeface="Arial" charset="0"/>
                <a:cs typeface="Arial" charset="0"/>
                <a:sym typeface="Calibri"/>
              </a:rPr>
              <a:t>#BringThePower</a:t>
            </a:r>
          </a:p>
          <a:p>
            <a:pPr lvl="0" algn="ctr"/>
            <a:r>
              <a:rPr lang="en-GB" b="1" dirty="0">
                <a:latin typeface="Arial" charset="0"/>
                <a:ea typeface="Arial" charset="0"/>
                <a:cs typeface="Arial" charset="0"/>
                <a:sym typeface="Calibri"/>
              </a:rPr>
              <a:t>#B2022</a:t>
            </a:r>
          </a:p>
        </p:txBody>
      </p:sp>
      <p:sp>
        <p:nvSpPr>
          <p:cNvPr id="24" name="Content Placeholder 6">
            <a:extLst>
              <a:ext uri="{FF2B5EF4-FFF2-40B4-BE49-F238E27FC236}">
                <a16:creationId xmlns:a16="http://schemas.microsoft.com/office/drawing/2014/main" id="{72A44BD4-ACD6-F442-ADF5-B0BBD3271DE3}"/>
              </a:ext>
            </a:extLst>
          </p:cNvPr>
          <p:cNvSpPr txBox="1">
            <a:spLocks/>
          </p:cNvSpPr>
          <p:nvPr/>
        </p:nvSpPr>
        <p:spPr>
          <a:xfrm>
            <a:off x="5950353" y="2699967"/>
            <a:ext cx="5132547" cy="5046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0000"/>
                </a:solidFill>
                <a:latin typeface="Arial" panose="020B0604020202020204" pitchFamily="34" charset="0"/>
                <a:ea typeface="Arial" charset="0"/>
                <a:cs typeface="Arial" charset="0"/>
              </a:rPr>
              <a:t>Once you have your Perry kit, share how you are </a:t>
            </a:r>
            <a:r>
              <a:rPr lang="en-US" dirty="0">
                <a:solidFill>
                  <a:srgbClr val="000000"/>
                </a:solidFill>
                <a:effectLst/>
                <a:latin typeface="Arial" panose="020B0604020202020204" pitchFamily="34" charset="0"/>
              </a:rPr>
              <a:t>introducing Perry to your community and preparing him for the Commonwealth Games by:</a:t>
            </a:r>
          </a:p>
          <a:p>
            <a:pPr marL="285750" indent="-285750">
              <a:buFont typeface="Arial" panose="020B0604020202020204" pitchFamily="34" charset="0"/>
              <a:buChar char="•"/>
            </a:pPr>
            <a:r>
              <a:rPr lang="en-US" dirty="0">
                <a:solidFill>
                  <a:srgbClr val="000000"/>
                </a:solidFill>
                <a:effectLst/>
                <a:latin typeface="Arial" panose="020B0604020202020204" pitchFamily="34" charset="0"/>
              </a:rPr>
              <a:t>trying different sports</a:t>
            </a:r>
          </a:p>
          <a:p>
            <a:pPr marL="285750" indent="-285750">
              <a:buFont typeface="Arial" panose="020B0604020202020204" pitchFamily="34" charset="0"/>
              <a:buChar char="•"/>
            </a:pPr>
            <a:r>
              <a:rPr lang="en-US" dirty="0">
                <a:solidFill>
                  <a:srgbClr val="000000"/>
                </a:solidFill>
                <a:effectLst/>
                <a:latin typeface="Arial" panose="020B0604020202020204" pitchFamily="34" charset="0"/>
              </a:rPr>
              <a:t>learning about different teams</a:t>
            </a:r>
          </a:p>
          <a:p>
            <a:pPr marL="285750" indent="-285750">
              <a:buFont typeface="Arial" panose="020B0604020202020204" pitchFamily="34" charset="0"/>
              <a:buChar char="•"/>
            </a:pPr>
            <a:r>
              <a:rPr lang="en-US" dirty="0">
                <a:solidFill>
                  <a:srgbClr val="000000"/>
                </a:solidFill>
                <a:effectLst/>
                <a:latin typeface="Arial" panose="020B0604020202020204" pitchFamily="34" charset="0"/>
              </a:rPr>
              <a:t>living the values of humanity equality </a:t>
            </a:r>
            <a:br>
              <a:rPr lang="en-US" dirty="0">
                <a:solidFill>
                  <a:srgbClr val="000000"/>
                </a:solidFill>
                <a:effectLst/>
                <a:latin typeface="Arial" panose="020B0604020202020204" pitchFamily="34" charset="0"/>
              </a:rPr>
            </a:br>
            <a:r>
              <a:rPr lang="en-US" dirty="0">
                <a:solidFill>
                  <a:srgbClr val="000000"/>
                </a:solidFill>
                <a:effectLst/>
                <a:latin typeface="Arial" panose="020B0604020202020204" pitchFamily="34" charset="0"/>
              </a:rPr>
              <a:t>and destiny.</a:t>
            </a:r>
            <a:endParaRPr lang="en-GB" dirty="0">
              <a:latin typeface="Arial" charset="0"/>
              <a:ea typeface="Arial" charset="0"/>
              <a:cs typeface="Arial" charset="0"/>
            </a:endParaRPr>
          </a:p>
        </p:txBody>
      </p:sp>
      <p:grpSp>
        <p:nvGrpSpPr>
          <p:cNvPr id="21" name="Group 20">
            <a:extLst>
              <a:ext uri="{FF2B5EF4-FFF2-40B4-BE49-F238E27FC236}">
                <a16:creationId xmlns:a16="http://schemas.microsoft.com/office/drawing/2014/main" id="{28526DCC-497E-F274-3AB2-0028A1DD6531}"/>
              </a:ext>
              <a:ext uri="{C183D7F6-B498-43B3-948B-1728B52AA6E4}">
                <adec:decorative xmlns:adec="http://schemas.microsoft.com/office/drawing/2017/decorative" val="1"/>
              </a:ext>
            </a:extLst>
          </p:cNvPr>
          <p:cNvGrpSpPr/>
          <p:nvPr/>
        </p:nvGrpSpPr>
        <p:grpSpPr>
          <a:xfrm>
            <a:off x="1059825" y="2699967"/>
            <a:ext cx="3781253" cy="2711753"/>
            <a:chOff x="791280" y="2582431"/>
            <a:chExt cx="3781253" cy="2711753"/>
          </a:xfrm>
        </p:grpSpPr>
        <p:sp>
          <p:nvSpPr>
            <p:cNvPr id="25" name="Rectangle 24">
              <a:extLst>
                <a:ext uri="{FF2B5EF4-FFF2-40B4-BE49-F238E27FC236}">
                  <a16:creationId xmlns:a16="http://schemas.microsoft.com/office/drawing/2014/main" id="{923E6A8A-6663-B95E-68DD-9BD9B3256136}"/>
                </a:ext>
              </a:extLst>
            </p:cNvPr>
            <p:cNvSpPr/>
            <p:nvPr/>
          </p:nvSpPr>
          <p:spPr>
            <a:xfrm rot="5280000">
              <a:off x="1443414" y="2211134"/>
              <a:ext cx="2430916" cy="37351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6" name="Rectangle 25">
              <a:extLst>
                <a:ext uri="{FF2B5EF4-FFF2-40B4-BE49-F238E27FC236}">
                  <a16:creationId xmlns:a16="http://schemas.microsoft.com/office/drawing/2014/main" id="{075FAD4D-C28A-DE2A-A40C-C2A79EC3D852}"/>
                </a:ext>
              </a:extLst>
            </p:cNvPr>
            <p:cNvSpPr/>
            <p:nvPr/>
          </p:nvSpPr>
          <p:spPr>
            <a:xfrm>
              <a:off x="914874" y="2582431"/>
              <a:ext cx="3657659" cy="2614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7" name="Content Placeholder 6">
            <a:extLst>
              <a:ext uri="{FF2B5EF4-FFF2-40B4-BE49-F238E27FC236}">
                <a16:creationId xmlns:a16="http://schemas.microsoft.com/office/drawing/2014/main" id="{BBFFD62F-460A-45F1-251B-D777D9945D40}"/>
              </a:ext>
            </a:extLst>
          </p:cNvPr>
          <p:cNvSpPr txBox="1">
            <a:spLocks/>
          </p:cNvSpPr>
          <p:nvPr/>
        </p:nvSpPr>
        <p:spPr>
          <a:xfrm>
            <a:off x="1328370" y="2952514"/>
            <a:ext cx="3415294" cy="210930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dk1"/>
                </a:solidFill>
                <a:latin typeface="Arial" panose="020B0604020202020204" pitchFamily="34" charset="0"/>
                <a:cs typeface="Arial" panose="020B0604020202020204" pitchFamily="34" charset="0"/>
              </a:rPr>
              <a:t>Be one of the first teachers to make a request via the online form to win a Perry kit! There are 100 kits available.</a:t>
            </a:r>
          </a:p>
          <a:p>
            <a:pPr lvl="0"/>
            <a:r>
              <a:rPr lang="en-GB" dirty="0">
                <a:latin typeface="Arial" charset="0"/>
                <a:ea typeface="Arial" charset="0"/>
                <a:cs typeface="Arial" charset="0"/>
                <a:sym typeface="Calibri"/>
              </a:rPr>
              <a:t>Share your Perry journey using:</a:t>
            </a:r>
          </a:p>
          <a:p>
            <a:pPr lvl="0"/>
            <a:r>
              <a:rPr lang="en-GB" b="1" dirty="0">
                <a:latin typeface="Arial" charset="0"/>
                <a:ea typeface="Arial" charset="0"/>
                <a:cs typeface="Arial" charset="0"/>
                <a:sym typeface="Calibri"/>
              </a:rPr>
              <a:t>#</a:t>
            </a:r>
            <a:r>
              <a:rPr lang="en-GB" b="1" dirty="0" err="1">
                <a:latin typeface="Arial" charset="0"/>
                <a:ea typeface="Arial" charset="0"/>
                <a:cs typeface="Arial" charset="0"/>
                <a:sym typeface="Calibri"/>
              </a:rPr>
              <a:t>BringThePower</a:t>
            </a:r>
            <a:endParaRPr lang="en-GB" b="1" dirty="0">
              <a:latin typeface="Arial" charset="0"/>
              <a:ea typeface="Arial" charset="0"/>
              <a:cs typeface="Arial" charset="0"/>
              <a:sym typeface="Calibri"/>
            </a:endParaRPr>
          </a:p>
          <a:p>
            <a:pPr lvl="0"/>
            <a:r>
              <a:rPr lang="en-GB" b="1" dirty="0">
                <a:latin typeface="Arial" charset="0"/>
                <a:ea typeface="Arial" charset="0"/>
                <a:cs typeface="Arial" charset="0"/>
                <a:sym typeface="Calibri"/>
              </a:rPr>
              <a:t>#B2022</a:t>
            </a:r>
            <a:endParaRPr lang="en-US" dirty="0">
              <a:solidFill>
                <a:srgbClr val="000000"/>
              </a:solidFill>
              <a:latin typeface="Arial" panose="020B0604020202020204" pitchFamily="34" charset="0"/>
              <a:ea typeface="Arial" charset="0"/>
              <a:cs typeface="Arial" charset="0"/>
            </a:endParaRPr>
          </a:p>
        </p:txBody>
      </p:sp>
    </p:spTree>
    <p:extLst>
      <p:ext uri="{BB962C8B-B14F-4D97-AF65-F5344CB8AC3E}">
        <p14:creationId xmlns:p14="http://schemas.microsoft.com/office/powerpoint/2010/main" val="112748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Birmingham City Council logo.">
            <a:extLst>
              <a:ext uri="{FF2B5EF4-FFF2-40B4-BE49-F238E27FC236}">
                <a16:creationId xmlns:a16="http://schemas.microsoft.com/office/drawing/2014/main" id="{CF1A0DB2-157A-BF47-8A6C-FA5246009D04}"/>
              </a:ext>
            </a:extLst>
          </p:cNvPr>
          <p:cNvPicPr>
            <a:picLocks noChangeAspect="1"/>
          </p:cNvPicPr>
          <p:nvPr/>
        </p:nvPicPr>
        <p:blipFill>
          <a:blip r:embed="rId3"/>
          <a:stretch>
            <a:fillRect/>
          </a:stretch>
        </p:blipFill>
        <p:spPr>
          <a:xfrm>
            <a:off x="2219203" y="916657"/>
            <a:ext cx="3447819" cy="1165691"/>
          </a:xfrm>
          <a:prstGeom prst="rect">
            <a:avLst/>
          </a:prstGeom>
        </p:spPr>
      </p:pic>
      <p:pic>
        <p:nvPicPr>
          <p:cNvPr id="15" name="Picture 14">
            <a:extLst>
              <a:ext uri="{FF2B5EF4-FFF2-40B4-BE49-F238E27FC236}">
                <a16:creationId xmlns:a16="http://schemas.microsoft.com/office/drawing/2014/main" id="{156F57A4-FE61-3947-BEED-494B50D0629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495088" y="818265"/>
            <a:ext cx="3214304" cy="1421061"/>
          </a:xfrm>
          <a:prstGeom prst="rect">
            <a:avLst/>
          </a:prstGeom>
        </p:spPr>
      </p:pic>
      <p:pic>
        <p:nvPicPr>
          <p:cNvPr id="21" name="Picture 20" descr="Commonwealth Sport Foundation logo.">
            <a:extLst>
              <a:ext uri="{FF2B5EF4-FFF2-40B4-BE49-F238E27FC236}">
                <a16:creationId xmlns:a16="http://schemas.microsoft.com/office/drawing/2014/main" id="{8AD8037A-E148-9B43-9AB2-A54DAACE3818}"/>
              </a:ext>
            </a:extLst>
          </p:cNvPr>
          <p:cNvPicPr>
            <a:picLocks noChangeAspect="1"/>
          </p:cNvPicPr>
          <p:nvPr/>
        </p:nvPicPr>
        <p:blipFill>
          <a:blip r:embed="rId5">
            <a:alphaModFix/>
          </a:blip>
          <a:stretch>
            <a:fillRect/>
          </a:stretch>
        </p:blipFill>
        <p:spPr>
          <a:xfrm>
            <a:off x="2390499" y="3157946"/>
            <a:ext cx="3072814" cy="1922944"/>
          </a:xfrm>
          <a:prstGeom prst="rect">
            <a:avLst/>
          </a:prstGeom>
        </p:spPr>
      </p:pic>
      <p:pic>
        <p:nvPicPr>
          <p:cNvPr id="29" name="Picture 28" descr="Department for Digital, Culture, Media &amp; Sport logo.">
            <a:extLst>
              <a:ext uri="{FF2B5EF4-FFF2-40B4-BE49-F238E27FC236}">
                <a16:creationId xmlns:a16="http://schemas.microsoft.com/office/drawing/2014/main" id="{3AEE5DBC-10AB-D242-AA39-5915BF26ABF7}"/>
              </a:ext>
            </a:extLst>
          </p:cNvPr>
          <p:cNvPicPr>
            <a:picLocks noChangeAspect="1"/>
          </p:cNvPicPr>
          <p:nvPr/>
        </p:nvPicPr>
        <p:blipFill>
          <a:blip r:embed="rId6">
            <a:alphaModFix/>
          </a:blip>
          <a:stretch>
            <a:fillRect/>
          </a:stretch>
        </p:blipFill>
        <p:spPr>
          <a:xfrm>
            <a:off x="6853579" y="3269859"/>
            <a:ext cx="2755578" cy="1850761"/>
          </a:xfrm>
          <a:prstGeom prst="rect">
            <a:avLst/>
          </a:prstGeom>
        </p:spPr>
      </p:pic>
    </p:spTree>
    <p:extLst>
      <p:ext uri="{BB962C8B-B14F-4D97-AF65-F5344CB8AC3E}">
        <p14:creationId xmlns:p14="http://schemas.microsoft.com/office/powerpoint/2010/main" val="2028789689"/>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4725</TotalTime>
  <Words>5330</Words>
  <Application>Microsoft Office PowerPoint</Application>
  <PresentationFormat>Widescreen</PresentationFormat>
  <Paragraphs>541</Paragraphs>
  <Slides>26</Slides>
  <Notes>26</Notes>
  <HiddenSlides>4</HiddenSlides>
  <MMClips>0</MMClips>
  <ScaleCrop>false</ScaleCrop>
  <HeadingPairs>
    <vt:vector size="6" baseType="variant">
      <vt:variant>
        <vt:lpstr>Fonts Used</vt:lpstr>
      </vt:variant>
      <vt:variant>
        <vt:i4>3</vt:i4>
      </vt:variant>
      <vt:variant>
        <vt:lpstr>Theme</vt:lpstr>
      </vt:variant>
      <vt:variant>
        <vt:i4>7</vt:i4>
      </vt:variant>
      <vt:variant>
        <vt:lpstr>Slide Titles</vt:lpstr>
      </vt:variant>
      <vt:variant>
        <vt:i4>26</vt:i4>
      </vt:variant>
    </vt:vector>
  </HeadingPairs>
  <TitlesOfParts>
    <vt:vector size="36" baseType="lpstr">
      <vt:lpstr>Lato</vt:lpstr>
      <vt:lpstr>Arial Nova</vt:lpstr>
      <vt:lpstr>Arial</vt:lpstr>
      <vt:lpstr>2_Office Theme</vt:lpstr>
      <vt:lpstr>6_Office Theme</vt:lpstr>
      <vt:lpstr>7_Office Theme</vt:lpstr>
      <vt:lpstr>3_Office Theme</vt:lpstr>
      <vt:lpstr>8_Office Theme</vt:lpstr>
      <vt:lpstr>4_Office Theme</vt:lpstr>
      <vt:lpstr>5_Office Theme</vt:lpstr>
      <vt:lpstr>SCHOOL FESTIVAL Festival Pack</vt:lpstr>
      <vt:lpstr>OVERVIEW</vt:lpstr>
      <vt:lpstr>OVERVIEW</vt:lpstr>
      <vt:lpstr>OVERVIEW</vt:lpstr>
      <vt:lpstr>POLITICAL IMPARTIALITY</vt:lpstr>
      <vt:lpstr>BRING THE POWER!</vt:lpstr>
      <vt:lpstr>BRING THE POWER!</vt:lpstr>
      <vt:lpstr>EVENT PLANNER FESTIVAL PLANNING! </vt:lpstr>
      <vt:lpstr>PowerPoint Presentation</vt:lpstr>
      <vt:lpstr>DESIGN A MASCOT! </vt:lpstr>
      <vt:lpstr>CREATE A BRING THE  POWER THEMED ASSEMBLY!</vt:lpstr>
      <vt:lpstr>MAKE A BRING THE POWER  MUSIC PERFORMANCE </vt:lpstr>
      <vt:lpstr>WRITE A WINNER’S SPEECH </vt:lpstr>
      <vt:lpstr>HOLD A  MINI-GAMES EVENT! </vt:lpstr>
      <vt:lpstr>ORGANISE A LUNCHTIME SPORTS CLUB! </vt:lpstr>
      <vt:lpstr>BRING THE POWER UNITY DAY! </vt:lpstr>
      <vt:lpstr>HEALTHY SNACKS</vt:lpstr>
      <vt:lpstr>THE DAY PERRY VISITED OUR SCHOOL! </vt:lpstr>
      <vt:lpstr>PowerPoint Presentation</vt:lpstr>
      <vt:lpstr>RESEARCH AN ATHLETE! </vt:lpstr>
      <vt:lpstr>CREATE A NATION FACT FILE! </vt:lpstr>
      <vt:lpstr>CREATE A SPORT FACT FILE! </vt:lpstr>
      <vt:lpstr>SHARE YOUR PLANS TO WIN A  BRING THE POWER FESTIVAL BOX!</vt:lpstr>
      <vt:lpstr>WIN REWARDS!</vt:lpstr>
      <vt:lpstr>WIN PERRY’S JOURNEY TO THE GAMES KIT*</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Bring the Power: Festival Pack - Primary</dc:title>
  <dc:subject>A festival pack to give pupils various ideas and activities to create their Bring the Power: School Festival event.</dc:subject>
  <dc:creator>Birmingham 2022 Commonwealth Games Organising Committee</dc:creator>
  <cp:keywords>Birmingham 2022 Commonwealth Games, Bring the Power, School Festival, primary,  festival, pack, England</cp:keywords>
  <dc:description/>
  <cp:lastModifiedBy>Katrina Dixon</cp:lastModifiedBy>
  <cp:revision>188</cp:revision>
  <dcterms:created xsi:type="dcterms:W3CDTF">2022-03-05T15:08:07Z</dcterms:created>
  <dcterms:modified xsi:type="dcterms:W3CDTF">2022-06-20T14:33:05Z</dcterms:modified>
  <cp:category/>
</cp:coreProperties>
</file>