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4.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5.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embedTrueTypeFonts="1" autoCompressPictures="0">
  <p:sldMasterIdLst>
    <p:sldMasterId id="2147483648" r:id="rId1"/>
    <p:sldMasterId id="2147483672" r:id="rId2"/>
    <p:sldMasterId id="2147483684" r:id="rId3"/>
    <p:sldMasterId id="2147483660" r:id="rId4"/>
    <p:sldMasterId id="2147483696" r:id="rId5"/>
    <p:sldMasterId id="2147483708" r:id="rId6"/>
  </p:sldMasterIdLst>
  <p:notesMasterIdLst>
    <p:notesMasterId r:id="rId30"/>
  </p:notesMasterIdLst>
  <p:sldIdLst>
    <p:sldId id="288" r:id="rId7"/>
    <p:sldId id="264" r:id="rId8"/>
    <p:sldId id="289" r:id="rId9"/>
    <p:sldId id="306" r:id="rId10"/>
    <p:sldId id="267" r:id="rId11"/>
    <p:sldId id="256" r:id="rId12"/>
    <p:sldId id="290" r:id="rId13"/>
    <p:sldId id="291" r:id="rId14"/>
    <p:sldId id="293" r:id="rId15"/>
    <p:sldId id="294" r:id="rId16"/>
    <p:sldId id="295" r:id="rId17"/>
    <p:sldId id="296" r:id="rId18"/>
    <p:sldId id="283" r:id="rId19"/>
    <p:sldId id="297" r:id="rId20"/>
    <p:sldId id="298" r:id="rId21"/>
    <p:sldId id="299" r:id="rId22"/>
    <p:sldId id="300" r:id="rId23"/>
    <p:sldId id="307" r:id="rId24"/>
    <p:sldId id="302" r:id="rId25"/>
    <p:sldId id="304" r:id="rId26"/>
    <p:sldId id="303" r:id="rId27"/>
    <p:sldId id="305" r:id="rId28"/>
    <p:sldId id="367" r:id="rId29"/>
  </p:sldIdLst>
  <p:sldSz cx="12192000" cy="6858000"/>
  <p:notesSz cx="6858000" cy="9144000"/>
  <p:embeddedFontLst>
    <p:embeddedFont>
      <p:font typeface="Aharoni" panose="02010803020104030203" pitchFamily="2" charset="-79"/>
      <p:bold r:id="rId31"/>
    </p:embeddedFont>
    <p:embeddedFont>
      <p:font typeface="Arial Nova" panose="020B050402020202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BC10EFE-19B9-9EC2-5E81-B4434CB59A1A}" name="Hannah McNeill" initials="HM" userId="S::hmcneill@everfi.com::89ced9e9-7713-4929-82ae-14743da5a86f"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3E3E3"/>
    <a:srgbClr val="FEE40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273"/>
    <p:restoredTop sz="82449" autoAdjust="0"/>
  </p:normalViewPr>
  <p:slideViewPr>
    <p:cSldViewPr snapToGrid="0" snapToObjects="1">
      <p:cViewPr varScale="1">
        <p:scale>
          <a:sx n="92" d="100"/>
          <a:sy n="92" d="100"/>
        </p:scale>
        <p:origin x="1758" y="84"/>
      </p:cViewPr>
      <p:guideLst/>
    </p:cSldViewPr>
  </p:slideViewPr>
  <p:outlineViewPr>
    <p:cViewPr>
      <p:scale>
        <a:sx n="33" d="100"/>
        <a:sy n="33" d="100"/>
      </p:scale>
      <p:origin x="0" y="-4928"/>
    </p:cViewPr>
  </p:outlineViewPr>
  <p:notesTextViewPr>
    <p:cViewPr>
      <p:scale>
        <a:sx n="125" d="100"/>
        <a:sy n="125" d="100"/>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font" Target="fonts/font4.fntdata"/><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font" Target="fonts/font3.fntdata"/><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font" Target="fonts/font2.fntdata"/><Relationship Id="rId37" Type="http://schemas.openxmlformats.org/officeDocument/2006/relationships/viewProps" Target="viewProps.xml"/><Relationship Id="rId40" Type="http://schemas.microsoft.com/office/2018/10/relationships/authors" Target="author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font" Target="fonts/font1.fntdata"/><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notesMaster" Target="notesMasters/notesMaster1.xml"/><Relationship Id="rId35"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panose="020B0604020202020204" pitchFamily="34" charset="0"/>
              </a:defRPr>
            </a:lvl1pPr>
          </a:lstStyle>
          <a:p>
            <a:fld id="{9387F7B5-876A-CE45-A4EC-857D7D52FC1D}" type="datetimeFigureOut">
              <a:rPr lang="en-US" smtClean="0"/>
              <a:pPr/>
              <a:t>6/20/2022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panose="020B0604020202020204" pitchFamily="34" charset="0"/>
              </a:defRPr>
            </a:lvl1pPr>
          </a:lstStyle>
          <a:p>
            <a:fld id="{E6F6AA10-C973-3F44-AE42-4CC907109B9D}" type="slidenum">
              <a:rPr lang="en-US" smtClean="0"/>
              <a:pPr/>
              <a:t>‹#›</a:t>
            </a:fld>
            <a:endParaRPr lang="en-US" dirty="0"/>
          </a:p>
        </p:txBody>
      </p:sp>
    </p:spTree>
    <p:extLst>
      <p:ext uri="{BB962C8B-B14F-4D97-AF65-F5344CB8AC3E}">
        <p14:creationId xmlns:p14="http://schemas.microsoft.com/office/powerpoint/2010/main" val="1508792450"/>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panose="020B060402020202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www.youngcommonwealth.org/"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birmingham2022.com/news/2499951/daily-sport-schedule-announced-"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gbr01.safelinks.protection.outlook.com/?url=https%3A%2F%2Fwww.birmingham2022.com%2Fpower%2Fschools%2Fschool-festival&amp;data=05%7C01%7COlivia.OConnell%40Birmingham2022.com%7Cd742fcbe48f144f82ef008da39b093ec%7C96073eca79ba43aba52250a25aba167e%7C0%7C0%7C637885727792954538%7CUnknown%7CTWFpbGZsb3d8eyJWIjoiMC4wLjAwMDAiLCJQIjoiV2luMzIiLCJBTiI6Ik1haWwiLCJXVCI6Mn0%3D%7C3000%7C%7C%7C&amp;sdata=Sy2daqwZb5zRzd5ELy8iOwddqWi3lIl%2BA8Lrph4gvhw%3D&amp;reserved=0"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s://gbr01.safelinks.protection.outlook.com/?url=https%3A%2F%2Fwww.birmingham2022.com%2Fterms-and-conditions%2Fbtp-school-festival-day-competition&amp;data=05%7C01%7COlivia.OConnell%40Birmingham2022.com%7Cd742fcbe48f144f82ef008da39b093ec%7C96073eca79ba43aba52250a25aba167e%7C0%7C0%7C637885727792954538%7CUnknown%7CTWFpbGZsb3d8eyJWIjoiMC4wLjAwMDAiLCJQIjoiV2luMzIiLCJBTiI6Ik1haWwiLCJXVCI6Mn0%3D%7C3000%7C%7C%7C&amp;sdata=cky%2BM1to%2BzMDntW8oSuIrMMIKl%2FT1%2BIGO8qTFvCDWBk%3D&amp;reserved=0" TargetMode="Externa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mail3.informationforschools.co.uk/lt.php?tid=KkgGBFFWUFFbAhoHWAYDSQYEUQpMAQxQBhQKAlMAUwBRA1VUBQBKVgFVVQFRU1JJBwVQDUxXAlMHFFBTVVIfVFoNAFQMAgMEU1BWTgVaAFwEUgIATAICBFEUBl8BXB8BUlAGH1JQVVZaUg4AB1IHUg"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birmingham2022.com/terms-and-conditions/btp-perrys-journey"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dirty="0"/>
              <a:t> </a:t>
            </a:r>
          </a:p>
          <a:p>
            <a:endParaRPr lang="en-US" dirty="0"/>
          </a:p>
          <a:p>
            <a:endParaRPr lang="en-US" dirty="0"/>
          </a:p>
        </p:txBody>
      </p:sp>
      <p:sp>
        <p:nvSpPr>
          <p:cNvPr id="4" name="Slide Number Placeholder 3"/>
          <p:cNvSpPr>
            <a:spLocks noGrp="1"/>
          </p:cNvSpPr>
          <p:nvPr>
            <p:ph type="sldNum" sz="quarter" idx="5"/>
          </p:nvPr>
        </p:nvSpPr>
        <p:spPr/>
        <p:txBody>
          <a:bodyPr/>
          <a:lstStyle/>
          <a:p>
            <a:fld id="{E6F6AA10-C973-3F44-AE42-4CC907109B9D}" type="slidenum">
              <a:rPr lang="en-US" smtClean="0"/>
              <a:t>0</a:t>
            </a:fld>
            <a:endParaRPr lang="en-US"/>
          </a:p>
        </p:txBody>
      </p:sp>
    </p:spTree>
    <p:extLst>
      <p:ext uri="{BB962C8B-B14F-4D97-AF65-F5344CB8AC3E}">
        <p14:creationId xmlns:p14="http://schemas.microsoft.com/office/powerpoint/2010/main" val="4650528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6F6AA10-C973-3F44-AE42-4CC907109B9D}" type="slidenum">
              <a:rPr lang="en-US" smtClean="0"/>
              <a:t>1</a:t>
            </a:fld>
            <a:endParaRPr lang="en-US"/>
          </a:p>
        </p:txBody>
      </p:sp>
    </p:spTree>
    <p:extLst>
      <p:ext uri="{BB962C8B-B14F-4D97-AF65-F5344CB8AC3E}">
        <p14:creationId xmlns:p14="http://schemas.microsoft.com/office/powerpoint/2010/main" val="24236693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6F6AA10-C973-3F44-AE42-4CC907109B9D}" type="slidenum">
              <a:rPr lang="en-US" smtClean="0"/>
              <a:t>2</a:t>
            </a:fld>
            <a:endParaRPr lang="en-US"/>
          </a:p>
        </p:txBody>
      </p:sp>
    </p:spTree>
    <p:extLst>
      <p:ext uri="{BB962C8B-B14F-4D97-AF65-F5344CB8AC3E}">
        <p14:creationId xmlns:p14="http://schemas.microsoft.com/office/powerpoint/2010/main" val="12454430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6F6AA10-C973-3F44-AE42-4CC907109B9D}" type="slidenum">
              <a:rPr lang="en-US" smtClean="0"/>
              <a:t>3</a:t>
            </a:fld>
            <a:endParaRPr lang="en-US"/>
          </a:p>
        </p:txBody>
      </p:sp>
    </p:spTree>
    <p:extLst>
      <p:ext uri="{BB962C8B-B14F-4D97-AF65-F5344CB8AC3E}">
        <p14:creationId xmlns:p14="http://schemas.microsoft.com/office/powerpoint/2010/main" val="22614011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dirty="0"/>
              <a:t>Teacher notes:</a:t>
            </a:r>
          </a:p>
          <a:p>
            <a:pPr marL="457200" lvl="0" indent="-317500" algn="l" rtl="0">
              <a:spcBef>
                <a:spcPts val="0"/>
              </a:spcBef>
              <a:spcAft>
                <a:spcPts val="0"/>
              </a:spcAft>
              <a:buSzPts val="1400"/>
              <a:buChar char="●"/>
            </a:pPr>
            <a:r>
              <a:rPr lang="en-GB" dirty="0"/>
              <a:t>Before reading this slide, ask students if they have ever heard of the Commonwealth Games. Do they know what it is? Ask for suggestions from the group. </a:t>
            </a:r>
          </a:p>
          <a:p>
            <a:pPr marL="457200" lvl="0" indent="-317500" algn="l" rtl="0">
              <a:lnSpc>
                <a:spcPct val="115000"/>
              </a:lnSpc>
              <a:spcBef>
                <a:spcPts val="0"/>
              </a:spcBef>
              <a:spcAft>
                <a:spcPts val="0"/>
              </a:spcAft>
              <a:buClr>
                <a:schemeClr val="dk1"/>
              </a:buClr>
              <a:buSzPts val="1400"/>
              <a:buChar char="●"/>
            </a:pPr>
            <a:r>
              <a:rPr lang="en-GB" dirty="0"/>
              <a:t>Birmingham 2022 will be the largest event ever staged in the history of Birmingham and the West Midlands.</a:t>
            </a:r>
          </a:p>
          <a:p>
            <a:pPr marL="457200" lvl="0" indent="-317500" algn="l" rtl="0">
              <a:lnSpc>
                <a:spcPct val="115000"/>
              </a:lnSpc>
              <a:spcBef>
                <a:spcPts val="0"/>
              </a:spcBef>
              <a:spcAft>
                <a:spcPts val="0"/>
              </a:spcAft>
              <a:buClr>
                <a:schemeClr val="dk1"/>
              </a:buClr>
              <a:buSzPts val="1400"/>
              <a:buChar char="●"/>
            </a:pPr>
            <a:r>
              <a:rPr lang="en-GB" dirty="0"/>
              <a:t>Para sport is full integrated into the Commonwealth Games and, for the first time in global multi-sport event history, more medals will be awarded to women than men.</a:t>
            </a:r>
          </a:p>
        </p:txBody>
      </p:sp>
      <p:sp>
        <p:nvSpPr>
          <p:cNvPr id="4" name="Slide Number Placeholder 3"/>
          <p:cNvSpPr>
            <a:spLocks noGrp="1"/>
          </p:cNvSpPr>
          <p:nvPr>
            <p:ph type="sldNum" sz="quarter" idx="5"/>
          </p:nvPr>
        </p:nvSpPr>
        <p:spPr/>
        <p:txBody>
          <a:bodyPr/>
          <a:lstStyle/>
          <a:p>
            <a:fld id="{E6F6AA10-C973-3F44-AE42-4CC907109B9D}" type="slidenum">
              <a:rPr lang="en-US" smtClean="0"/>
              <a:t>4</a:t>
            </a:fld>
            <a:endParaRPr lang="en-US"/>
          </a:p>
        </p:txBody>
      </p:sp>
    </p:spTree>
    <p:extLst>
      <p:ext uri="{BB962C8B-B14F-4D97-AF65-F5344CB8AC3E}">
        <p14:creationId xmlns:p14="http://schemas.microsoft.com/office/powerpoint/2010/main" val="34599828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endParaRPr lang="en-US" dirty="0"/>
          </a:p>
        </p:txBody>
      </p:sp>
      <p:sp>
        <p:nvSpPr>
          <p:cNvPr id="4" name="Slide Number Placeholder 3"/>
          <p:cNvSpPr>
            <a:spLocks noGrp="1"/>
          </p:cNvSpPr>
          <p:nvPr>
            <p:ph type="sldNum" sz="quarter" idx="5"/>
          </p:nvPr>
        </p:nvSpPr>
        <p:spPr/>
        <p:txBody>
          <a:bodyPr/>
          <a:lstStyle/>
          <a:p>
            <a:fld id="{E6F6AA10-C973-3F44-AE42-4CC907109B9D}" type="slidenum">
              <a:rPr lang="en-US" smtClean="0"/>
              <a:t>5</a:t>
            </a:fld>
            <a:endParaRPr lang="en-US"/>
          </a:p>
        </p:txBody>
      </p:sp>
    </p:spTree>
    <p:extLst>
      <p:ext uri="{BB962C8B-B14F-4D97-AF65-F5344CB8AC3E}">
        <p14:creationId xmlns:p14="http://schemas.microsoft.com/office/powerpoint/2010/main" val="6777586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endParaRPr lang="en-US" dirty="0"/>
          </a:p>
        </p:txBody>
      </p:sp>
      <p:sp>
        <p:nvSpPr>
          <p:cNvPr id="4" name="Slide Number Placeholder 3"/>
          <p:cNvSpPr>
            <a:spLocks noGrp="1"/>
          </p:cNvSpPr>
          <p:nvPr>
            <p:ph type="sldNum" sz="quarter" idx="5"/>
          </p:nvPr>
        </p:nvSpPr>
        <p:spPr/>
        <p:txBody>
          <a:bodyPr/>
          <a:lstStyle/>
          <a:p>
            <a:fld id="{E6F6AA10-C973-3F44-AE42-4CC907109B9D}" type="slidenum">
              <a:rPr lang="en-US" smtClean="0"/>
              <a:t>6</a:t>
            </a:fld>
            <a:endParaRPr lang="en-US"/>
          </a:p>
        </p:txBody>
      </p:sp>
    </p:spTree>
    <p:extLst>
      <p:ext uri="{BB962C8B-B14F-4D97-AF65-F5344CB8AC3E}">
        <p14:creationId xmlns:p14="http://schemas.microsoft.com/office/powerpoint/2010/main" val="18463492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dirty="0"/>
              <a:t>Teacher notes:</a:t>
            </a:r>
          </a:p>
          <a:p>
            <a:pPr marL="457200" marR="0" lvl="0" indent="-317500" algn="l" defTabSz="914400" rtl="0" eaLnBrk="1" fontAlgn="auto" latinLnBrk="0" hangingPunct="1">
              <a:lnSpc>
                <a:spcPct val="100000"/>
              </a:lnSpc>
              <a:spcBef>
                <a:spcPts val="0"/>
              </a:spcBef>
              <a:spcAft>
                <a:spcPts val="0"/>
              </a:spcAft>
              <a:buClrTx/>
              <a:buSzPts val="1400"/>
              <a:buFontTx/>
              <a:buChar char="●"/>
              <a:tabLst/>
              <a:defRPr/>
            </a:pPr>
            <a:r>
              <a:rPr lang="en-GB" dirty="0"/>
              <a:t>This slide is not necessary when delivering the lesson in Birmingham or the immediate surrounding areas. </a:t>
            </a:r>
          </a:p>
          <a:p>
            <a:pPr marL="457200" lvl="0" indent="-317500" algn="l" rtl="0">
              <a:spcBef>
                <a:spcPts val="0"/>
              </a:spcBef>
              <a:spcAft>
                <a:spcPts val="0"/>
              </a:spcAft>
              <a:buSzPts val="1400"/>
              <a:buChar char="●"/>
            </a:pPr>
            <a:r>
              <a:rPr lang="en-GB" dirty="0"/>
              <a:t>Discuss Birmingham with the young people. What do they know about the city? Has anybody visited the city?</a:t>
            </a:r>
          </a:p>
        </p:txBody>
      </p:sp>
      <p:sp>
        <p:nvSpPr>
          <p:cNvPr id="4" name="Slide Number Placeholder 3"/>
          <p:cNvSpPr>
            <a:spLocks noGrp="1"/>
          </p:cNvSpPr>
          <p:nvPr>
            <p:ph type="sldNum" sz="quarter" idx="5"/>
          </p:nvPr>
        </p:nvSpPr>
        <p:spPr/>
        <p:txBody>
          <a:bodyPr/>
          <a:lstStyle/>
          <a:p>
            <a:fld id="{E6F6AA10-C973-3F44-AE42-4CC907109B9D}" type="slidenum">
              <a:rPr lang="en-US" smtClean="0"/>
              <a:t>7</a:t>
            </a:fld>
            <a:endParaRPr lang="en-US"/>
          </a:p>
        </p:txBody>
      </p:sp>
    </p:spTree>
    <p:extLst>
      <p:ext uri="{BB962C8B-B14F-4D97-AF65-F5344CB8AC3E}">
        <p14:creationId xmlns:p14="http://schemas.microsoft.com/office/powerpoint/2010/main" val="6627358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dirty="0"/>
              <a:t>Teacher notes:</a:t>
            </a:r>
          </a:p>
          <a:p>
            <a:pPr marL="457200" lvl="0" indent="-317500" algn="l" rtl="0">
              <a:spcBef>
                <a:spcPts val="0"/>
              </a:spcBef>
              <a:spcAft>
                <a:spcPts val="0"/>
              </a:spcAft>
              <a:buSzPts val="1400"/>
              <a:buChar char="●"/>
            </a:pPr>
            <a:r>
              <a:rPr lang="en-GB" dirty="0"/>
              <a:t>Ask students if they know what the Commonwealth is and ask for volunteers, before showing the definition. Further explanation and discussion points can be found here: </a:t>
            </a:r>
            <a:r>
              <a:rPr lang="en-GB" u="sng" dirty="0">
                <a:solidFill>
                  <a:schemeClr val="hlink"/>
                </a:solidFill>
                <a:hlinkClick r:id="rId3"/>
              </a:rPr>
              <a:t>http://www.youngcommonwealth.org/</a:t>
            </a:r>
            <a:endParaRPr lang="en-GB" dirty="0"/>
          </a:p>
          <a:p>
            <a:pPr marL="457200" lvl="0" indent="-317500" algn="l" rtl="0">
              <a:spcBef>
                <a:spcPts val="0"/>
              </a:spcBef>
              <a:spcAft>
                <a:spcPts val="0"/>
              </a:spcAft>
              <a:buSzPts val="1400"/>
              <a:buChar char="●"/>
            </a:pPr>
            <a:r>
              <a:rPr lang="en-GB" dirty="0"/>
              <a:t>To create some interaction with the audience, ask students to locate certain countries on the map of the world. </a:t>
            </a:r>
          </a:p>
          <a:p>
            <a:pPr marL="457200" lvl="0" indent="-317500" algn="l" rtl="0">
              <a:spcBef>
                <a:spcPts val="0"/>
              </a:spcBef>
              <a:spcAft>
                <a:spcPts val="0"/>
              </a:spcAft>
              <a:buSzPts val="1400"/>
              <a:buChar char="●"/>
            </a:pPr>
            <a:r>
              <a:rPr lang="en-GB" dirty="0"/>
              <a:t>What is the Commonwealth?</a:t>
            </a:r>
          </a:p>
          <a:p>
            <a:pPr marL="457200" lvl="0" indent="0" algn="l" rtl="0">
              <a:spcBef>
                <a:spcPts val="0"/>
              </a:spcBef>
              <a:spcAft>
                <a:spcPts val="0"/>
              </a:spcAft>
              <a:buNone/>
            </a:pPr>
            <a:r>
              <a:rPr lang="en-GB" dirty="0"/>
              <a:t>The Commonwealth of Nations is a voluntary group of nations that work together and support each other in different </a:t>
            </a:r>
            <a:r>
              <a:rPr lang="en-GB" dirty="0">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ways</a:t>
            </a:r>
            <a:r>
              <a:rPr lang="en-GB" dirty="0"/>
              <a:t>. Its roots go back to the British Empire but today any nation can join. It's home to almost one-third of the world's population.</a:t>
            </a:r>
          </a:p>
          <a:p>
            <a:pPr marL="0" lvl="0" indent="0" algn="l" rtl="0">
              <a:lnSpc>
                <a:spcPct val="115000"/>
              </a:lnSpc>
              <a:spcBef>
                <a:spcPts val="0"/>
              </a:spcBef>
              <a:spcAft>
                <a:spcPts val="0"/>
              </a:spcAft>
              <a:buClr>
                <a:schemeClr val="dk1"/>
              </a:buClr>
              <a:buSzPts val="1100"/>
              <a:buFont typeface="Arial"/>
              <a:buNone/>
            </a:pPr>
            <a:endParaRPr lang="en-GB" dirty="0">
              <a:solidFill>
                <a:srgbClr val="141414"/>
              </a:solidFill>
              <a:highlight>
                <a:srgbClr val="FFFFFF"/>
              </a:highlight>
              <a:latin typeface="Arial"/>
              <a:ea typeface="Arial"/>
              <a:cs typeface="Arial"/>
              <a:sym typeface="Arial"/>
            </a:endParaRPr>
          </a:p>
          <a:p>
            <a:pPr marL="0" lvl="0" indent="0" algn="l" rtl="0">
              <a:spcBef>
                <a:spcPts val="0"/>
              </a:spcBef>
              <a:spcAft>
                <a:spcPts val="0"/>
              </a:spcAft>
              <a:buNone/>
            </a:pPr>
            <a:endParaRPr lang="en-GB" dirty="0"/>
          </a:p>
        </p:txBody>
      </p:sp>
      <p:sp>
        <p:nvSpPr>
          <p:cNvPr id="4" name="Slide Number Placeholder 3"/>
          <p:cNvSpPr>
            <a:spLocks noGrp="1"/>
          </p:cNvSpPr>
          <p:nvPr>
            <p:ph type="sldNum" sz="quarter" idx="5"/>
          </p:nvPr>
        </p:nvSpPr>
        <p:spPr/>
        <p:txBody>
          <a:bodyPr/>
          <a:lstStyle/>
          <a:p>
            <a:fld id="{E6F6AA10-C973-3F44-AE42-4CC907109B9D}" type="slidenum">
              <a:rPr lang="en-US" smtClean="0"/>
              <a:t>8</a:t>
            </a:fld>
            <a:endParaRPr lang="en-US"/>
          </a:p>
        </p:txBody>
      </p:sp>
    </p:spTree>
    <p:extLst>
      <p:ext uri="{BB962C8B-B14F-4D97-AF65-F5344CB8AC3E}">
        <p14:creationId xmlns:p14="http://schemas.microsoft.com/office/powerpoint/2010/main" val="13720686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dirty="0"/>
              <a:t>Teacher notes: </a:t>
            </a:r>
          </a:p>
          <a:p>
            <a:pPr marL="457200" lvl="0" indent="-317500" algn="l" rtl="0">
              <a:spcBef>
                <a:spcPts val="0"/>
              </a:spcBef>
              <a:spcAft>
                <a:spcPts val="0"/>
              </a:spcAft>
              <a:buClr>
                <a:schemeClr val="dk1"/>
              </a:buClr>
              <a:buSzPts val="1400"/>
              <a:buChar char="●"/>
            </a:pPr>
            <a:r>
              <a:rPr lang="en-GB" dirty="0"/>
              <a:t>Students put their hands up when the nations are read out if they have heard of them before. </a:t>
            </a:r>
          </a:p>
          <a:p>
            <a:pPr marL="457200" marR="0" lvl="0" indent="-317500" algn="l" defTabSz="914400" rtl="0" eaLnBrk="1" fontAlgn="auto" latinLnBrk="0" hangingPunct="1">
              <a:lnSpc>
                <a:spcPct val="100000"/>
              </a:lnSpc>
              <a:spcBef>
                <a:spcPts val="0"/>
              </a:spcBef>
              <a:spcAft>
                <a:spcPts val="0"/>
              </a:spcAft>
              <a:buClr>
                <a:schemeClr val="dk1"/>
              </a:buClr>
              <a:buSzPts val="1400"/>
              <a:buFontTx/>
              <a:buChar char="●"/>
              <a:tabLst/>
              <a:defRPr/>
            </a:pPr>
            <a:r>
              <a:rPr lang="en-GB" dirty="0"/>
              <a:t>Display a world map on a whiteboard or print out a version large enough for students to see.</a:t>
            </a:r>
          </a:p>
          <a:p>
            <a:pPr marL="457200" lvl="0" indent="-317500" algn="l" rtl="0">
              <a:spcBef>
                <a:spcPts val="0"/>
              </a:spcBef>
              <a:spcAft>
                <a:spcPts val="0"/>
              </a:spcAft>
              <a:buClr>
                <a:schemeClr val="dk1"/>
              </a:buClr>
              <a:buSzPts val="1400"/>
              <a:buChar char="●"/>
            </a:pPr>
            <a:r>
              <a:rPr lang="en-GB" dirty="0"/>
              <a:t>Ask volunteer up to the front to point out where they think a nation is located.</a:t>
            </a:r>
          </a:p>
          <a:p>
            <a:pPr marL="457200" lvl="0" indent="-317500" algn="l" rtl="0">
              <a:spcBef>
                <a:spcPts val="0"/>
              </a:spcBef>
              <a:spcAft>
                <a:spcPts val="0"/>
              </a:spcAft>
              <a:buClr>
                <a:schemeClr val="dk1"/>
              </a:buClr>
              <a:buSzPts val="1400"/>
              <a:buChar char="●"/>
            </a:pPr>
            <a:r>
              <a:rPr lang="en-GB" dirty="0"/>
              <a:t>Point out each nation on a world map one at a time, prior research may need to be done beforehand. </a:t>
            </a:r>
          </a:p>
          <a:p>
            <a:pPr marL="457200" lvl="0" indent="-317500" algn="l" rtl="0">
              <a:spcBef>
                <a:spcPts val="0"/>
              </a:spcBef>
              <a:spcAft>
                <a:spcPts val="0"/>
              </a:spcAft>
              <a:buClr>
                <a:schemeClr val="dk1"/>
              </a:buClr>
              <a:buSzPts val="1400"/>
              <a:buChar char="●"/>
            </a:pPr>
            <a:r>
              <a:rPr lang="en-GB" dirty="0"/>
              <a:t>Challenge: ask students to name </a:t>
            </a:r>
            <a:r>
              <a:rPr lang="en-GB" sz="1100" dirty="0">
                <a:latin typeface="Arial"/>
                <a:ea typeface="Arial"/>
                <a:cs typeface="Arial"/>
                <a:sym typeface="Arial"/>
              </a:rPr>
              <a:t>which nations you feel have the Queen on their bank notes (33 different countries have this with Canada the first in 1935), or when do you think they joined the Commonwealth …. 30s, 40s, 50s, 60s, 70s, 80s, 90s, 00s. In the 30s and 40s the Queen Elizabeth had not ascended the throne yet, but in 1935 she was featured on a Canadian bank note at 8 years old. </a:t>
            </a:r>
            <a:endParaRPr lang="en-GB" dirty="0"/>
          </a:p>
        </p:txBody>
      </p:sp>
      <p:sp>
        <p:nvSpPr>
          <p:cNvPr id="4" name="Slide Number Placeholder 3"/>
          <p:cNvSpPr>
            <a:spLocks noGrp="1"/>
          </p:cNvSpPr>
          <p:nvPr>
            <p:ph type="sldNum" sz="quarter" idx="5"/>
          </p:nvPr>
        </p:nvSpPr>
        <p:spPr/>
        <p:txBody>
          <a:bodyPr/>
          <a:lstStyle/>
          <a:p>
            <a:fld id="{E6F6AA10-C973-3F44-AE42-4CC907109B9D}" type="slidenum">
              <a:rPr lang="en-US" smtClean="0"/>
              <a:t>9</a:t>
            </a:fld>
            <a:endParaRPr lang="en-US"/>
          </a:p>
        </p:txBody>
      </p:sp>
    </p:spTree>
    <p:extLst>
      <p:ext uri="{BB962C8B-B14F-4D97-AF65-F5344CB8AC3E}">
        <p14:creationId xmlns:p14="http://schemas.microsoft.com/office/powerpoint/2010/main" val="4539782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15000"/>
              </a:lnSpc>
              <a:spcBef>
                <a:spcPts val="0"/>
              </a:spcBef>
              <a:spcAft>
                <a:spcPts val="0"/>
              </a:spcAft>
              <a:buSzPts val="1100"/>
              <a:buNone/>
            </a:pPr>
            <a:r>
              <a:rPr lang="en-GB" sz="1200" dirty="0">
                <a:latin typeface="Arial"/>
                <a:ea typeface="Arial"/>
                <a:cs typeface="Arial"/>
                <a:sym typeface="Arial"/>
              </a:rPr>
              <a:t>Teacher notes:</a:t>
            </a:r>
          </a:p>
          <a:p>
            <a:pPr marL="457200" lvl="0" indent="-304800" algn="l" rtl="0">
              <a:lnSpc>
                <a:spcPct val="115000"/>
              </a:lnSpc>
              <a:spcBef>
                <a:spcPts val="0"/>
              </a:spcBef>
              <a:spcAft>
                <a:spcPts val="0"/>
              </a:spcAft>
              <a:buSzPts val="1200"/>
              <a:buChar char="●"/>
            </a:pPr>
            <a:r>
              <a:rPr lang="en-GB" sz="1200" dirty="0">
                <a:latin typeface="Arial"/>
                <a:ea typeface="Arial"/>
                <a:cs typeface="Arial"/>
                <a:sym typeface="Arial"/>
              </a:rPr>
              <a:t>Explain to students that athletes come from all over the world to compete in the Commonwealth Games. </a:t>
            </a:r>
          </a:p>
          <a:p>
            <a:pPr marL="457200" lvl="0" indent="-304800" algn="l" rtl="0">
              <a:lnSpc>
                <a:spcPct val="115000"/>
              </a:lnSpc>
              <a:spcBef>
                <a:spcPts val="0"/>
              </a:spcBef>
              <a:spcAft>
                <a:spcPts val="0"/>
              </a:spcAft>
              <a:buSzPts val="1200"/>
              <a:buChar char="●"/>
            </a:pPr>
            <a:r>
              <a:rPr lang="en-GB" sz="1200" dirty="0">
                <a:latin typeface="Arial"/>
                <a:ea typeface="Arial"/>
                <a:cs typeface="Arial"/>
                <a:sym typeface="Arial"/>
              </a:rPr>
              <a:t>This slide shows some of the stars of the last Commonwealth Games, in 2018, hosted by Australia’s Gold Coast. The Commonwealth Games is notable for having an integrated para sports programme. </a:t>
            </a:r>
          </a:p>
          <a:p>
            <a:pPr marL="0" lvl="0" indent="0" algn="l" rtl="0">
              <a:lnSpc>
                <a:spcPct val="115000"/>
              </a:lnSpc>
              <a:spcBef>
                <a:spcPts val="0"/>
              </a:spcBef>
              <a:spcAft>
                <a:spcPts val="0"/>
              </a:spcAft>
              <a:buClr>
                <a:schemeClr val="dk1"/>
              </a:buClr>
              <a:buSzPts val="1100"/>
              <a:buFont typeface="Arial"/>
              <a:buNone/>
            </a:pPr>
            <a:endParaRPr lang="en-GB" sz="1200"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GB" sz="2000" b="1" dirty="0">
                <a:latin typeface="Arial"/>
                <a:ea typeface="Arial"/>
                <a:cs typeface="Arial"/>
                <a:sym typeface="Arial"/>
              </a:rPr>
              <a:t>Name</a:t>
            </a:r>
            <a:r>
              <a:rPr lang="en-GB" sz="2000" dirty="0">
                <a:latin typeface="Arial"/>
                <a:ea typeface="Arial"/>
                <a:cs typeface="Arial"/>
                <a:sym typeface="Arial"/>
              </a:rPr>
              <a:t>: Anna </a:t>
            </a:r>
            <a:r>
              <a:rPr lang="en-GB" sz="2000" dirty="0" err="1">
                <a:latin typeface="Arial"/>
                <a:ea typeface="Arial"/>
                <a:cs typeface="Arial"/>
                <a:sym typeface="Arial"/>
              </a:rPr>
              <a:t>Hursey</a:t>
            </a:r>
            <a:endParaRPr lang="en-GB" sz="2000"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GB" sz="2000" b="1" dirty="0">
                <a:latin typeface="Arial"/>
                <a:ea typeface="Arial"/>
                <a:cs typeface="Arial"/>
                <a:sym typeface="Arial"/>
              </a:rPr>
              <a:t>Country</a:t>
            </a:r>
            <a:r>
              <a:rPr lang="en-GB" sz="2000" dirty="0">
                <a:latin typeface="Arial"/>
                <a:ea typeface="Arial"/>
                <a:cs typeface="Arial"/>
                <a:sym typeface="Arial"/>
              </a:rPr>
              <a:t>: Wales</a:t>
            </a:r>
          </a:p>
          <a:p>
            <a:pPr marL="0" lvl="0" indent="0" algn="l" rtl="0">
              <a:lnSpc>
                <a:spcPct val="115000"/>
              </a:lnSpc>
              <a:spcBef>
                <a:spcPts val="0"/>
              </a:spcBef>
              <a:spcAft>
                <a:spcPts val="0"/>
              </a:spcAft>
              <a:buClr>
                <a:schemeClr val="dk1"/>
              </a:buClr>
              <a:buSzPts val="1100"/>
              <a:buFont typeface="Arial"/>
              <a:buNone/>
            </a:pPr>
            <a:r>
              <a:rPr lang="en-GB" sz="2000" b="1" dirty="0">
                <a:latin typeface="Arial"/>
                <a:ea typeface="Arial"/>
                <a:cs typeface="Arial"/>
                <a:sym typeface="Arial"/>
              </a:rPr>
              <a:t>Sport</a:t>
            </a:r>
            <a:r>
              <a:rPr lang="en-GB" sz="2000" dirty="0">
                <a:latin typeface="Arial"/>
                <a:ea typeface="Arial"/>
                <a:cs typeface="Arial"/>
                <a:sym typeface="Arial"/>
              </a:rPr>
              <a:t>: Table tennis</a:t>
            </a:r>
            <a:endParaRPr lang="en-GB" sz="2000" b="1"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GB" sz="2000" b="1" dirty="0">
                <a:latin typeface="Arial"/>
                <a:ea typeface="Arial"/>
                <a:cs typeface="Arial"/>
                <a:sym typeface="Arial"/>
              </a:rPr>
              <a:t>Special fact: </a:t>
            </a:r>
            <a:r>
              <a:rPr lang="en-GB" sz="2000" dirty="0">
                <a:latin typeface="Arial"/>
                <a:ea typeface="Arial"/>
                <a:cs typeface="Arial"/>
                <a:sym typeface="Arial"/>
              </a:rPr>
              <a:t>At just 11 years old, Anna was the youngest competitor in the Gold Coast 2018 Commonwealth Games.</a:t>
            </a:r>
          </a:p>
          <a:p>
            <a:pPr marL="0" lvl="0" indent="0" algn="l" rtl="0">
              <a:lnSpc>
                <a:spcPct val="115000"/>
              </a:lnSpc>
              <a:spcBef>
                <a:spcPts val="0"/>
              </a:spcBef>
              <a:spcAft>
                <a:spcPts val="0"/>
              </a:spcAft>
              <a:buClr>
                <a:schemeClr val="dk1"/>
              </a:buClr>
              <a:buSzPts val="1100"/>
              <a:buFont typeface="Arial"/>
              <a:buNone/>
            </a:pPr>
            <a:endParaRPr lang="en-GB" sz="2000" b="1" dirty="0">
              <a:latin typeface="Arial"/>
              <a:ea typeface="Arial"/>
              <a:cs typeface="Arial"/>
              <a:sym typeface="Arial"/>
            </a:endParaRPr>
          </a:p>
          <a:p>
            <a:pPr marL="0" lvl="0" indent="0" algn="l" rtl="0">
              <a:lnSpc>
                <a:spcPct val="115000"/>
              </a:lnSpc>
              <a:spcBef>
                <a:spcPts val="1000"/>
              </a:spcBef>
              <a:spcAft>
                <a:spcPts val="0"/>
              </a:spcAft>
              <a:buClr>
                <a:schemeClr val="dk1"/>
              </a:buClr>
              <a:buSzPts val="1100"/>
              <a:buFont typeface="Arial"/>
              <a:buNone/>
            </a:pPr>
            <a:r>
              <a:rPr lang="en-GB" sz="2000" b="1" dirty="0">
                <a:latin typeface="Arial"/>
                <a:ea typeface="Arial"/>
                <a:cs typeface="Arial"/>
                <a:sym typeface="Arial"/>
              </a:rPr>
              <a:t>Name</a:t>
            </a:r>
            <a:r>
              <a:rPr lang="en-GB" sz="2000" dirty="0">
                <a:latin typeface="Arial"/>
                <a:ea typeface="Arial"/>
                <a:cs typeface="Arial"/>
                <a:sym typeface="Arial"/>
              </a:rPr>
              <a:t>: </a:t>
            </a:r>
            <a:r>
              <a:rPr lang="en-GB" sz="2000" dirty="0" err="1">
                <a:latin typeface="Arial"/>
                <a:ea typeface="Arial"/>
                <a:cs typeface="Arial"/>
                <a:sym typeface="Arial"/>
              </a:rPr>
              <a:t>Amantle</a:t>
            </a:r>
            <a:r>
              <a:rPr lang="en-GB" sz="2000" dirty="0">
                <a:latin typeface="Arial"/>
                <a:ea typeface="Arial"/>
                <a:cs typeface="Arial"/>
                <a:sym typeface="Arial"/>
              </a:rPr>
              <a:t> </a:t>
            </a:r>
            <a:r>
              <a:rPr lang="en-GB" sz="2000" dirty="0" err="1">
                <a:latin typeface="Arial"/>
                <a:ea typeface="Arial"/>
                <a:cs typeface="Arial"/>
                <a:sym typeface="Arial"/>
              </a:rPr>
              <a:t>Montsho</a:t>
            </a:r>
            <a:r>
              <a:rPr lang="en-GB" sz="2000" dirty="0">
                <a:latin typeface="Arial"/>
                <a:ea typeface="Arial"/>
                <a:cs typeface="Arial"/>
                <a:sym typeface="Arial"/>
              </a:rPr>
              <a:t> and Isaac </a:t>
            </a:r>
            <a:r>
              <a:rPr lang="en-GB" sz="2000" dirty="0" err="1">
                <a:latin typeface="Arial"/>
                <a:ea typeface="Arial"/>
                <a:cs typeface="Arial"/>
                <a:sym typeface="Arial"/>
              </a:rPr>
              <a:t>Makwala</a:t>
            </a:r>
            <a:r>
              <a:rPr lang="en-GB" sz="2000" dirty="0">
                <a:latin typeface="Arial"/>
                <a:ea typeface="Arial"/>
                <a:cs typeface="Arial"/>
                <a:sym typeface="Arial"/>
              </a:rPr>
              <a:t> </a:t>
            </a:r>
          </a:p>
          <a:p>
            <a:pPr marL="0" lvl="0" indent="0" algn="l" rtl="0">
              <a:lnSpc>
                <a:spcPct val="115000"/>
              </a:lnSpc>
              <a:spcBef>
                <a:spcPts val="0"/>
              </a:spcBef>
              <a:spcAft>
                <a:spcPts val="0"/>
              </a:spcAft>
              <a:buClr>
                <a:schemeClr val="dk1"/>
              </a:buClr>
              <a:buSzPts val="1100"/>
              <a:buFont typeface="Arial"/>
              <a:buNone/>
            </a:pPr>
            <a:r>
              <a:rPr lang="en-GB" sz="2000" b="1" dirty="0">
                <a:latin typeface="Arial"/>
                <a:ea typeface="Arial"/>
                <a:cs typeface="Arial"/>
                <a:sym typeface="Arial"/>
              </a:rPr>
              <a:t>Country</a:t>
            </a:r>
            <a:r>
              <a:rPr lang="en-GB" sz="2000" dirty="0">
                <a:latin typeface="Arial"/>
                <a:ea typeface="Arial"/>
                <a:cs typeface="Arial"/>
                <a:sym typeface="Arial"/>
              </a:rPr>
              <a:t>: Botswana</a:t>
            </a:r>
          </a:p>
          <a:p>
            <a:pPr marL="0" lvl="0" indent="0" algn="l" rtl="0">
              <a:lnSpc>
                <a:spcPct val="115000"/>
              </a:lnSpc>
              <a:spcBef>
                <a:spcPts val="0"/>
              </a:spcBef>
              <a:spcAft>
                <a:spcPts val="0"/>
              </a:spcAft>
              <a:buClr>
                <a:schemeClr val="dk1"/>
              </a:buClr>
              <a:buSzPts val="1100"/>
              <a:buFont typeface="Arial"/>
              <a:buNone/>
            </a:pPr>
            <a:r>
              <a:rPr lang="en-GB" sz="2000" b="1" dirty="0">
                <a:latin typeface="Arial"/>
                <a:ea typeface="Arial"/>
                <a:cs typeface="Arial"/>
                <a:sym typeface="Arial"/>
              </a:rPr>
              <a:t>Sport</a:t>
            </a:r>
            <a:r>
              <a:rPr lang="en-GB" sz="2000" dirty="0">
                <a:latin typeface="Arial"/>
                <a:ea typeface="Arial"/>
                <a:cs typeface="Arial"/>
                <a:sym typeface="Arial"/>
              </a:rPr>
              <a:t>: 400m</a:t>
            </a:r>
          </a:p>
          <a:p>
            <a:pPr marL="0" lvl="0" indent="0" algn="l" rtl="0">
              <a:lnSpc>
                <a:spcPct val="115000"/>
              </a:lnSpc>
              <a:spcBef>
                <a:spcPts val="0"/>
              </a:spcBef>
              <a:spcAft>
                <a:spcPts val="0"/>
              </a:spcAft>
              <a:buClr>
                <a:schemeClr val="dk1"/>
              </a:buClr>
              <a:buSzPts val="1100"/>
              <a:buFont typeface="Arial"/>
              <a:buNone/>
            </a:pPr>
            <a:r>
              <a:rPr lang="en-GB" sz="2000" b="1" dirty="0">
                <a:latin typeface="Arial"/>
                <a:ea typeface="Arial"/>
                <a:cs typeface="Arial"/>
                <a:sym typeface="Arial"/>
              </a:rPr>
              <a:t>Special fact: </a:t>
            </a:r>
            <a:r>
              <a:rPr lang="en-GB" sz="2000" dirty="0">
                <a:latin typeface="Arial"/>
                <a:ea typeface="Arial"/>
                <a:cs typeface="Arial"/>
                <a:sym typeface="Arial"/>
              </a:rPr>
              <a:t>For the first time ever, the 400m men and women’s events were won by athletes of the same country (Gold Coast 2018 Commonwealth Games).</a:t>
            </a:r>
          </a:p>
          <a:p>
            <a:pPr marL="0" lvl="0" indent="0" algn="l" rtl="0">
              <a:lnSpc>
                <a:spcPct val="115000"/>
              </a:lnSpc>
              <a:spcBef>
                <a:spcPts val="0"/>
              </a:spcBef>
              <a:spcAft>
                <a:spcPts val="0"/>
              </a:spcAft>
              <a:buClr>
                <a:schemeClr val="dk1"/>
              </a:buClr>
              <a:buSzPts val="1100"/>
              <a:buFont typeface="Arial"/>
              <a:buNone/>
            </a:pPr>
            <a:endParaRPr lang="en-GB" sz="2000" b="1"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GB" sz="2000" b="1" dirty="0">
                <a:latin typeface="Arial"/>
                <a:ea typeface="Arial"/>
                <a:cs typeface="Arial"/>
                <a:sym typeface="Arial"/>
              </a:rPr>
              <a:t>Name</a:t>
            </a:r>
            <a:r>
              <a:rPr lang="en-GB" sz="2000" dirty="0">
                <a:latin typeface="Arial"/>
                <a:ea typeface="Arial"/>
                <a:cs typeface="Arial"/>
                <a:sym typeface="Arial"/>
              </a:rPr>
              <a:t>: Sophie Pascoe</a:t>
            </a:r>
          </a:p>
          <a:p>
            <a:pPr marL="0" lvl="0" indent="0" algn="l" rtl="0">
              <a:lnSpc>
                <a:spcPct val="115000"/>
              </a:lnSpc>
              <a:spcBef>
                <a:spcPts val="0"/>
              </a:spcBef>
              <a:spcAft>
                <a:spcPts val="0"/>
              </a:spcAft>
              <a:buClr>
                <a:schemeClr val="dk1"/>
              </a:buClr>
              <a:buSzPts val="1100"/>
              <a:buFont typeface="Arial"/>
              <a:buNone/>
            </a:pPr>
            <a:r>
              <a:rPr lang="en-GB" sz="2000" b="1" dirty="0">
                <a:latin typeface="Arial"/>
                <a:ea typeface="Arial"/>
                <a:cs typeface="Arial"/>
                <a:sym typeface="Arial"/>
              </a:rPr>
              <a:t>Country</a:t>
            </a:r>
            <a:r>
              <a:rPr lang="en-GB" sz="2000" dirty="0">
                <a:latin typeface="Arial"/>
                <a:ea typeface="Arial"/>
                <a:cs typeface="Arial"/>
                <a:sym typeface="Arial"/>
              </a:rPr>
              <a:t>: New Zealand</a:t>
            </a:r>
          </a:p>
          <a:p>
            <a:pPr marL="0" lvl="0" indent="0" algn="l" rtl="0">
              <a:lnSpc>
                <a:spcPct val="115000"/>
              </a:lnSpc>
              <a:spcBef>
                <a:spcPts val="0"/>
              </a:spcBef>
              <a:spcAft>
                <a:spcPts val="0"/>
              </a:spcAft>
              <a:buClr>
                <a:schemeClr val="dk1"/>
              </a:buClr>
              <a:buSzPts val="1100"/>
              <a:buFont typeface="Arial"/>
              <a:buNone/>
            </a:pPr>
            <a:r>
              <a:rPr lang="en-GB" sz="2000" b="1" dirty="0">
                <a:latin typeface="Arial"/>
                <a:ea typeface="Arial"/>
                <a:cs typeface="Arial"/>
                <a:sym typeface="Arial"/>
              </a:rPr>
              <a:t>Sport</a:t>
            </a:r>
            <a:r>
              <a:rPr lang="en-GB" sz="2000" dirty="0">
                <a:latin typeface="Arial"/>
                <a:ea typeface="Arial"/>
                <a:cs typeface="Arial"/>
                <a:sym typeface="Arial"/>
              </a:rPr>
              <a:t>: Para swimming</a:t>
            </a:r>
            <a:endParaRPr lang="en-GB" sz="2000" b="1"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GB" sz="2000" b="1" dirty="0">
                <a:latin typeface="Arial"/>
                <a:ea typeface="Arial"/>
                <a:cs typeface="Arial"/>
                <a:sym typeface="Arial"/>
              </a:rPr>
              <a:t>Special fact: </a:t>
            </a:r>
            <a:r>
              <a:rPr lang="en-GB" sz="2000" dirty="0">
                <a:latin typeface="Arial"/>
                <a:ea typeface="Arial"/>
                <a:cs typeface="Arial"/>
                <a:sym typeface="Arial"/>
              </a:rPr>
              <a:t>Sophie is a Para swimmer and is New Zealand’s most successful Para swimmer ever. </a:t>
            </a:r>
          </a:p>
          <a:p>
            <a:pPr marL="0" lvl="0" indent="0" algn="l" rtl="0">
              <a:lnSpc>
                <a:spcPct val="115000"/>
              </a:lnSpc>
              <a:spcBef>
                <a:spcPts val="0"/>
              </a:spcBef>
              <a:spcAft>
                <a:spcPts val="0"/>
              </a:spcAft>
              <a:buClr>
                <a:schemeClr val="dk1"/>
              </a:buClr>
              <a:buSzPts val="1100"/>
              <a:buFont typeface="Arial"/>
              <a:buNone/>
            </a:pPr>
            <a:endParaRPr lang="en-GB" sz="2000"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GB" sz="1200" dirty="0">
                <a:latin typeface="Arial"/>
                <a:ea typeface="Arial"/>
                <a:cs typeface="Arial"/>
                <a:sym typeface="Arial"/>
              </a:rPr>
              <a:t>Ask students </a:t>
            </a:r>
            <a:r>
              <a:rPr lang="en-GB" dirty="0"/>
              <a:t>they can name any other successful athletes from sports which are part of the Commonwealth Games and whether they know any facts about them.</a:t>
            </a:r>
            <a:endParaRPr lang="en-GB" sz="2000" dirty="0">
              <a:latin typeface="Arial"/>
              <a:ea typeface="Arial"/>
              <a:cs typeface="Arial"/>
              <a:sym typeface="Arial"/>
            </a:endParaRPr>
          </a:p>
          <a:p>
            <a:pPr marL="0" lvl="0" indent="0" algn="l" rtl="0">
              <a:spcBef>
                <a:spcPts val="0"/>
              </a:spcBef>
              <a:spcAft>
                <a:spcPts val="0"/>
              </a:spcAft>
              <a:buNone/>
            </a:pPr>
            <a:endParaRPr lang="en-GB" dirty="0"/>
          </a:p>
        </p:txBody>
      </p:sp>
      <p:sp>
        <p:nvSpPr>
          <p:cNvPr id="4" name="Slide Number Placeholder 3"/>
          <p:cNvSpPr>
            <a:spLocks noGrp="1"/>
          </p:cNvSpPr>
          <p:nvPr>
            <p:ph type="sldNum" sz="quarter" idx="5"/>
          </p:nvPr>
        </p:nvSpPr>
        <p:spPr/>
        <p:txBody>
          <a:bodyPr/>
          <a:lstStyle/>
          <a:p>
            <a:fld id="{E6F6AA10-C973-3F44-AE42-4CC907109B9D}" type="slidenum">
              <a:rPr lang="en-US" smtClean="0"/>
              <a:t>10</a:t>
            </a:fld>
            <a:endParaRPr lang="en-US"/>
          </a:p>
        </p:txBody>
      </p:sp>
    </p:spTree>
    <p:extLst>
      <p:ext uri="{BB962C8B-B14F-4D97-AF65-F5344CB8AC3E}">
        <p14:creationId xmlns:p14="http://schemas.microsoft.com/office/powerpoint/2010/main" val="4925922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dirty="0"/>
              <a:t>Teacher notes:</a:t>
            </a:r>
          </a:p>
          <a:p>
            <a:pPr marL="0" lvl="0" indent="0" algn="l" rtl="0">
              <a:spcBef>
                <a:spcPts val="0"/>
              </a:spcBef>
              <a:spcAft>
                <a:spcPts val="0"/>
              </a:spcAft>
              <a:buNone/>
            </a:pPr>
            <a:r>
              <a:rPr lang="en-GB" dirty="0"/>
              <a:t>Run students through a timeline of how the Games will happen over the 12 days.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Display this walk through of the Games events happening at Birmingham 2022 this year: </a:t>
            </a:r>
            <a:r>
              <a:rPr lang="en-GB" dirty="0">
                <a:hlinkClick r:id="rId3"/>
              </a:rPr>
              <a:t>https://www.birmingham2022.com/news/2499951/daily-sport-schedule-announced-</a:t>
            </a:r>
            <a:endParaRPr lang="en-GB" dirty="0"/>
          </a:p>
          <a:p>
            <a:pPr marL="0" lvl="0" indent="0" algn="l" rtl="0">
              <a:spcBef>
                <a:spcPts val="0"/>
              </a:spcBef>
              <a:spcAft>
                <a:spcPts val="0"/>
              </a:spcAft>
              <a:buNone/>
            </a:pPr>
            <a:endParaRPr lang="en-GB" dirty="0"/>
          </a:p>
          <a:p>
            <a:pPr marL="0" lvl="0" indent="0" algn="l" rtl="0">
              <a:spcBef>
                <a:spcPts val="0"/>
              </a:spcBef>
              <a:spcAft>
                <a:spcPts val="0"/>
              </a:spcAft>
              <a:buClr>
                <a:schemeClr val="dk1"/>
              </a:buClr>
              <a:buFont typeface="Arial"/>
              <a:buNone/>
            </a:pPr>
            <a:endParaRPr lang="en-GB" dirty="0"/>
          </a:p>
        </p:txBody>
      </p:sp>
      <p:sp>
        <p:nvSpPr>
          <p:cNvPr id="4" name="Slide Number Placeholder 3"/>
          <p:cNvSpPr>
            <a:spLocks noGrp="1"/>
          </p:cNvSpPr>
          <p:nvPr>
            <p:ph type="sldNum" sz="quarter" idx="5"/>
          </p:nvPr>
        </p:nvSpPr>
        <p:spPr/>
        <p:txBody>
          <a:bodyPr/>
          <a:lstStyle/>
          <a:p>
            <a:fld id="{E6F6AA10-C973-3F44-AE42-4CC907109B9D}" type="slidenum">
              <a:rPr lang="en-US" smtClean="0"/>
              <a:t>11</a:t>
            </a:fld>
            <a:endParaRPr lang="en-US"/>
          </a:p>
        </p:txBody>
      </p:sp>
    </p:spTree>
    <p:extLst>
      <p:ext uri="{BB962C8B-B14F-4D97-AF65-F5344CB8AC3E}">
        <p14:creationId xmlns:p14="http://schemas.microsoft.com/office/powerpoint/2010/main" val="14602884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0" indent="-317500" algn="l" rtl="0">
              <a:spcBef>
                <a:spcPts val="0"/>
              </a:spcBef>
              <a:spcAft>
                <a:spcPts val="0"/>
              </a:spcAft>
              <a:buClr>
                <a:schemeClr val="dk1"/>
              </a:buClr>
              <a:buSzPts val="1400"/>
              <a:buChar char="●"/>
            </a:pPr>
            <a:r>
              <a:rPr lang="en-GB" dirty="0"/>
              <a:t>Read out some of the sports on the slide.</a:t>
            </a:r>
          </a:p>
          <a:p>
            <a:pPr marL="457200" lvl="0" indent="-317500" algn="l" rtl="0">
              <a:lnSpc>
                <a:spcPct val="115000"/>
              </a:lnSpc>
              <a:spcBef>
                <a:spcPts val="0"/>
              </a:spcBef>
              <a:spcAft>
                <a:spcPts val="0"/>
              </a:spcAft>
              <a:buClr>
                <a:schemeClr val="dk1"/>
              </a:buClr>
              <a:buSzPts val="1400"/>
              <a:buChar char="●"/>
            </a:pPr>
            <a:r>
              <a:rPr lang="en-GB" dirty="0"/>
              <a:t>Ask students whether there are any sports here they had not heard of before. Can any of their peers describe them?</a:t>
            </a:r>
          </a:p>
          <a:p>
            <a:pPr marL="457200" lvl="0" indent="-317500" algn="l" rtl="0">
              <a:lnSpc>
                <a:spcPct val="115000"/>
              </a:lnSpc>
              <a:spcBef>
                <a:spcPts val="0"/>
              </a:spcBef>
              <a:spcAft>
                <a:spcPts val="0"/>
              </a:spcAft>
              <a:buClr>
                <a:schemeClr val="dk1"/>
              </a:buClr>
              <a:buSzPts val="1400"/>
              <a:buChar char="●"/>
            </a:pPr>
            <a:r>
              <a:rPr lang="en-GB" sz="1100" dirty="0">
                <a:latin typeface="Arial"/>
                <a:ea typeface="Arial"/>
                <a:cs typeface="Arial"/>
                <a:sym typeface="Arial"/>
              </a:rPr>
              <a:t>How could you do this? </a:t>
            </a:r>
            <a:r>
              <a:rPr lang="en-GB" dirty="0"/>
              <a:t>Which of these sports would they most like to try themselves? </a:t>
            </a:r>
          </a:p>
          <a:p>
            <a:pPr marL="457200" lvl="0" indent="-317500" algn="l" rtl="0">
              <a:lnSpc>
                <a:spcPct val="115000"/>
              </a:lnSpc>
              <a:spcBef>
                <a:spcPts val="0"/>
              </a:spcBef>
              <a:spcAft>
                <a:spcPts val="0"/>
              </a:spcAft>
              <a:buClr>
                <a:schemeClr val="dk1"/>
              </a:buClr>
              <a:buSzPts val="1400"/>
              <a:buChar char="●"/>
            </a:pPr>
            <a:r>
              <a:rPr lang="en-GB" dirty="0"/>
              <a:t>If time allows, students could play a game where they have to describe a Commonwealth Games sport without naming it, for their peers to guess. </a:t>
            </a:r>
          </a:p>
          <a:p>
            <a:pPr marL="0" lvl="0" indent="0" algn="l" rtl="0">
              <a:lnSpc>
                <a:spcPct val="115000"/>
              </a:lnSpc>
              <a:spcBef>
                <a:spcPts val="0"/>
              </a:spcBef>
              <a:spcAft>
                <a:spcPts val="0"/>
              </a:spcAft>
              <a:buNone/>
            </a:pPr>
            <a:endParaRPr lang="en-GB" dirty="0"/>
          </a:p>
        </p:txBody>
      </p:sp>
      <p:sp>
        <p:nvSpPr>
          <p:cNvPr id="4" name="Slide Number Placeholder 3"/>
          <p:cNvSpPr>
            <a:spLocks noGrp="1"/>
          </p:cNvSpPr>
          <p:nvPr>
            <p:ph type="sldNum" sz="quarter" idx="5"/>
          </p:nvPr>
        </p:nvSpPr>
        <p:spPr/>
        <p:txBody>
          <a:bodyPr/>
          <a:lstStyle/>
          <a:p>
            <a:fld id="{E6F6AA10-C973-3F44-AE42-4CC907109B9D}" type="slidenum">
              <a:rPr lang="en-US" smtClean="0"/>
              <a:t>12</a:t>
            </a:fld>
            <a:endParaRPr lang="en-US"/>
          </a:p>
        </p:txBody>
      </p:sp>
    </p:spTree>
    <p:extLst>
      <p:ext uri="{BB962C8B-B14F-4D97-AF65-F5344CB8AC3E}">
        <p14:creationId xmlns:p14="http://schemas.microsoft.com/office/powerpoint/2010/main" val="6019266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0" indent="-317500" algn="l" rtl="0">
              <a:spcBef>
                <a:spcPts val="0"/>
              </a:spcBef>
              <a:spcAft>
                <a:spcPts val="0"/>
              </a:spcAft>
              <a:buClr>
                <a:schemeClr val="dk1"/>
              </a:buClr>
              <a:buSzPts val="1400"/>
              <a:buChar char="●"/>
            </a:pPr>
            <a:r>
              <a:rPr lang="en-GB" dirty="0"/>
              <a:t>Read out some of the sports on the slide.</a:t>
            </a:r>
          </a:p>
          <a:p>
            <a:pPr marL="457200" lvl="0" indent="-317500" algn="l" rtl="0">
              <a:lnSpc>
                <a:spcPct val="115000"/>
              </a:lnSpc>
              <a:spcBef>
                <a:spcPts val="0"/>
              </a:spcBef>
              <a:spcAft>
                <a:spcPts val="0"/>
              </a:spcAft>
              <a:buClr>
                <a:schemeClr val="dk1"/>
              </a:buClr>
              <a:buSzPts val="1400"/>
              <a:buChar char="●"/>
            </a:pPr>
            <a:r>
              <a:rPr lang="en-GB" dirty="0"/>
              <a:t>Ask students whether there are any sports here they had not heard of before. Can any of their peers describe them?</a:t>
            </a:r>
          </a:p>
          <a:p>
            <a:pPr marL="457200" lvl="0" indent="-317500" algn="l" rtl="0">
              <a:lnSpc>
                <a:spcPct val="115000"/>
              </a:lnSpc>
              <a:spcBef>
                <a:spcPts val="0"/>
              </a:spcBef>
              <a:spcAft>
                <a:spcPts val="0"/>
              </a:spcAft>
              <a:buClr>
                <a:schemeClr val="dk1"/>
              </a:buClr>
              <a:buSzPts val="1400"/>
              <a:buChar char="●"/>
            </a:pPr>
            <a:r>
              <a:rPr lang="en-GB" sz="1100" dirty="0">
                <a:latin typeface="Arial"/>
                <a:ea typeface="Arial"/>
                <a:cs typeface="Arial"/>
                <a:sym typeface="Arial"/>
              </a:rPr>
              <a:t>How could you do </a:t>
            </a:r>
            <a:r>
              <a:rPr lang="en-GB" sz="1100" err="1">
                <a:latin typeface="Arial"/>
                <a:ea typeface="Arial"/>
                <a:cs typeface="Arial"/>
                <a:sym typeface="Arial"/>
              </a:rPr>
              <a:t>this</a:t>
            </a:r>
            <a:r>
              <a:rPr lang="en-GB" sz="1100">
                <a:latin typeface="Arial"/>
                <a:ea typeface="Arial"/>
                <a:cs typeface="Arial"/>
                <a:sym typeface="Arial"/>
              </a:rPr>
              <a:t>? </a:t>
            </a:r>
            <a:r>
              <a:rPr lang="en-GB"/>
              <a:t>Which </a:t>
            </a:r>
            <a:r>
              <a:rPr lang="en-GB" dirty="0"/>
              <a:t>of these sports would they most like to try themselves? </a:t>
            </a:r>
          </a:p>
          <a:p>
            <a:pPr marL="457200" lvl="0" indent="-317500" algn="l" rtl="0">
              <a:lnSpc>
                <a:spcPct val="115000"/>
              </a:lnSpc>
              <a:spcBef>
                <a:spcPts val="0"/>
              </a:spcBef>
              <a:spcAft>
                <a:spcPts val="0"/>
              </a:spcAft>
              <a:buClr>
                <a:schemeClr val="dk1"/>
              </a:buClr>
              <a:buSzPts val="1400"/>
              <a:buChar char="●"/>
            </a:pPr>
            <a:r>
              <a:rPr lang="en-GB" dirty="0"/>
              <a:t>If time allows, students could play a game where they have to describe a Commonwealth Games sport without naming it, for their peers to guess. </a:t>
            </a:r>
          </a:p>
          <a:p>
            <a:pPr marL="0" lvl="0" indent="0" algn="l" rtl="0">
              <a:lnSpc>
                <a:spcPct val="115000"/>
              </a:lnSpc>
              <a:spcBef>
                <a:spcPts val="0"/>
              </a:spcBef>
              <a:spcAft>
                <a:spcPts val="0"/>
              </a:spcAft>
              <a:buNone/>
            </a:pPr>
            <a:endParaRPr lang="en-GB" dirty="0"/>
          </a:p>
        </p:txBody>
      </p:sp>
      <p:sp>
        <p:nvSpPr>
          <p:cNvPr id="4" name="Slide Number Placeholder 3"/>
          <p:cNvSpPr>
            <a:spLocks noGrp="1"/>
          </p:cNvSpPr>
          <p:nvPr>
            <p:ph type="sldNum" sz="quarter" idx="5"/>
          </p:nvPr>
        </p:nvSpPr>
        <p:spPr/>
        <p:txBody>
          <a:bodyPr/>
          <a:lstStyle/>
          <a:p>
            <a:fld id="{E6F6AA10-C973-3F44-AE42-4CC907109B9D}" type="slidenum">
              <a:rPr lang="en-US" smtClean="0"/>
              <a:t>13</a:t>
            </a:fld>
            <a:endParaRPr lang="en-US"/>
          </a:p>
        </p:txBody>
      </p:sp>
    </p:spTree>
    <p:extLst>
      <p:ext uri="{BB962C8B-B14F-4D97-AF65-F5344CB8AC3E}">
        <p14:creationId xmlns:p14="http://schemas.microsoft.com/office/powerpoint/2010/main" val="6209865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dirty="0"/>
              <a:t>Teacher notes:</a:t>
            </a:r>
          </a:p>
          <a:p>
            <a:pPr marL="457200" lvl="0" indent="-317500" algn="l" rtl="0">
              <a:spcBef>
                <a:spcPts val="0"/>
              </a:spcBef>
              <a:spcAft>
                <a:spcPts val="0"/>
              </a:spcAft>
              <a:buSzPts val="1400"/>
              <a:buChar char="●"/>
            </a:pPr>
            <a:r>
              <a:rPr lang="en-GB" dirty="0"/>
              <a:t>Read out the three words on the slide: Humanity, Equality and Destiny.</a:t>
            </a:r>
          </a:p>
          <a:p>
            <a:pPr marL="457200" lvl="0" indent="-317500" algn="l" rtl="0">
              <a:spcBef>
                <a:spcPts val="0"/>
              </a:spcBef>
              <a:spcAft>
                <a:spcPts val="0"/>
              </a:spcAft>
              <a:buSzPts val="1400"/>
              <a:buChar char="●"/>
            </a:pPr>
            <a:r>
              <a:rPr lang="en-GB" dirty="0"/>
              <a:t>Ask for volunteers to call out definitions of each word and consider what they could mean in the context of the Commonwealth Games before they are revealed above</a:t>
            </a:r>
          </a:p>
          <a:p>
            <a:pPr marL="457200" lvl="0" indent="-317500" algn="l" rtl="0">
              <a:spcBef>
                <a:spcPts val="0"/>
              </a:spcBef>
              <a:spcAft>
                <a:spcPts val="0"/>
              </a:spcAft>
              <a:buSzPts val="1400"/>
              <a:buChar char="●"/>
            </a:pPr>
            <a:r>
              <a:rPr lang="en-GB" dirty="0"/>
              <a:t>Explain that these are The Values of the Commonwealth Games.</a:t>
            </a:r>
          </a:p>
          <a:p>
            <a:pPr marL="457200" lvl="0" indent="-317500" algn="l" rtl="0">
              <a:lnSpc>
                <a:spcPct val="107916"/>
              </a:lnSpc>
              <a:spcBef>
                <a:spcPts val="0"/>
              </a:spcBef>
              <a:spcAft>
                <a:spcPts val="0"/>
              </a:spcAft>
              <a:buSzPts val="1400"/>
              <a:buChar char="●"/>
            </a:pPr>
            <a:r>
              <a:rPr lang="en-GB" sz="1100" dirty="0">
                <a:latin typeface="Arial"/>
                <a:ea typeface="Arial"/>
                <a:cs typeface="Arial"/>
                <a:sym typeface="Arial"/>
              </a:rPr>
              <a:t> Ask students and/or class to answer the question of How does your school community show these values? </a:t>
            </a:r>
            <a:endParaRPr lang="en-GB" dirty="0"/>
          </a:p>
          <a:p>
            <a:pPr marL="0" lvl="0" indent="0" algn="l" rtl="0">
              <a:spcBef>
                <a:spcPts val="800"/>
              </a:spcBef>
              <a:spcAft>
                <a:spcPts val="0"/>
              </a:spcAft>
              <a:buNone/>
            </a:pPr>
            <a:endParaRPr lang="en-GB" dirty="0"/>
          </a:p>
          <a:p>
            <a:pPr marL="0" lvl="0" indent="0" algn="l" rtl="0">
              <a:spcBef>
                <a:spcPts val="0"/>
              </a:spcBef>
              <a:spcAft>
                <a:spcPts val="0"/>
              </a:spcAft>
              <a:buNone/>
            </a:pPr>
            <a:r>
              <a:rPr lang="en-GB" dirty="0"/>
              <a:t>Read out the vision of the Birmingham 2022 Commonwealth Games:</a:t>
            </a:r>
          </a:p>
          <a:p>
            <a:pPr marL="0" lvl="0" indent="0" algn="l" rtl="0">
              <a:lnSpc>
                <a:spcPct val="144000"/>
              </a:lnSpc>
              <a:spcBef>
                <a:spcPts val="0"/>
              </a:spcBef>
              <a:spcAft>
                <a:spcPts val="0"/>
              </a:spcAft>
              <a:buNone/>
            </a:pPr>
            <a:r>
              <a:rPr lang="en-GB" sz="1100" dirty="0">
                <a:highlight>
                  <a:srgbClr val="FFFFFF"/>
                </a:highlight>
                <a:latin typeface="Arial"/>
                <a:ea typeface="Arial"/>
                <a:cs typeface="Arial"/>
                <a:sym typeface="Arial"/>
              </a:rPr>
              <a:t>“Through a festival of thrilling, fast-paced sport, exhilarating culture and dynamic business, the 2022 Commonwealth Games will make a world of difference for everyone throughout the West Midlands and beyond. This momentous event is a chance to celebrate a global community and our human potential.”</a:t>
            </a:r>
            <a:endParaRPr lang="en-GB" dirty="0"/>
          </a:p>
          <a:p>
            <a:pPr marL="457200" lvl="0" indent="-317500" algn="l" rtl="0">
              <a:lnSpc>
                <a:spcPct val="144000"/>
              </a:lnSpc>
              <a:spcBef>
                <a:spcPts val="3800"/>
              </a:spcBef>
              <a:spcAft>
                <a:spcPts val="0"/>
              </a:spcAft>
              <a:buSzPts val="1400"/>
              <a:buChar char="●"/>
            </a:pPr>
            <a:r>
              <a:rPr lang="en-GB" dirty="0"/>
              <a:t>How might students demonstrate these in their participation in sport and more widely in their own lives?</a:t>
            </a:r>
          </a:p>
        </p:txBody>
      </p:sp>
      <p:sp>
        <p:nvSpPr>
          <p:cNvPr id="4" name="Slide Number Placeholder 3"/>
          <p:cNvSpPr>
            <a:spLocks noGrp="1"/>
          </p:cNvSpPr>
          <p:nvPr>
            <p:ph type="sldNum" sz="quarter" idx="5"/>
          </p:nvPr>
        </p:nvSpPr>
        <p:spPr/>
        <p:txBody>
          <a:bodyPr/>
          <a:lstStyle/>
          <a:p>
            <a:fld id="{E6F6AA10-C973-3F44-AE42-4CC907109B9D}" type="slidenum">
              <a:rPr lang="en-US" smtClean="0"/>
              <a:t>14</a:t>
            </a:fld>
            <a:endParaRPr lang="en-US"/>
          </a:p>
        </p:txBody>
      </p:sp>
    </p:spTree>
    <p:extLst>
      <p:ext uri="{BB962C8B-B14F-4D97-AF65-F5344CB8AC3E}">
        <p14:creationId xmlns:p14="http://schemas.microsoft.com/office/powerpoint/2010/main" val="7066068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Information on the Queen’s Baton Relay route around England can be found here: https://www.birmingham2022.com/queens-baton-relay/route/</a:t>
            </a:r>
            <a:r>
              <a:rPr lang="en-GB" dirty="0" err="1"/>
              <a:t>england</a:t>
            </a:r>
            <a:r>
              <a:rPr lang="en-GB"/>
              <a:t> </a:t>
            </a:r>
            <a:endParaRPr lang="en-GB" dirty="0"/>
          </a:p>
        </p:txBody>
      </p:sp>
      <p:sp>
        <p:nvSpPr>
          <p:cNvPr id="4" name="Slide Number Placeholder 3"/>
          <p:cNvSpPr>
            <a:spLocks noGrp="1"/>
          </p:cNvSpPr>
          <p:nvPr>
            <p:ph type="sldNum" sz="quarter" idx="5"/>
          </p:nvPr>
        </p:nvSpPr>
        <p:spPr/>
        <p:txBody>
          <a:bodyPr/>
          <a:lstStyle/>
          <a:p>
            <a:fld id="{E6F6AA10-C973-3F44-AE42-4CC907109B9D}" type="slidenum">
              <a:rPr lang="en-US" smtClean="0"/>
              <a:t>15</a:t>
            </a:fld>
            <a:endParaRPr lang="en-US"/>
          </a:p>
        </p:txBody>
      </p:sp>
    </p:spTree>
    <p:extLst>
      <p:ext uri="{BB962C8B-B14F-4D97-AF65-F5344CB8AC3E}">
        <p14:creationId xmlns:p14="http://schemas.microsoft.com/office/powerpoint/2010/main" val="6371287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endParaRPr lang="en-GB" dirty="0"/>
          </a:p>
        </p:txBody>
      </p:sp>
      <p:sp>
        <p:nvSpPr>
          <p:cNvPr id="4" name="Slide Number Placeholder 3"/>
          <p:cNvSpPr>
            <a:spLocks noGrp="1"/>
          </p:cNvSpPr>
          <p:nvPr>
            <p:ph type="sldNum" sz="quarter" idx="5"/>
          </p:nvPr>
        </p:nvSpPr>
        <p:spPr/>
        <p:txBody>
          <a:bodyPr/>
          <a:lstStyle/>
          <a:p>
            <a:fld id="{E6F6AA10-C973-3F44-AE42-4CC907109B9D}" type="slidenum">
              <a:rPr lang="en-US" smtClean="0"/>
              <a:t>16</a:t>
            </a:fld>
            <a:endParaRPr lang="en-US"/>
          </a:p>
        </p:txBody>
      </p:sp>
    </p:spTree>
    <p:extLst>
      <p:ext uri="{BB962C8B-B14F-4D97-AF65-F5344CB8AC3E}">
        <p14:creationId xmlns:p14="http://schemas.microsoft.com/office/powerpoint/2010/main" val="1316505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endParaRPr lang="en-GB" dirty="0"/>
          </a:p>
        </p:txBody>
      </p:sp>
      <p:sp>
        <p:nvSpPr>
          <p:cNvPr id="4" name="Slide Number Placeholder 3"/>
          <p:cNvSpPr>
            <a:spLocks noGrp="1"/>
          </p:cNvSpPr>
          <p:nvPr>
            <p:ph type="sldNum" sz="quarter" idx="5"/>
          </p:nvPr>
        </p:nvSpPr>
        <p:spPr/>
        <p:txBody>
          <a:bodyPr/>
          <a:lstStyle/>
          <a:p>
            <a:fld id="{E6F6AA10-C973-3F44-AE42-4CC907109B9D}" type="slidenum">
              <a:rPr lang="en-US" smtClean="0"/>
              <a:t>17</a:t>
            </a:fld>
            <a:endParaRPr lang="en-US"/>
          </a:p>
        </p:txBody>
      </p:sp>
    </p:spTree>
    <p:extLst>
      <p:ext uri="{BB962C8B-B14F-4D97-AF65-F5344CB8AC3E}">
        <p14:creationId xmlns:p14="http://schemas.microsoft.com/office/powerpoint/2010/main" val="457988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Teachers should complete the online form by 24 June 2022 to submit their school’s plans: https://www.birmingham2022.com/power/schools/school-festival</a:t>
            </a:r>
          </a:p>
          <a:p>
            <a:pPr marL="0" lvl="0" indent="0" algn="l" rtl="0">
              <a:spcBef>
                <a:spcPts val="0"/>
              </a:spcBef>
              <a:spcAft>
                <a:spcPts val="0"/>
              </a:spcAft>
              <a:buNone/>
            </a:pPr>
            <a:endParaRPr lang="en-GB" sz="1200" b="0" i="0" u="none" strike="noStrike" kern="1200" dirty="0">
              <a:solidFill>
                <a:schemeClr val="tx1"/>
              </a:solidFill>
              <a:effectLst/>
              <a:latin typeface="Arial" panose="020B0604020202020204" pitchFamily="34" charset="0"/>
              <a:ea typeface="+mn-ea"/>
              <a:cs typeface="+mn-cs"/>
            </a:endParaRPr>
          </a:p>
          <a:p>
            <a:pPr marL="0" lvl="0" indent="0" algn="l" rtl="0">
              <a:spcBef>
                <a:spcPts val="0"/>
              </a:spcBef>
              <a:spcAft>
                <a:spcPts val="0"/>
              </a:spcAft>
              <a:buNone/>
            </a:pPr>
            <a:r>
              <a:rPr lang="en-GB" sz="1200" b="0" i="0" u="none" strike="noStrike" kern="1200" dirty="0">
                <a:solidFill>
                  <a:schemeClr val="tx1"/>
                </a:solidFill>
                <a:effectLst/>
                <a:latin typeface="Arial" panose="020B0604020202020204" pitchFamily="34" charset="0"/>
                <a:ea typeface="+mn-ea"/>
                <a:cs typeface="+mn-cs"/>
              </a:rPr>
              <a:t>If your school is in Birmingham or the West Midlands (Herefordshire, Shropshire, Staffordshire, Warwickshire or Worcestershire), then be one of the first 100 schools to submit your School Festival Day plans. If your school is in one of the eight other English regions (East Midlands, East of England, London, North East, North West, South West or South East), be one of the first 10 schools in each region to submit your school’s School Festival Day plans.</a:t>
            </a:r>
          </a:p>
          <a:p>
            <a:pPr marL="0" lvl="0" indent="0" algn="l" rtl="0">
              <a:spcBef>
                <a:spcPts val="0"/>
              </a:spcBef>
              <a:spcAft>
                <a:spcPts val="0"/>
              </a:spcAft>
              <a:buNone/>
            </a:pPr>
            <a:endParaRPr lang="en-GB" sz="1200" b="0" i="0" u="none" strike="noStrike" kern="1200" dirty="0">
              <a:solidFill>
                <a:schemeClr val="tx1"/>
              </a:solidFill>
              <a:effectLst/>
              <a:latin typeface="Arial" panose="020B0604020202020204" pitchFamily="34" charset="0"/>
              <a:ea typeface="+mn-ea"/>
              <a:cs typeface="+mn-cs"/>
            </a:endParaRPr>
          </a:p>
          <a:p>
            <a:pPr rtl="0"/>
            <a:r>
              <a:rPr lang="en-GB" sz="1200" b="0" i="0" u="none" strike="noStrike" kern="1200" dirty="0">
                <a:solidFill>
                  <a:schemeClr val="tx1"/>
                </a:solidFill>
                <a:effectLst/>
                <a:latin typeface="Arial" panose="020B0604020202020204" pitchFamily="34" charset="0"/>
                <a:ea typeface="+mn-ea"/>
                <a:cs typeface="+mn-cs"/>
              </a:rPr>
              <a:t>*Eligibility criteria. Terms and conditions apply Internet access &amp; email address required.  Enter by visiting </a:t>
            </a:r>
            <a:r>
              <a:rPr lang="en-GB" sz="1200" b="0" i="0" u="sng" strike="noStrike" kern="1200" dirty="0">
                <a:solidFill>
                  <a:schemeClr val="tx1"/>
                </a:solidFill>
                <a:effectLst/>
                <a:latin typeface="Arial" panose="020B0604020202020204" pitchFamily="34" charset="0"/>
                <a:ea typeface="+mn-ea"/>
                <a:cs typeface="+mn-cs"/>
                <a:hlinkClick r:id="rId3"/>
              </a:rPr>
              <a:t>https://www.birmingham2022.com/power/schools/school-festival</a:t>
            </a:r>
            <a:r>
              <a:rPr lang="en-GB" sz="1200" b="0" i="0" u="none" strike="noStrike" kern="1200" dirty="0">
                <a:solidFill>
                  <a:schemeClr val="tx1"/>
                </a:solidFill>
                <a:effectLst/>
                <a:latin typeface="Arial" panose="020B0604020202020204" pitchFamily="34" charset="0"/>
                <a:ea typeface="+mn-ea"/>
                <a:cs typeface="+mn-cs"/>
              </a:rPr>
              <a:t> &amp; entering details requested by 23:59pm 24 June 2022. 1 entry per school. 1 x School Festival Box to be won. T&amp;Cs apply – see </a:t>
            </a:r>
            <a:r>
              <a:rPr lang="en-GB" sz="1200" b="0" i="0" u="sng" strike="noStrike" kern="1200" dirty="0">
                <a:solidFill>
                  <a:schemeClr val="tx1"/>
                </a:solidFill>
                <a:effectLst/>
                <a:latin typeface="Arial" panose="020B0604020202020204" pitchFamily="34" charset="0"/>
                <a:ea typeface="+mn-ea"/>
                <a:cs typeface="+mn-cs"/>
                <a:hlinkClick r:id="rId4"/>
              </a:rPr>
              <a:t>https://www.birmingham2022.com/terms-and-conditions/btp-school-festival-day-competition</a:t>
            </a:r>
            <a:r>
              <a:rPr lang="en-GB" sz="1200" b="0" i="0" u="none" strike="noStrike" kern="1200" dirty="0">
                <a:solidFill>
                  <a:schemeClr val="tx1"/>
                </a:solidFill>
                <a:effectLst/>
                <a:latin typeface="Arial" panose="020B0604020202020204" pitchFamily="34" charset="0"/>
                <a:ea typeface="+mn-ea"/>
                <a:cs typeface="+mn-cs"/>
              </a:rPr>
              <a:t> Promoter:  Birmingham Organising Committee for the 2022 Commonwealth Games Ltd.</a:t>
            </a:r>
            <a:endParaRPr lang="en-GB" b="0" dirty="0">
              <a:effectLst/>
            </a:endParaRPr>
          </a:p>
          <a:p>
            <a:br>
              <a:rPr lang="en-GB" dirty="0"/>
            </a:br>
            <a:endParaRPr lang="en" dirty="0"/>
          </a:p>
          <a:p>
            <a:pPr marL="0" lvl="0" indent="0" algn="l" rtl="0">
              <a:spcBef>
                <a:spcPts val="0"/>
              </a:spcBef>
              <a:spcAft>
                <a:spcPts val="0"/>
              </a:spcAft>
              <a:buNone/>
            </a:pPr>
            <a:endParaRPr lang="en-US" dirty="0"/>
          </a:p>
        </p:txBody>
      </p:sp>
      <p:sp>
        <p:nvSpPr>
          <p:cNvPr id="4" name="Slide Number Placeholder 3"/>
          <p:cNvSpPr>
            <a:spLocks noGrp="1"/>
          </p:cNvSpPr>
          <p:nvPr>
            <p:ph type="sldNum" sz="quarter" idx="5"/>
          </p:nvPr>
        </p:nvSpPr>
        <p:spPr/>
        <p:txBody>
          <a:bodyPr/>
          <a:lstStyle/>
          <a:p>
            <a:fld id="{E6F6AA10-C973-3F44-AE42-4CC907109B9D}" type="slidenum">
              <a:rPr lang="en-US" smtClean="0"/>
              <a:t>18</a:t>
            </a:fld>
            <a:endParaRPr lang="en-US"/>
          </a:p>
        </p:txBody>
      </p:sp>
    </p:spTree>
    <p:extLst>
      <p:ext uri="{BB962C8B-B14F-4D97-AF65-F5344CB8AC3E}">
        <p14:creationId xmlns:p14="http://schemas.microsoft.com/office/powerpoint/2010/main" val="20872061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Terms and conditions apply: https://www.birmingham2022.com/terms-and-conditions/</a:t>
            </a:r>
            <a:br>
              <a:rPr lang="en-US" dirty="0"/>
            </a:br>
            <a:br>
              <a:rPr lang="en-US" dirty="0"/>
            </a:br>
            <a:r>
              <a:rPr lang="en-US" b="0" i="0" dirty="0">
                <a:solidFill>
                  <a:srgbClr val="000000"/>
                </a:solidFill>
                <a:effectLst/>
                <a:latin typeface="arial" panose="020B0604020202020204" pitchFamily="34" charset="0"/>
              </a:rPr>
              <a:t>* Eligibility criteria. Open to schools and youth groups in England only. Enter by either registering and downloading any of our educational resources, submitting a school festival day plan or using the hashtags #bringthepower and #B2022 on social media. Internet access &amp; email address required. Winners selected at random. Four winners selected each week: two from Birmingham and the West Midlands, and two from the rest of England. Weekly prize draw. Entries do not roll-over. New social media posts must be posted each week to be entered. 1 entry per school/youth group per week. Ends 23:59pm 7 August 2022 inclusive. T&amp;Cs apply – see </a:t>
            </a:r>
            <a:r>
              <a:rPr lang="en-US" b="0" i="0" u="sng" dirty="0">
                <a:solidFill>
                  <a:srgbClr val="000000"/>
                </a:solidFill>
                <a:effectLst/>
                <a:latin typeface="arial" panose="020B0604020202020204" pitchFamily="34" charset="0"/>
                <a:hlinkClick r:id="rId3"/>
              </a:rPr>
              <a:t>www.birmingham2022.com/terms-and-conditions/btp-festival-resources</a:t>
            </a:r>
            <a:r>
              <a:rPr lang="en-US" b="0" i="0" dirty="0">
                <a:solidFill>
                  <a:srgbClr val="000000"/>
                </a:solidFill>
                <a:effectLst/>
                <a:latin typeface="arial" panose="020B0604020202020204" pitchFamily="34" charset="0"/>
              </a:rPr>
              <a:t>. Promoter: Birmingham </a:t>
            </a:r>
            <a:r>
              <a:rPr lang="en-US" b="0" i="0" dirty="0" err="1">
                <a:solidFill>
                  <a:srgbClr val="000000"/>
                </a:solidFill>
                <a:effectLst/>
                <a:latin typeface="arial" panose="020B0604020202020204" pitchFamily="34" charset="0"/>
              </a:rPr>
              <a:t>Organising</a:t>
            </a:r>
            <a:r>
              <a:rPr lang="en-US" b="0" i="0" dirty="0">
                <a:solidFill>
                  <a:srgbClr val="000000"/>
                </a:solidFill>
                <a:effectLst/>
                <a:latin typeface="arial" panose="020B0604020202020204" pitchFamily="34" charset="0"/>
              </a:rPr>
              <a:t> Committee for the 2022 Commonwealth Games Ltd.</a:t>
            </a:r>
            <a:endParaRPr lang="en-GB" dirty="0"/>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GB" dirty="0"/>
          </a:p>
          <a:p>
            <a:pPr marL="0" lvl="0" indent="0" algn="l" rtl="0">
              <a:spcBef>
                <a:spcPts val="0"/>
              </a:spcBef>
              <a:spcAft>
                <a:spcPts val="0"/>
              </a:spcAft>
              <a:buClr>
                <a:schemeClr val="dk1"/>
              </a:buClr>
              <a:buSzPts val="1100"/>
              <a:buFont typeface="Arial"/>
              <a:buNone/>
            </a:pPr>
            <a:endParaRPr lang="en-GB" dirty="0"/>
          </a:p>
        </p:txBody>
      </p:sp>
      <p:sp>
        <p:nvSpPr>
          <p:cNvPr id="4" name="Slide Number Placeholder 3"/>
          <p:cNvSpPr>
            <a:spLocks noGrp="1"/>
          </p:cNvSpPr>
          <p:nvPr>
            <p:ph type="sldNum" sz="quarter" idx="5"/>
          </p:nvPr>
        </p:nvSpPr>
        <p:spPr/>
        <p:txBody>
          <a:bodyPr/>
          <a:lstStyle/>
          <a:p>
            <a:fld id="{E6F6AA10-C973-3F44-AE42-4CC907109B9D}" type="slidenum">
              <a:rPr lang="en-US" smtClean="0"/>
              <a:t>19</a:t>
            </a:fld>
            <a:endParaRPr lang="en-US"/>
          </a:p>
        </p:txBody>
      </p:sp>
    </p:spTree>
    <p:extLst>
      <p:ext uri="{BB962C8B-B14F-4D97-AF65-F5344CB8AC3E}">
        <p14:creationId xmlns:p14="http://schemas.microsoft.com/office/powerpoint/2010/main" val="5827351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dirty="0"/>
              <a:t>Go to: https://www.birmingham2022.com/power/rewards/perrys-journey</a:t>
            </a:r>
          </a:p>
          <a:p>
            <a:pPr marL="0" lvl="0" indent="0" algn="l" rtl="0">
              <a:spcBef>
                <a:spcPts val="0"/>
              </a:spcBef>
              <a:spcAft>
                <a:spcPts val="0"/>
              </a:spcAft>
              <a:buNone/>
            </a:pPr>
            <a:endParaRPr lang="en-GB" dirty="0"/>
          </a:p>
          <a:p>
            <a:pPr marL="0" lvl="0" indent="0" algn="l" rtl="0">
              <a:spcBef>
                <a:spcPts val="0"/>
              </a:spcBef>
              <a:spcAft>
                <a:spcPts val="0"/>
              </a:spcAft>
              <a:buNone/>
            </a:pPr>
            <a:r>
              <a:rPr lang="en-US" b="0" i="0" dirty="0">
                <a:solidFill>
                  <a:srgbClr val="222222"/>
                </a:solidFill>
                <a:effectLst/>
                <a:latin typeface="Arial" panose="020B0604020202020204" pitchFamily="34" charset="0"/>
              </a:rPr>
              <a:t> *Eligibility criteria. Open to schools in England only. Internet access &amp; email address required. Enter by visiting [</a:t>
            </a:r>
            <a:r>
              <a:rPr lang="en-US" b="0" i="0" dirty="0">
                <a:solidFill>
                  <a:srgbClr val="1155CC"/>
                </a:solidFill>
                <a:effectLst/>
                <a:latin typeface="Arial" panose="020B0604020202020204" pitchFamily="34" charset="0"/>
                <a:hlinkClick r:id="rId3"/>
              </a:rPr>
              <a:t>https://www.birmingham2022.com/terms-and-conditions/btp-perrys-journey</a:t>
            </a:r>
            <a:r>
              <a:rPr lang="en-US" b="0" i="0" dirty="0">
                <a:solidFill>
                  <a:srgbClr val="222222"/>
                </a:solidFill>
                <a:effectLst/>
                <a:latin typeface="Arial" panose="020B0604020202020204" pitchFamily="34" charset="0"/>
              </a:rPr>
              <a:t>]. 1 entry per school. Win 1 x Perry kit per school. 50 kits available for Birmingham &amp; West Midlands, 50 kits available for the rest of England. First come first served. Giveaway ends once stock runs out. T&amp;Cs apply – see </a:t>
            </a:r>
            <a:r>
              <a:rPr lang="en-US" b="0" i="0" dirty="0">
                <a:solidFill>
                  <a:srgbClr val="1155CC"/>
                </a:solidFill>
                <a:effectLst/>
                <a:latin typeface="Arial" panose="020B0604020202020204" pitchFamily="34" charset="0"/>
                <a:hlinkClick r:id="rId3"/>
              </a:rPr>
              <a:t>https://www.birmingham2022.com/terms-and-conditions/btp-perrys-journey</a:t>
            </a:r>
            <a:r>
              <a:rPr lang="en-US" b="0" i="0" dirty="0">
                <a:solidFill>
                  <a:srgbClr val="222222"/>
                </a:solidFill>
                <a:effectLst/>
                <a:latin typeface="Arial" panose="020B0604020202020204" pitchFamily="34" charset="0"/>
              </a:rPr>
              <a:t> Promoter: Birmingham </a:t>
            </a:r>
            <a:r>
              <a:rPr lang="en-US" b="0" i="0" dirty="0" err="1">
                <a:solidFill>
                  <a:srgbClr val="222222"/>
                </a:solidFill>
                <a:effectLst/>
                <a:latin typeface="Arial" panose="020B0604020202020204" pitchFamily="34" charset="0"/>
              </a:rPr>
              <a:t>Organising</a:t>
            </a:r>
            <a:r>
              <a:rPr lang="en-US" b="0" i="0" dirty="0">
                <a:solidFill>
                  <a:srgbClr val="222222"/>
                </a:solidFill>
                <a:effectLst/>
                <a:latin typeface="Arial" panose="020B0604020202020204" pitchFamily="34" charset="0"/>
              </a:rPr>
              <a:t> Committee for the 2022 Commonwealth Games Ltd.</a:t>
            </a:r>
            <a:endParaRPr lang="en-GB" dirty="0"/>
          </a:p>
          <a:p>
            <a:pPr marL="0" lvl="0" indent="0" algn="l" rtl="0">
              <a:spcBef>
                <a:spcPts val="0"/>
              </a:spcBef>
              <a:spcAft>
                <a:spcPts val="0"/>
              </a:spcAft>
              <a:buClr>
                <a:schemeClr val="dk1"/>
              </a:buClr>
              <a:buSzPts val="1100"/>
              <a:buFont typeface="Arial"/>
              <a:buNone/>
            </a:pPr>
            <a:endParaRPr lang="en-GB" dirty="0"/>
          </a:p>
        </p:txBody>
      </p:sp>
      <p:sp>
        <p:nvSpPr>
          <p:cNvPr id="4" name="Slide Number Placeholder 3"/>
          <p:cNvSpPr>
            <a:spLocks noGrp="1"/>
          </p:cNvSpPr>
          <p:nvPr>
            <p:ph type="sldNum" sz="quarter" idx="5"/>
          </p:nvPr>
        </p:nvSpPr>
        <p:spPr/>
        <p:txBody>
          <a:bodyPr/>
          <a:lstStyle/>
          <a:p>
            <a:fld id="{E6F6AA10-C973-3F44-AE42-4CC907109B9D}" type="slidenum">
              <a:rPr lang="en-US" smtClean="0"/>
              <a:t>20</a:t>
            </a:fld>
            <a:endParaRPr lang="en-US"/>
          </a:p>
        </p:txBody>
      </p:sp>
    </p:spTree>
    <p:extLst>
      <p:ext uri="{BB962C8B-B14F-4D97-AF65-F5344CB8AC3E}">
        <p14:creationId xmlns:p14="http://schemas.microsoft.com/office/powerpoint/2010/main" val="117592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endParaRPr lang="en-US" dirty="0"/>
          </a:p>
        </p:txBody>
      </p:sp>
      <p:sp>
        <p:nvSpPr>
          <p:cNvPr id="4" name="Slide Number Placeholder 3"/>
          <p:cNvSpPr>
            <a:spLocks noGrp="1"/>
          </p:cNvSpPr>
          <p:nvPr>
            <p:ph type="sldNum" sz="quarter" idx="5"/>
          </p:nvPr>
        </p:nvSpPr>
        <p:spPr/>
        <p:txBody>
          <a:bodyPr/>
          <a:lstStyle/>
          <a:p>
            <a:fld id="{E6F6AA10-C973-3F44-AE42-4CC907109B9D}" type="slidenum">
              <a:rPr lang="en-US" smtClean="0"/>
              <a:t>21</a:t>
            </a:fld>
            <a:endParaRPr lang="en-US"/>
          </a:p>
        </p:txBody>
      </p:sp>
    </p:spTree>
    <p:extLst>
      <p:ext uri="{BB962C8B-B14F-4D97-AF65-F5344CB8AC3E}">
        <p14:creationId xmlns:p14="http://schemas.microsoft.com/office/powerpoint/2010/main" val="1271629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endParaRPr lang="en-GB" dirty="0">
              <a:highlight>
                <a:srgbClr val="F1F1F1"/>
              </a:highlight>
              <a:latin typeface="Arial"/>
              <a:cs typeface="Arial"/>
              <a:sym typeface="Arial"/>
            </a:endParaRPr>
          </a:p>
        </p:txBody>
      </p:sp>
      <p:sp>
        <p:nvSpPr>
          <p:cNvPr id="4" name="Slide Number Placeholder 3"/>
          <p:cNvSpPr>
            <a:spLocks noGrp="1"/>
          </p:cNvSpPr>
          <p:nvPr>
            <p:ph type="sldNum" sz="quarter" idx="5"/>
          </p:nvPr>
        </p:nvSpPr>
        <p:spPr/>
        <p:txBody>
          <a:bodyPr/>
          <a:lstStyle/>
          <a:p>
            <a:fld id="{E6F6AA10-C973-3F44-AE42-4CC907109B9D}" type="slidenum">
              <a:rPr lang="en-US" smtClean="0"/>
              <a:t>22</a:t>
            </a:fld>
            <a:endParaRPr lang="en-US"/>
          </a:p>
        </p:txBody>
      </p:sp>
    </p:spTree>
    <p:extLst>
      <p:ext uri="{BB962C8B-B14F-4D97-AF65-F5344CB8AC3E}">
        <p14:creationId xmlns:p14="http://schemas.microsoft.com/office/powerpoint/2010/main" val="25238610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DAA9AF-65F5-7E42-AAF4-99B0FE0C4554}"/>
              </a:ext>
            </a:extLst>
          </p:cNvPr>
          <p:cNvSpPr>
            <a:spLocks noGrp="1"/>
          </p:cNvSpPr>
          <p:nvPr>
            <p:ph idx="1"/>
          </p:nvPr>
        </p:nvSpPr>
        <p:spPr>
          <a:xfrm>
            <a:off x="1026160" y="2459462"/>
            <a:ext cx="5069840" cy="347922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7" name="Title 1">
            <a:extLst>
              <a:ext uri="{FF2B5EF4-FFF2-40B4-BE49-F238E27FC236}">
                <a16:creationId xmlns:a16="http://schemas.microsoft.com/office/drawing/2014/main" id="{6927807D-ED2F-A74B-9C34-407136C140DC}"/>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19543237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433E7-328A-EE46-83D3-2B465585634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34CCFBB1-055C-6447-B976-FAC0300050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6" name="Slide Number Placeholder 5">
            <a:extLst>
              <a:ext uri="{FF2B5EF4-FFF2-40B4-BE49-F238E27FC236}">
                <a16:creationId xmlns:a16="http://schemas.microsoft.com/office/drawing/2014/main" id="{789EC4F7-D4F2-864C-84EB-7D561C2C15EE}"/>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2133570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4D29B-D9F5-D641-9199-F3A4875E642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2E90CC0-D89E-C547-8CC8-437BD8840B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6" name="Slide Number Placeholder 5">
            <a:extLst>
              <a:ext uri="{FF2B5EF4-FFF2-40B4-BE49-F238E27FC236}">
                <a16:creationId xmlns:a16="http://schemas.microsoft.com/office/drawing/2014/main" id="{48634197-AEE4-424A-9B03-C1056989AA40}"/>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34871089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101C-4568-1D4A-B146-9F7C9E25C15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AF921C1-D811-7A41-87BA-B90D5E68E06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8FAF7EE1-6C04-BC4F-AE35-B0EC68C542C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6">
            <a:extLst>
              <a:ext uri="{FF2B5EF4-FFF2-40B4-BE49-F238E27FC236}">
                <a16:creationId xmlns:a16="http://schemas.microsoft.com/office/drawing/2014/main" id="{EC8E8713-1829-3149-A3BF-125814F22B43}"/>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3909307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80AC-1D40-7142-87FE-9BC73D922318}"/>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595699E-9C1F-DE46-8398-A0A6D29F93D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225008D-6BC4-AB4A-9F49-D946FB1A606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AC90DC4-747C-8149-AFEF-9AF27202EC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349104E-7F73-B34E-B156-E343DBDBEC7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Slide Number Placeholder 8">
            <a:extLst>
              <a:ext uri="{FF2B5EF4-FFF2-40B4-BE49-F238E27FC236}">
                <a16:creationId xmlns:a16="http://schemas.microsoft.com/office/drawing/2014/main" id="{CDD3BE21-0A10-1545-9187-0358740661F2}"/>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527045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BF6C2-C19E-A148-8570-503701FC4832}"/>
              </a:ext>
            </a:extLst>
          </p:cNvPr>
          <p:cNvSpPr>
            <a:spLocks noGrp="1"/>
          </p:cNvSpPr>
          <p:nvPr>
            <p:ph type="title"/>
          </p:nvPr>
        </p:nvSpPr>
        <p:spPr/>
        <p:txBody>
          <a:bodyPr/>
          <a:lstStyle/>
          <a:p>
            <a:r>
              <a:rPr lang="en-GB"/>
              <a:t>Click to edit Master title style</a:t>
            </a:r>
            <a:endParaRPr lang="en-US"/>
          </a:p>
        </p:txBody>
      </p:sp>
      <p:sp>
        <p:nvSpPr>
          <p:cNvPr id="5" name="Slide Number Placeholder 4">
            <a:extLst>
              <a:ext uri="{FF2B5EF4-FFF2-40B4-BE49-F238E27FC236}">
                <a16:creationId xmlns:a16="http://schemas.microsoft.com/office/drawing/2014/main" id="{4E831F17-1137-7D4E-AFA8-38D2793C1AC4}"/>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853233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4488977-97B5-D140-85AD-341CD6AA91F2}"/>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0908280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81B3D-2E31-5644-80ED-54C2976A0AD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BD9AA39-BCA3-2D47-ADB7-8C66A90B02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CC28FF8-9B78-3840-8A0E-6AF1AF3E75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7" name="Slide Number Placeholder 6">
            <a:extLst>
              <a:ext uri="{FF2B5EF4-FFF2-40B4-BE49-F238E27FC236}">
                <a16:creationId xmlns:a16="http://schemas.microsoft.com/office/drawing/2014/main" id="{163FA9EA-023F-5149-97EB-45FF3C174DE9}"/>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6474364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308A-E3E8-4444-90BB-DB3B36BA9AE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EF0A2D4D-A08F-EC44-BFC1-26503C0609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7A9914C-2751-FA46-82A3-45DB3EEFBD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7" name="Slide Number Placeholder 6">
            <a:extLst>
              <a:ext uri="{FF2B5EF4-FFF2-40B4-BE49-F238E27FC236}">
                <a16:creationId xmlns:a16="http://schemas.microsoft.com/office/drawing/2014/main" id="{04E85B04-EF07-5E49-9452-4FD1146360D7}"/>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9735843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6551B-0B32-0E4E-9B16-3F0B52AD8E82}"/>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A5EC84B-E8E5-A14A-8535-21733F2B8BA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358B1488-5BF7-EA40-AEFC-C14D37B22BA0}"/>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31706947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2687E5-C662-834B-86CD-366ABE9E98A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51972D0-4F6F-D743-BAD2-32B74AB7DFD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E34DB6D9-867A-354C-BCA5-42CF9CA78A3F}"/>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2911184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5" name="Content Placeholder 2">
            <a:extLst>
              <a:ext uri="{FF2B5EF4-FFF2-40B4-BE49-F238E27FC236}">
                <a16:creationId xmlns:a16="http://schemas.microsoft.com/office/drawing/2014/main" id="{1747EFD5-2542-5B42-9633-A3C2EBA29AB5}"/>
              </a:ext>
            </a:extLst>
          </p:cNvPr>
          <p:cNvSpPr>
            <a:spLocks noGrp="1"/>
          </p:cNvSpPr>
          <p:nvPr>
            <p:ph idx="15"/>
          </p:nvPr>
        </p:nvSpPr>
        <p:spPr>
          <a:xfrm>
            <a:off x="8463377" y="22586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6" name="Content Placeholder 2">
            <a:extLst>
              <a:ext uri="{FF2B5EF4-FFF2-40B4-BE49-F238E27FC236}">
                <a16:creationId xmlns:a16="http://schemas.microsoft.com/office/drawing/2014/main" id="{1532817B-6091-CF4E-AC3A-AA1E9DD37B1B}"/>
              </a:ext>
            </a:extLst>
          </p:cNvPr>
          <p:cNvSpPr>
            <a:spLocks noGrp="1"/>
          </p:cNvSpPr>
          <p:nvPr>
            <p:ph idx="16"/>
          </p:nvPr>
        </p:nvSpPr>
        <p:spPr>
          <a:xfrm>
            <a:off x="8463377" y="37134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7" name="Content Placeholder 2">
            <a:extLst>
              <a:ext uri="{FF2B5EF4-FFF2-40B4-BE49-F238E27FC236}">
                <a16:creationId xmlns:a16="http://schemas.microsoft.com/office/drawing/2014/main" id="{BCEFA05A-B398-6641-909B-98AC96F6E438}"/>
              </a:ext>
            </a:extLst>
          </p:cNvPr>
          <p:cNvSpPr>
            <a:spLocks noGrp="1"/>
          </p:cNvSpPr>
          <p:nvPr>
            <p:ph idx="17"/>
          </p:nvPr>
        </p:nvSpPr>
        <p:spPr>
          <a:xfrm>
            <a:off x="6104502" y="363633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8" name="Content Placeholder 2">
            <a:extLst>
              <a:ext uri="{FF2B5EF4-FFF2-40B4-BE49-F238E27FC236}">
                <a16:creationId xmlns:a16="http://schemas.microsoft.com/office/drawing/2014/main" id="{01AC6196-5902-F847-8077-0EF6C3D08A65}"/>
              </a:ext>
            </a:extLst>
          </p:cNvPr>
          <p:cNvSpPr>
            <a:spLocks noGrp="1"/>
          </p:cNvSpPr>
          <p:nvPr>
            <p:ph idx="18"/>
          </p:nvPr>
        </p:nvSpPr>
        <p:spPr>
          <a:xfrm>
            <a:off x="1371541" y="359246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9" name="Content Placeholder 2">
            <a:extLst>
              <a:ext uri="{FF2B5EF4-FFF2-40B4-BE49-F238E27FC236}">
                <a16:creationId xmlns:a16="http://schemas.microsoft.com/office/drawing/2014/main" id="{5269BFCA-9888-814B-BB48-B2518B91B743}"/>
              </a:ext>
            </a:extLst>
          </p:cNvPr>
          <p:cNvSpPr>
            <a:spLocks noGrp="1"/>
          </p:cNvSpPr>
          <p:nvPr>
            <p:ph idx="19"/>
          </p:nvPr>
        </p:nvSpPr>
        <p:spPr>
          <a:xfrm>
            <a:off x="3726973" y="225319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1" name="Content Placeholder 2">
            <a:extLst>
              <a:ext uri="{FF2B5EF4-FFF2-40B4-BE49-F238E27FC236}">
                <a16:creationId xmlns:a16="http://schemas.microsoft.com/office/drawing/2014/main" id="{6FDE19DF-661F-6744-A4DC-BE8CAF8A6E4C}"/>
              </a:ext>
            </a:extLst>
          </p:cNvPr>
          <p:cNvSpPr>
            <a:spLocks noGrp="1"/>
          </p:cNvSpPr>
          <p:nvPr>
            <p:ph idx="21"/>
          </p:nvPr>
        </p:nvSpPr>
        <p:spPr>
          <a:xfrm>
            <a:off x="3723530" y="3621136"/>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2" name="Content Placeholder 2">
            <a:extLst>
              <a:ext uri="{FF2B5EF4-FFF2-40B4-BE49-F238E27FC236}">
                <a16:creationId xmlns:a16="http://schemas.microsoft.com/office/drawing/2014/main" id="{2B0EA068-6D40-3640-9050-3E560D8C58F8}"/>
              </a:ext>
            </a:extLst>
          </p:cNvPr>
          <p:cNvSpPr>
            <a:spLocks noGrp="1"/>
          </p:cNvSpPr>
          <p:nvPr>
            <p:ph idx="22"/>
          </p:nvPr>
        </p:nvSpPr>
        <p:spPr>
          <a:xfrm>
            <a:off x="6107945" y="224779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 name="Content Placeholder 2">
            <a:extLst>
              <a:ext uri="{FF2B5EF4-FFF2-40B4-BE49-F238E27FC236}">
                <a16:creationId xmlns:a16="http://schemas.microsoft.com/office/drawing/2014/main" id="{F4DAA9AF-65F5-7E42-AAF4-99B0FE0C4554}"/>
              </a:ext>
            </a:extLst>
          </p:cNvPr>
          <p:cNvSpPr>
            <a:spLocks noGrp="1"/>
          </p:cNvSpPr>
          <p:nvPr>
            <p:ph idx="1"/>
          </p:nvPr>
        </p:nvSpPr>
        <p:spPr>
          <a:xfrm>
            <a:off x="1371541" y="225861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Title 1">
            <a:extLst>
              <a:ext uri="{FF2B5EF4-FFF2-40B4-BE49-F238E27FC236}">
                <a16:creationId xmlns:a16="http://schemas.microsoft.com/office/drawing/2014/main" id="{BB5707A7-62C4-3B4D-BD52-8B1391CC4B68}"/>
              </a:ext>
            </a:extLst>
          </p:cNvPr>
          <p:cNvSpPr>
            <a:spLocks noGrp="1"/>
          </p:cNvSpPr>
          <p:nvPr>
            <p:ph type="title" hasCustomPrompt="1"/>
          </p:nvPr>
        </p:nvSpPr>
        <p:spPr>
          <a:xfrm>
            <a:off x="904240" y="462655"/>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35321010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7784147" y="2459463"/>
            <a:ext cx="4993640" cy="56948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1" name="Content Placeholder 2">
            <a:extLst>
              <a:ext uri="{FF2B5EF4-FFF2-40B4-BE49-F238E27FC236}">
                <a16:creationId xmlns:a16="http://schemas.microsoft.com/office/drawing/2014/main" id="{7EF380AD-A9D3-D34F-A2CB-5720788F9C88}"/>
              </a:ext>
            </a:extLst>
          </p:cNvPr>
          <p:cNvSpPr>
            <a:spLocks noGrp="1"/>
          </p:cNvSpPr>
          <p:nvPr>
            <p:ph idx="14"/>
          </p:nvPr>
        </p:nvSpPr>
        <p:spPr>
          <a:xfrm>
            <a:off x="7741284" y="3405297"/>
            <a:ext cx="4993640" cy="56948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5" name="Content Placeholder 2">
            <a:extLst>
              <a:ext uri="{FF2B5EF4-FFF2-40B4-BE49-F238E27FC236}">
                <a16:creationId xmlns:a16="http://schemas.microsoft.com/office/drawing/2014/main" id="{3728D633-9D68-444D-A51E-1BF1ECE0D914}"/>
              </a:ext>
            </a:extLst>
          </p:cNvPr>
          <p:cNvSpPr>
            <a:spLocks noGrp="1"/>
          </p:cNvSpPr>
          <p:nvPr>
            <p:ph idx="15"/>
          </p:nvPr>
        </p:nvSpPr>
        <p:spPr>
          <a:xfrm>
            <a:off x="7741284" y="4351131"/>
            <a:ext cx="4993640" cy="56948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24773178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FD4CAC3-830A-DD41-B86E-E2CCE6961486}"/>
              </a:ext>
            </a:extLst>
          </p:cNvPr>
          <p:cNvSpPr/>
          <p:nvPr userDrawn="1"/>
        </p:nvSpPr>
        <p:spPr>
          <a:xfrm rot="5280000">
            <a:off x="4644072" y="2121661"/>
            <a:ext cx="2750193" cy="32140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2" name="Rectangle 21">
            <a:extLst>
              <a:ext uri="{FF2B5EF4-FFF2-40B4-BE49-F238E27FC236}">
                <a16:creationId xmlns:a16="http://schemas.microsoft.com/office/drawing/2014/main" id="{61683209-47B0-6C43-8C02-DF0089486095}"/>
              </a:ext>
            </a:extLst>
          </p:cNvPr>
          <p:cNvSpPr/>
          <p:nvPr userDrawn="1"/>
        </p:nvSpPr>
        <p:spPr>
          <a:xfrm rot="5400000">
            <a:off x="4720906" y="2067416"/>
            <a:ext cx="2750190" cy="3214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3" name="Rectangle 22">
            <a:extLst>
              <a:ext uri="{FF2B5EF4-FFF2-40B4-BE49-F238E27FC236}">
                <a16:creationId xmlns:a16="http://schemas.microsoft.com/office/drawing/2014/main" id="{B7E7BF10-AFE6-D648-9465-7110919B07C8}"/>
              </a:ext>
            </a:extLst>
          </p:cNvPr>
          <p:cNvSpPr/>
          <p:nvPr userDrawn="1"/>
        </p:nvSpPr>
        <p:spPr>
          <a:xfrm rot="5280000">
            <a:off x="8092389" y="2121662"/>
            <a:ext cx="2750193" cy="32140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4" name="Rectangle 23">
            <a:extLst>
              <a:ext uri="{FF2B5EF4-FFF2-40B4-BE49-F238E27FC236}">
                <a16:creationId xmlns:a16="http://schemas.microsoft.com/office/drawing/2014/main" id="{36F1CD53-6608-744F-B0EB-C2327D1B5D93}"/>
              </a:ext>
            </a:extLst>
          </p:cNvPr>
          <p:cNvSpPr/>
          <p:nvPr userDrawn="1"/>
        </p:nvSpPr>
        <p:spPr>
          <a:xfrm rot="5400000">
            <a:off x="8173768" y="2067418"/>
            <a:ext cx="2750195" cy="3214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4" name="Rectangle 3">
            <a:extLst>
              <a:ext uri="{FF2B5EF4-FFF2-40B4-BE49-F238E27FC236}">
                <a16:creationId xmlns:a16="http://schemas.microsoft.com/office/drawing/2014/main" id="{FD4FB6BA-3C37-5C4E-907B-D60854A723D5}"/>
              </a:ext>
            </a:extLst>
          </p:cNvPr>
          <p:cNvSpPr/>
          <p:nvPr userDrawn="1"/>
        </p:nvSpPr>
        <p:spPr>
          <a:xfrm rot="5280000">
            <a:off x="1191209" y="2121661"/>
            <a:ext cx="2750193" cy="32140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10" name="Rectangle 9">
            <a:extLst>
              <a:ext uri="{FF2B5EF4-FFF2-40B4-BE49-F238E27FC236}">
                <a16:creationId xmlns:a16="http://schemas.microsoft.com/office/drawing/2014/main" id="{20833528-C1A9-174A-93E9-66E873EF519B}"/>
              </a:ext>
            </a:extLst>
          </p:cNvPr>
          <p:cNvSpPr/>
          <p:nvPr userDrawn="1"/>
        </p:nvSpPr>
        <p:spPr>
          <a:xfrm rot="5400000">
            <a:off x="1268040" y="2067415"/>
            <a:ext cx="2750191" cy="3214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3" name="Content Placeholder 2">
            <a:extLst>
              <a:ext uri="{FF2B5EF4-FFF2-40B4-BE49-F238E27FC236}">
                <a16:creationId xmlns:a16="http://schemas.microsoft.com/office/drawing/2014/main" id="{F4DAA9AF-65F5-7E42-AAF4-99B0FE0C4554}"/>
              </a:ext>
            </a:extLst>
          </p:cNvPr>
          <p:cNvSpPr>
            <a:spLocks noGrp="1"/>
          </p:cNvSpPr>
          <p:nvPr>
            <p:ph idx="1"/>
          </p:nvPr>
        </p:nvSpPr>
        <p:spPr>
          <a:xfrm>
            <a:off x="1129143" y="2372810"/>
            <a:ext cx="3037503" cy="2547047"/>
          </a:xfrm>
        </p:spPr>
        <p:txBody>
          <a:bodyPr>
            <a:normAutofit/>
          </a:bodyPr>
          <a:lstStyle>
            <a:lvl1pPr marL="0" indent="0">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7" name="Content Placeholder 2">
            <a:extLst>
              <a:ext uri="{FF2B5EF4-FFF2-40B4-BE49-F238E27FC236}">
                <a16:creationId xmlns:a16="http://schemas.microsoft.com/office/drawing/2014/main" id="{35BDF4DA-0E6F-2B40-9E81-ACF69A50C868}"/>
              </a:ext>
            </a:extLst>
          </p:cNvPr>
          <p:cNvSpPr>
            <a:spLocks noGrp="1"/>
          </p:cNvSpPr>
          <p:nvPr>
            <p:ph idx="13"/>
          </p:nvPr>
        </p:nvSpPr>
        <p:spPr>
          <a:xfrm>
            <a:off x="7962106" y="2402765"/>
            <a:ext cx="3029547" cy="2511015"/>
          </a:xfrm>
        </p:spPr>
        <p:txBody>
          <a:bodyPr>
            <a:normAutofit/>
          </a:bodyPr>
          <a:lstStyle>
            <a:lvl1pPr marL="0" indent="0">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8" name="Content Placeholder 2">
            <a:extLst>
              <a:ext uri="{FF2B5EF4-FFF2-40B4-BE49-F238E27FC236}">
                <a16:creationId xmlns:a16="http://schemas.microsoft.com/office/drawing/2014/main" id="{C9DECBE4-B068-7846-B047-6138D4346E09}"/>
              </a:ext>
            </a:extLst>
          </p:cNvPr>
          <p:cNvSpPr>
            <a:spLocks noGrp="1"/>
          </p:cNvSpPr>
          <p:nvPr>
            <p:ph idx="14"/>
          </p:nvPr>
        </p:nvSpPr>
        <p:spPr>
          <a:xfrm>
            <a:off x="4552171" y="2372810"/>
            <a:ext cx="3026980" cy="2547047"/>
          </a:xfrm>
        </p:spPr>
        <p:txBody>
          <a:bodyPr>
            <a:normAutofit/>
          </a:bodyPr>
          <a:lstStyle>
            <a:lvl1pPr marL="0" indent="0">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Title 1">
            <a:extLst>
              <a:ext uri="{FF2B5EF4-FFF2-40B4-BE49-F238E27FC236}">
                <a16:creationId xmlns:a16="http://schemas.microsoft.com/office/drawing/2014/main" id="{94CBC117-2E7D-1B4C-920A-D54FF77FDEA6}"/>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11786155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7784147" y="2459463"/>
            <a:ext cx="4993640" cy="56948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1" name="Content Placeholder 2">
            <a:extLst>
              <a:ext uri="{FF2B5EF4-FFF2-40B4-BE49-F238E27FC236}">
                <a16:creationId xmlns:a16="http://schemas.microsoft.com/office/drawing/2014/main" id="{7EF380AD-A9D3-D34F-A2CB-5720788F9C88}"/>
              </a:ext>
            </a:extLst>
          </p:cNvPr>
          <p:cNvSpPr>
            <a:spLocks noGrp="1"/>
          </p:cNvSpPr>
          <p:nvPr>
            <p:ph idx="14"/>
          </p:nvPr>
        </p:nvSpPr>
        <p:spPr>
          <a:xfrm>
            <a:off x="7741284" y="3405297"/>
            <a:ext cx="4993640" cy="56948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5" name="Content Placeholder 2">
            <a:extLst>
              <a:ext uri="{FF2B5EF4-FFF2-40B4-BE49-F238E27FC236}">
                <a16:creationId xmlns:a16="http://schemas.microsoft.com/office/drawing/2014/main" id="{3728D633-9D68-444D-A51E-1BF1ECE0D914}"/>
              </a:ext>
            </a:extLst>
          </p:cNvPr>
          <p:cNvSpPr>
            <a:spLocks noGrp="1"/>
          </p:cNvSpPr>
          <p:nvPr>
            <p:ph idx="15"/>
          </p:nvPr>
        </p:nvSpPr>
        <p:spPr>
          <a:xfrm>
            <a:off x="7741284" y="4351131"/>
            <a:ext cx="4993640" cy="56948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38534463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932180" y="2459463"/>
            <a:ext cx="4993640" cy="56948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1" name="Content Placeholder 2">
            <a:extLst>
              <a:ext uri="{FF2B5EF4-FFF2-40B4-BE49-F238E27FC236}">
                <a16:creationId xmlns:a16="http://schemas.microsoft.com/office/drawing/2014/main" id="{7EF380AD-A9D3-D34F-A2CB-5720788F9C88}"/>
              </a:ext>
            </a:extLst>
          </p:cNvPr>
          <p:cNvSpPr>
            <a:spLocks noGrp="1"/>
          </p:cNvSpPr>
          <p:nvPr>
            <p:ph idx="14"/>
          </p:nvPr>
        </p:nvSpPr>
        <p:spPr>
          <a:xfrm>
            <a:off x="6266180" y="2459462"/>
            <a:ext cx="4993640" cy="56948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3809784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747192" y="314085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5" name="Content Placeholder 2">
            <a:extLst>
              <a:ext uri="{FF2B5EF4-FFF2-40B4-BE49-F238E27FC236}">
                <a16:creationId xmlns:a16="http://schemas.microsoft.com/office/drawing/2014/main" id="{86736464-13AD-9344-AC01-0F11ADF6C391}"/>
              </a:ext>
            </a:extLst>
          </p:cNvPr>
          <p:cNvSpPr>
            <a:spLocks noGrp="1"/>
          </p:cNvSpPr>
          <p:nvPr>
            <p:ph idx="10"/>
          </p:nvPr>
        </p:nvSpPr>
        <p:spPr>
          <a:xfrm>
            <a:off x="2531706" y="3146113"/>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6" name="Content Placeholder 2">
            <a:extLst>
              <a:ext uri="{FF2B5EF4-FFF2-40B4-BE49-F238E27FC236}">
                <a16:creationId xmlns:a16="http://schemas.microsoft.com/office/drawing/2014/main" id="{745D8926-EAE3-4A4E-92D6-8A6B4C591344}"/>
              </a:ext>
            </a:extLst>
          </p:cNvPr>
          <p:cNvSpPr>
            <a:spLocks noGrp="1"/>
          </p:cNvSpPr>
          <p:nvPr>
            <p:ph idx="11"/>
          </p:nvPr>
        </p:nvSpPr>
        <p:spPr>
          <a:xfrm>
            <a:off x="4393214" y="3131687"/>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9" name="Content Placeholder 2">
            <a:extLst>
              <a:ext uri="{FF2B5EF4-FFF2-40B4-BE49-F238E27FC236}">
                <a16:creationId xmlns:a16="http://schemas.microsoft.com/office/drawing/2014/main" id="{D46354EF-D584-104A-8418-A5B9C32A2B37}"/>
              </a:ext>
            </a:extLst>
          </p:cNvPr>
          <p:cNvSpPr>
            <a:spLocks noGrp="1"/>
          </p:cNvSpPr>
          <p:nvPr>
            <p:ph idx="13"/>
          </p:nvPr>
        </p:nvSpPr>
        <p:spPr>
          <a:xfrm>
            <a:off x="9767632" y="315144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0" name="Content Placeholder 2">
            <a:extLst>
              <a:ext uri="{FF2B5EF4-FFF2-40B4-BE49-F238E27FC236}">
                <a16:creationId xmlns:a16="http://schemas.microsoft.com/office/drawing/2014/main" id="{7FF587BC-8E2C-E84C-BA91-269ABA289876}"/>
              </a:ext>
            </a:extLst>
          </p:cNvPr>
          <p:cNvSpPr>
            <a:spLocks noGrp="1"/>
          </p:cNvSpPr>
          <p:nvPr>
            <p:ph idx="14"/>
          </p:nvPr>
        </p:nvSpPr>
        <p:spPr>
          <a:xfrm>
            <a:off x="7939957" y="3151450"/>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1" name="Content Placeholder 2">
            <a:extLst>
              <a:ext uri="{FF2B5EF4-FFF2-40B4-BE49-F238E27FC236}">
                <a16:creationId xmlns:a16="http://schemas.microsoft.com/office/drawing/2014/main" id="{8BDFD509-F168-5B41-9EDD-24545E4B6B0D}"/>
              </a:ext>
            </a:extLst>
          </p:cNvPr>
          <p:cNvSpPr>
            <a:spLocks noGrp="1"/>
          </p:cNvSpPr>
          <p:nvPr>
            <p:ph idx="15"/>
          </p:nvPr>
        </p:nvSpPr>
        <p:spPr>
          <a:xfrm>
            <a:off x="6078449" y="314085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3" name="Content Placeholder 2">
            <a:extLst>
              <a:ext uri="{FF2B5EF4-FFF2-40B4-BE49-F238E27FC236}">
                <a16:creationId xmlns:a16="http://schemas.microsoft.com/office/drawing/2014/main" id="{B0E317DC-A24A-AD40-B4EF-227FB6656E96}"/>
              </a:ext>
            </a:extLst>
          </p:cNvPr>
          <p:cNvSpPr>
            <a:spLocks noGrp="1"/>
          </p:cNvSpPr>
          <p:nvPr>
            <p:ph idx="17"/>
          </p:nvPr>
        </p:nvSpPr>
        <p:spPr>
          <a:xfrm>
            <a:off x="853329" y="5121102"/>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4" name="Content Placeholder 2">
            <a:extLst>
              <a:ext uri="{FF2B5EF4-FFF2-40B4-BE49-F238E27FC236}">
                <a16:creationId xmlns:a16="http://schemas.microsoft.com/office/drawing/2014/main" id="{EA128208-06E3-D64E-8DAB-C32F72C9D7A8}"/>
              </a:ext>
            </a:extLst>
          </p:cNvPr>
          <p:cNvSpPr>
            <a:spLocks noGrp="1"/>
          </p:cNvSpPr>
          <p:nvPr>
            <p:ph idx="18"/>
          </p:nvPr>
        </p:nvSpPr>
        <p:spPr>
          <a:xfrm>
            <a:off x="2536654" y="5106208"/>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5" name="Content Placeholder 2">
            <a:extLst>
              <a:ext uri="{FF2B5EF4-FFF2-40B4-BE49-F238E27FC236}">
                <a16:creationId xmlns:a16="http://schemas.microsoft.com/office/drawing/2014/main" id="{67B9B261-ABEE-9C49-9F88-FC3E5CF38E51}"/>
              </a:ext>
            </a:extLst>
          </p:cNvPr>
          <p:cNvSpPr>
            <a:spLocks noGrp="1"/>
          </p:cNvSpPr>
          <p:nvPr>
            <p:ph idx="19"/>
          </p:nvPr>
        </p:nvSpPr>
        <p:spPr>
          <a:xfrm>
            <a:off x="4300859" y="5103710"/>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7" name="Content Placeholder 2">
            <a:extLst>
              <a:ext uri="{FF2B5EF4-FFF2-40B4-BE49-F238E27FC236}">
                <a16:creationId xmlns:a16="http://schemas.microsoft.com/office/drawing/2014/main" id="{A0EFD5CB-235D-5742-9F1E-ED709815404E}"/>
              </a:ext>
            </a:extLst>
          </p:cNvPr>
          <p:cNvSpPr>
            <a:spLocks noGrp="1"/>
          </p:cNvSpPr>
          <p:nvPr>
            <p:ph idx="21"/>
          </p:nvPr>
        </p:nvSpPr>
        <p:spPr>
          <a:xfrm>
            <a:off x="6096000" y="510370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9" name="Content Placeholder 2">
            <a:extLst>
              <a:ext uri="{FF2B5EF4-FFF2-40B4-BE49-F238E27FC236}">
                <a16:creationId xmlns:a16="http://schemas.microsoft.com/office/drawing/2014/main" id="{81483D11-B0BE-304F-90A3-BC516DDA664A}"/>
              </a:ext>
            </a:extLst>
          </p:cNvPr>
          <p:cNvSpPr>
            <a:spLocks noGrp="1"/>
          </p:cNvSpPr>
          <p:nvPr>
            <p:ph idx="23"/>
          </p:nvPr>
        </p:nvSpPr>
        <p:spPr>
          <a:xfrm>
            <a:off x="7939957" y="5133735"/>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32" name="Content Placeholder 2">
            <a:extLst>
              <a:ext uri="{FF2B5EF4-FFF2-40B4-BE49-F238E27FC236}">
                <a16:creationId xmlns:a16="http://schemas.microsoft.com/office/drawing/2014/main" id="{7C37AA0E-BE5D-E449-83D0-CE7A9AB473ED}"/>
              </a:ext>
            </a:extLst>
          </p:cNvPr>
          <p:cNvSpPr>
            <a:spLocks noGrp="1"/>
          </p:cNvSpPr>
          <p:nvPr>
            <p:ph idx="24"/>
          </p:nvPr>
        </p:nvSpPr>
        <p:spPr>
          <a:xfrm>
            <a:off x="932180" y="2083117"/>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Tree>
    <p:extLst>
      <p:ext uri="{BB962C8B-B14F-4D97-AF65-F5344CB8AC3E}">
        <p14:creationId xmlns:p14="http://schemas.microsoft.com/office/powerpoint/2010/main" val="37097848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2" name="Content Placeholder 2">
            <a:extLst>
              <a:ext uri="{FF2B5EF4-FFF2-40B4-BE49-F238E27FC236}">
                <a16:creationId xmlns:a16="http://schemas.microsoft.com/office/drawing/2014/main" id="{6A370775-108B-8343-9740-27D0E7BA19B8}"/>
              </a:ext>
            </a:extLst>
          </p:cNvPr>
          <p:cNvSpPr>
            <a:spLocks noGrp="1"/>
          </p:cNvSpPr>
          <p:nvPr>
            <p:ph idx="1"/>
          </p:nvPr>
        </p:nvSpPr>
        <p:spPr>
          <a:xfrm>
            <a:off x="1026160" y="2459462"/>
            <a:ext cx="4993640" cy="347922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4B06A4DD-81CC-1D4F-8ED4-5E736A906337}"/>
              </a:ext>
            </a:extLst>
          </p:cNvPr>
          <p:cNvSpPr>
            <a:spLocks noGrp="1"/>
          </p:cNvSpPr>
          <p:nvPr>
            <p:ph idx="14"/>
          </p:nvPr>
        </p:nvSpPr>
        <p:spPr>
          <a:xfrm>
            <a:off x="6172200" y="2459462"/>
            <a:ext cx="4993640" cy="347922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 name="Title 1">
            <a:extLst>
              <a:ext uri="{FF2B5EF4-FFF2-40B4-BE49-F238E27FC236}">
                <a16:creationId xmlns:a16="http://schemas.microsoft.com/office/drawing/2014/main" id="{C54C18BE-FE59-A44B-890A-CF61D4BF351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27444148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4D29B-D9F5-D641-9199-F3A4875E642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2E90CC0-D89E-C547-8CC8-437BD8840B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6" name="Slide Number Placeholder 5">
            <a:extLst>
              <a:ext uri="{FF2B5EF4-FFF2-40B4-BE49-F238E27FC236}">
                <a16:creationId xmlns:a16="http://schemas.microsoft.com/office/drawing/2014/main" id="{48634197-AEE4-424A-9B03-C1056989AA40}"/>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5178849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101C-4568-1D4A-B146-9F7C9E25C153}"/>
              </a:ext>
            </a:extLst>
          </p:cNvPr>
          <p:cNvSpPr>
            <a:spLocks noGrp="1"/>
          </p:cNvSpPr>
          <p:nvPr>
            <p:ph type="title" hasCustomPrompt="1"/>
          </p:nvPr>
        </p:nvSpPr>
        <p:spPr/>
        <p:txBody>
          <a:bodyPr>
            <a:normAutofit/>
          </a:bodyPr>
          <a:lstStyle>
            <a:lvl1pPr>
              <a:defRPr sz="4000" b="0" i="0">
                <a:latin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9AF921C1-D811-7A41-87BA-B90D5E68E06E}"/>
              </a:ext>
            </a:extLst>
          </p:cNvPr>
          <p:cNvSpPr>
            <a:spLocks noGrp="1"/>
          </p:cNvSpPr>
          <p:nvPr>
            <p:ph sz="half" idx="1"/>
          </p:nvPr>
        </p:nvSpPr>
        <p:spPr>
          <a:xfrm>
            <a:off x="838200" y="1825625"/>
            <a:ext cx="5181600" cy="4351338"/>
          </a:xfrm>
        </p:spPr>
        <p:txBody>
          <a:bodyPr/>
          <a:lstStyle>
            <a:lvl1pPr>
              <a:defRPr b="0" i="0">
                <a:latin typeface="Arial" panose="020B0604020202020204" pitchFamily="34" charset="0"/>
              </a:defRPr>
            </a:lvl1pPr>
            <a:lvl2pPr>
              <a:defRPr b="0" i="0">
                <a:latin typeface="Arial" panose="020B0604020202020204" pitchFamily="34" charset="0"/>
              </a:defRPr>
            </a:lvl2pPr>
            <a:lvl3pPr>
              <a:defRPr b="0" i="0">
                <a:latin typeface="Arial" panose="020B0604020202020204" pitchFamily="34" charset="0"/>
              </a:defRPr>
            </a:lvl3pPr>
            <a:lvl4pPr>
              <a:defRPr b="0" i="0">
                <a:latin typeface="Arial" panose="020B0604020202020204" pitchFamily="34" charset="0"/>
              </a:defRPr>
            </a:lvl4pPr>
            <a:lvl5pPr>
              <a:defRPr b="0" i="0">
                <a:latin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8FAF7EE1-6C04-BC4F-AE35-B0EC68C542C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6">
            <a:extLst>
              <a:ext uri="{FF2B5EF4-FFF2-40B4-BE49-F238E27FC236}">
                <a16:creationId xmlns:a16="http://schemas.microsoft.com/office/drawing/2014/main" id="{EC8E8713-1829-3149-A3BF-125814F22B43}"/>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3892569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80AC-1D40-7142-87FE-9BC73D922318}"/>
              </a:ext>
            </a:extLst>
          </p:cNvPr>
          <p:cNvSpPr>
            <a:spLocks noGrp="1"/>
          </p:cNvSpPr>
          <p:nvPr>
            <p:ph type="title" hasCustomPrompt="1"/>
          </p:nvPr>
        </p:nvSpPr>
        <p:spPr>
          <a:xfrm>
            <a:off x="839788" y="365125"/>
            <a:ext cx="10515600" cy="1325563"/>
          </a:xfrm>
        </p:spPr>
        <p:txBody>
          <a:bodyPr>
            <a:normAutofit/>
          </a:bodyPr>
          <a:lstStyle>
            <a:lvl1pPr>
              <a:defRPr sz="4000" b="0" i="0">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3595699E-9C1F-DE46-8398-A0A6D29F93D3}"/>
              </a:ext>
            </a:extLst>
          </p:cNvPr>
          <p:cNvSpPr>
            <a:spLocks noGrp="1"/>
          </p:cNvSpPr>
          <p:nvPr>
            <p:ph type="body" idx="1"/>
          </p:nvPr>
        </p:nvSpPr>
        <p:spPr>
          <a:xfrm>
            <a:off x="839788" y="1681163"/>
            <a:ext cx="5157787" cy="823912"/>
          </a:xfrm>
        </p:spPr>
        <p:txBody>
          <a:bodyPr anchor="b"/>
          <a:lstStyle>
            <a:lvl1pPr marL="0" indent="0">
              <a:buNone/>
              <a:defRPr sz="2400" b="0" i="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9225008D-6BC4-AB4A-9F49-D946FB1A6063}"/>
              </a:ext>
            </a:extLst>
          </p:cNvPr>
          <p:cNvSpPr>
            <a:spLocks noGrp="1"/>
          </p:cNvSpPr>
          <p:nvPr>
            <p:ph sz="half" idx="2"/>
          </p:nvPr>
        </p:nvSpPr>
        <p:spPr>
          <a:xfrm>
            <a:off x="839788" y="2505075"/>
            <a:ext cx="5157787" cy="3684588"/>
          </a:xfrm>
        </p:spPr>
        <p:txBody>
          <a:bodyPr/>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3AC90DC4-747C-8149-AFEF-9AF27202EC80}"/>
              </a:ext>
            </a:extLst>
          </p:cNvPr>
          <p:cNvSpPr>
            <a:spLocks noGrp="1"/>
          </p:cNvSpPr>
          <p:nvPr>
            <p:ph type="body" sz="quarter" idx="3"/>
          </p:nvPr>
        </p:nvSpPr>
        <p:spPr>
          <a:xfrm>
            <a:off x="6172200" y="1681163"/>
            <a:ext cx="5183188" cy="823912"/>
          </a:xfrm>
        </p:spPr>
        <p:txBody>
          <a:bodyPr anchor="b"/>
          <a:lstStyle>
            <a:lvl1pPr marL="0" indent="0">
              <a:buNone/>
              <a:defRPr sz="2400" b="0" i="0">
                <a:latin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4349104E-7F73-B34E-B156-E343DBDBEC7F}"/>
              </a:ext>
            </a:extLst>
          </p:cNvPr>
          <p:cNvSpPr>
            <a:spLocks noGrp="1"/>
          </p:cNvSpPr>
          <p:nvPr>
            <p:ph sz="quarter" idx="4"/>
          </p:nvPr>
        </p:nvSpPr>
        <p:spPr>
          <a:xfrm>
            <a:off x="6172200" y="2505075"/>
            <a:ext cx="5183188" cy="3684588"/>
          </a:xfrm>
        </p:spPr>
        <p:txBody>
          <a:bodyPr/>
          <a:lstStyle>
            <a:lvl1pPr>
              <a:defRPr b="0" i="0">
                <a:latin typeface="Arial" panose="020B0604020202020204" pitchFamily="34" charset="0"/>
              </a:defRPr>
            </a:lvl1pPr>
            <a:lvl2pPr>
              <a:defRPr b="0" i="0">
                <a:latin typeface="Arial" panose="020B0604020202020204" pitchFamily="34" charset="0"/>
              </a:defRPr>
            </a:lvl2pPr>
            <a:lvl3pPr>
              <a:defRPr b="0" i="0">
                <a:latin typeface="Arial" panose="020B0604020202020204" pitchFamily="34" charset="0"/>
              </a:defRPr>
            </a:lvl3pPr>
            <a:lvl4pPr>
              <a:defRPr b="0" i="0">
                <a:latin typeface="Arial" panose="020B0604020202020204" pitchFamily="34" charset="0"/>
              </a:defRPr>
            </a:lvl4pPr>
            <a:lvl5pPr>
              <a:defRPr b="0" i="0">
                <a:latin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Date Placeholder 6">
            <a:extLst>
              <a:ext uri="{FF2B5EF4-FFF2-40B4-BE49-F238E27FC236}">
                <a16:creationId xmlns:a16="http://schemas.microsoft.com/office/drawing/2014/main" id="{44D3E63A-3DA2-084F-9766-9C1B7D573B45}"/>
              </a:ext>
            </a:extLst>
          </p:cNvPr>
          <p:cNvSpPr>
            <a:spLocks noGrp="1"/>
          </p:cNvSpPr>
          <p:nvPr>
            <p:ph type="dt" sz="half" idx="10"/>
          </p:nvPr>
        </p:nvSpPr>
        <p:spPr/>
        <p:txBody>
          <a:bodyPr/>
          <a:lstStyle/>
          <a:p>
            <a:r>
              <a:rPr lang="en-GB"/>
              <a:t>WWW.BIRMINGHAM2022.COM</a:t>
            </a:r>
            <a:endParaRPr lang="en-US"/>
          </a:p>
        </p:txBody>
      </p:sp>
      <p:sp>
        <p:nvSpPr>
          <p:cNvPr id="8" name="Footer Placeholder 7">
            <a:extLst>
              <a:ext uri="{FF2B5EF4-FFF2-40B4-BE49-F238E27FC236}">
                <a16:creationId xmlns:a16="http://schemas.microsoft.com/office/drawing/2014/main" id="{9891736E-086D-7046-B5F2-DECD5CC81D8A}"/>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9" name="Slide Number Placeholder 8">
            <a:extLst>
              <a:ext uri="{FF2B5EF4-FFF2-40B4-BE49-F238E27FC236}">
                <a16:creationId xmlns:a16="http://schemas.microsoft.com/office/drawing/2014/main" id="{CDD3BE21-0A10-1545-9187-0358740661F2}"/>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1463698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BF6C2-C19E-A148-8570-503701FC4832}"/>
              </a:ext>
            </a:extLst>
          </p:cNvPr>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31780724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2F87CE-A0FE-1E4F-BCF1-2D61FD9E1CAA}"/>
              </a:ext>
            </a:extLst>
          </p:cNvPr>
          <p:cNvSpPr>
            <a:spLocks noGrp="1"/>
          </p:cNvSpPr>
          <p:nvPr>
            <p:ph type="dt" sz="half" idx="10"/>
          </p:nvPr>
        </p:nvSpPr>
        <p:spPr/>
        <p:txBody>
          <a:bodyPr/>
          <a:lstStyle/>
          <a:p>
            <a:r>
              <a:rPr lang="en-GB"/>
              <a:t>WWW.BIRMINGHAM2022.COM</a:t>
            </a:r>
            <a:endParaRPr lang="en-US"/>
          </a:p>
        </p:txBody>
      </p:sp>
      <p:sp>
        <p:nvSpPr>
          <p:cNvPr id="3" name="Footer Placeholder 2">
            <a:extLst>
              <a:ext uri="{FF2B5EF4-FFF2-40B4-BE49-F238E27FC236}">
                <a16:creationId xmlns:a16="http://schemas.microsoft.com/office/drawing/2014/main" id="{7877BAB8-E94F-C44C-A6B6-E6A64A621F23}"/>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4" name="Slide Number Placeholder 3">
            <a:extLst>
              <a:ext uri="{FF2B5EF4-FFF2-40B4-BE49-F238E27FC236}">
                <a16:creationId xmlns:a16="http://schemas.microsoft.com/office/drawing/2014/main" id="{E4488977-97B5-D140-85AD-341CD6AA91F2}"/>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6721809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81B3D-2E31-5644-80ED-54C2976A0AD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BD9AA39-BCA3-2D47-ADB7-8C66A90B02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CC28FF8-9B78-3840-8A0E-6AF1AF3E75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58D28B7-7307-B749-9D42-59C47769C7A7}"/>
              </a:ext>
            </a:extLst>
          </p:cNvPr>
          <p:cNvSpPr>
            <a:spLocks noGrp="1"/>
          </p:cNvSpPr>
          <p:nvPr>
            <p:ph type="dt" sz="half" idx="10"/>
          </p:nvPr>
        </p:nvSpPr>
        <p:spPr/>
        <p:txBody>
          <a:bodyPr/>
          <a:lstStyle/>
          <a:p>
            <a:r>
              <a:rPr lang="en-GB"/>
              <a:t>WWW.BIRMINGHAM2022.COM</a:t>
            </a:r>
            <a:endParaRPr lang="en-US"/>
          </a:p>
        </p:txBody>
      </p:sp>
      <p:sp>
        <p:nvSpPr>
          <p:cNvPr id="6" name="Footer Placeholder 5">
            <a:extLst>
              <a:ext uri="{FF2B5EF4-FFF2-40B4-BE49-F238E27FC236}">
                <a16:creationId xmlns:a16="http://schemas.microsoft.com/office/drawing/2014/main" id="{4C52BC72-306C-1643-9801-6B34F237C71E}"/>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163FA9EA-023F-5149-97EB-45FF3C174DE9}"/>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8305910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308A-E3E8-4444-90BB-DB3B36BA9AE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EF0A2D4D-A08F-EC44-BFC1-26503C0609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7A9914C-2751-FA46-82A3-45DB3EEFBD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89B4E3A-31A4-4940-835A-A2C8D6FF3628}"/>
              </a:ext>
            </a:extLst>
          </p:cNvPr>
          <p:cNvSpPr>
            <a:spLocks noGrp="1"/>
          </p:cNvSpPr>
          <p:nvPr>
            <p:ph type="dt" sz="half" idx="10"/>
          </p:nvPr>
        </p:nvSpPr>
        <p:spPr/>
        <p:txBody>
          <a:bodyPr/>
          <a:lstStyle/>
          <a:p>
            <a:r>
              <a:rPr lang="en-GB"/>
              <a:t>WWW.BIRMINGHAM2022.COM</a:t>
            </a:r>
            <a:endParaRPr lang="en-US"/>
          </a:p>
        </p:txBody>
      </p:sp>
      <p:sp>
        <p:nvSpPr>
          <p:cNvPr id="6" name="Footer Placeholder 5">
            <a:extLst>
              <a:ext uri="{FF2B5EF4-FFF2-40B4-BE49-F238E27FC236}">
                <a16:creationId xmlns:a16="http://schemas.microsoft.com/office/drawing/2014/main" id="{4CD23BA4-6F1C-B847-B2FC-CDEE8E997664}"/>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04E85B04-EF07-5E49-9452-4FD1146360D7}"/>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83358769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6551B-0B32-0E4E-9B16-3F0B52AD8E82}"/>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A5EC84B-E8E5-A14A-8535-21733F2B8BA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674496A-BB82-9246-B63B-631ECAF8C09F}"/>
              </a:ext>
            </a:extLst>
          </p:cNvPr>
          <p:cNvSpPr>
            <a:spLocks noGrp="1"/>
          </p:cNvSpPr>
          <p:nvPr>
            <p:ph type="dt" sz="half" idx="10"/>
          </p:nvPr>
        </p:nvSpPr>
        <p:spPr/>
        <p:txBody>
          <a:bodyPr/>
          <a:lstStyle/>
          <a:p>
            <a:r>
              <a:rPr lang="en-GB"/>
              <a:t>WWW.BIRMINGHAM2022.COM</a:t>
            </a:r>
            <a:endParaRPr lang="en-US"/>
          </a:p>
        </p:txBody>
      </p:sp>
      <p:sp>
        <p:nvSpPr>
          <p:cNvPr id="5" name="Footer Placeholder 4">
            <a:extLst>
              <a:ext uri="{FF2B5EF4-FFF2-40B4-BE49-F238E27FC236}">
                <a16:creationId xmlns:a16="http://schemas.microsoft.com/office/drawing/2014/main" id="{97717525-8091-A24C-85C5-88A52ED43D0D}"/>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358B1488-5BF7-EA40-AEFC-C14D37B22BA0}"/>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9210952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2687E5-C662-834B-86CD-366ABE9E98A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51972D0-4F6F-D743-BAD2-32B74AB7DFD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4773705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5" name="Content Placeholder 2">
            <a:extLst>
              <a:ext uri="{FF2B5EF4-FFF2-40B4-BE49-F238E27FC236}">
                <a16:creationId xmlns:a16="http://schemas.microsoft.com/office/drawing/2014/main" id="{1747EFD5-2542-5B42-9633-A3C2EBA29AB5}"/>
              </a:ext>
            </a:extLst>
          </p:cNvPr>
          <p:cNvSpPr>
            <a:spLocks noGrp="1"/>
          </p:cNvSpPr>
          <p:nvPr>
            <p:ph idx="15"/>
          </p:nvPr>
        </p:nvSpPr>
        <p:spPr>
          <a:xfrm>
            <a:off x="8463377" y="22586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6" name="Content Placeholder 2">
            <a:extLst>
              <a:ext uri="{FF2B5EF4-FFF2-40B4-BE49-F238E27FC236}">
                <a16:creationId xmlns:a16="http://schemas.microsoft.com/office/drawing/2014/main" id="{1532817B-6091-CF4E-AC3A-AA1E9DD37B1B}"/>
              </a:ext>
            </a:extLst>
          </p:cNvPr>
          <p:cNvSpPr>
            <a:spLocks noGrp="1"/>
          </p:cNvSpPr>
          <p:nvPr>
            <p:ph idx="16"/>
          </p:nvPr>
        </p:nvSpPr>
        <p:spPr>
          <a:xfrm>
            <a:off x="8463377" y="37134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7" name="Content Placeholder 2">
            <a:extLst>
              <a:ext uri="{FF2B5EF4-FFF2-40B4-BE49-F238E27FC236}">
                <a16:creationId xmlns:a16="http://schemas.microsoft.com/office/drawing/2014/main" id="{BCEFA05A-B398-6641-909B-98AC96F6E438}"/>
              </a:ext>
            </a:extLst>
          </p:cNvPr>
          <p:cNvSpPr>
            <a:spLocks noGrp="1"/>
          </p:cNvSpPr>
          <p:nvPr>
            <p:ph idx="17"/>
          </p:nvPr>
        </p:nvSpPr>
        <p:spPr>
          <a:xfrm>
            <a:off x="6104502" y="363633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8" name="Content Placeholder 2">
            <a:extLst>
              <a:ext uri="{FF2B5EF4-FFF2-40B4-BE49-F238E27FC236}">
                <a16:creationId xmlns:a16="http://schemas.microsoft.com/office/drawing/2014/main" id="{01AC6196-5902-F847-8077-0EF6C3D08A65}"/>
              </a:ext>
            </a:extLst>
          </p:cNvPr>
          <p:cNvSpPr>
            <a:spLocks noGrp="1"/>
          </p:cNvSpPr>
          <p:nvPr>
            <p:ph idx="18"/>
          </p:nvPr>
        </p:nvSpPr>
        <p:spPr>
          <a:xfrm>
            <a:off x="1371541" y="359246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9" name="Content Placeholder 2">
            <a:extLst>
              <a:ext uri="{FF2B5EF4-FFF2-40B4-BE49-F238E27FC236}">
                <a16:creationId xmlns:a16="http://schemas.microsoft.com/office/drawing/2014/main" id="{5269BFCA-9888-814B-BB48-B2518B91B743}"/>
              </a:ext>
            </a:extLst>
          </p:cNvPr>
          <p:cNvSpPr>
            <a:spLocks noGrp="1"/>
          </p:cNvSpPr>
          <p:nvPr>
            <p:ph idx="19"/>
          </p:nvPr>
        </p:nvSpPr>
        <p:spPr>
          <a:xfrm>
            <a:off x="3726973" y="225319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1" name="Content Placeholder 2">
            <a:extLst>
              <a:ext uri="{FF2B5EF4-FFF2-40B4-BE49-F238E27FC236}">
                <a16:creationId xmlns:a16="http://schemas.microsoft.com/office/drawing/2014/main" id="{6FDE19DF-661F-6744-A4DC-BE8CAF8A6E4C}"/>
              </a:ext>
            </a:extLst>
          </p:cNvPr>
          <p:cNvSpPr>
            <a:spLocks noGrp="1"/>
          </p:cNvSpPr>
          <p:nvPr>
            <p:ph idx="21"/>
          </p:nvPr>
        </p:nvSpPr>
        <p:spPr>
          <a:xfrm>
            <a:off x="3723530" y="3621136"/>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2" name="Content Placeholder 2">
            <a:extLst>
              <a:ext uri="{FF2B5EF4-FFF2-40B4-BE49-F238E27FC236}">
                <a16:creationId xmlns:a16="http://schemas.microsoft.com/office/drawing/2014/main" id="{2B0EA068-6D40-3640-9050-3E560D8C58F8}"/>
              </a:ext>
            </a:extLst>
          </p:cNvPr>
          <p:cNvSpPr>
            <a:spLocks noGrp="1"/>
          </p:cNvSpPr>
          <p:nvPr>
            <p:ph idx="22"/>
          </p:nvPr>
        </p:nvSpPr>
        <p:spPr>
          <a:xfrm>
            <a:off x="6107945" y="224779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 name="Content Placeholder 2">
            <a:extLst>
              <a:ext uri="{FF2B5EF4-FFF2-40B4-BE49-F238E27FC236}">
                <a16:creationId xmlns:a16="http://schemas.microsoft.com/office/drawing/2014/main" id="{F4DAA9AF-65F5-7E42-AAF4-99B0FE0C4554}"/>
              </a:ext>
            </a:extLst>
          </p:cNvPr>
          <p:cNvSpPr>
            <a:spLocks noGrp="1"/>
          </p:cNvSpPr>
          <p:nvPr>
            <p:ph idx="1"/>
          </p:nvPr>
        </p:nvSpPr>
        <p:spPr>
          <a:xfrm>
            <a:off x="1371541" y="225861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Title 1">
            <a:extLst>
              <a:ext uri="{FF2B5EF4-FFF2-40B4-BE49-F238E27FC236}">
                <a16:creationId xmlns:a16="http://schemas.microsoft.com/office/drawing/2014/main" id="{BB5707A7-62C4-3B4D-BD52-8B1391CC4B68}"/>
              </a:ext>
            </a:extLst>
          </p:cNvPr>
          <p:cNvSpPr>
            <a:spLocks noGrp="1"/>
          </p:cNvSpPr>
          <p:nvPr>
            <p:ph type="title" hasCustomPrompt="1"/>
          </p:nvPr>
        </p:nvSpPr>
        <p:spPr>
          <a:xfrm>
            <a:off x="904240" y="462655"/>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41600282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5" name="Content Placeholder 2">
            <a:extLst>
              <a:ext uri="{FF2B5EF4-FFF2-40B4-BE49-F238E27FC236}">
                <a16:creationId xmlns:a16="http://schemas.microsoft.com/office/drawing/2014/main" id="{1747EFD5-2542-5B42-9633-A3C2EBA29AB5}"/>
              </a:ext>
            </a:extLst>
          </p:cNvPr>
          <p:cNvSpPr>
            <a:spLocks noGrp="1"/>
          </p:cNvSpPr>
          <p:nvPr>
            <p:ph idx="15"/>
          </p:nvPr>
        </p:nvSpPr>
        <p:spPr>
          <a:xfrm>
            <a:off x="8463377" y="22586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6" name="Content Placeholder 2">
            <a:extLst>
              <a:ext uri="{FF2B5EF4-FFF2-40B4-BE49-F238E27FC236}">
                <a16:creationId xmlns:a16="http://schemas.microsoft.com/office/drawing/2014/main" id="{1532817B-6091-CF4E-AC3A-AA1E9DD37B1B}"/>
              </a:ext>
            </a:extLst>
          </p:cNvPr>
          <p:cNvSpPr>
            <a:spLocks noGrp="1"/>
          </p:cNvSpPr>
          <p:nvPr>
            <p:ph idx="16"/>
          </p:nvPr>
        </p:nvSpPr>
        <p:spPr>
          <a:xfrm>
            <a:off x="8463377" y="37134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7" name="Content Placeholder 2">
            <a:extLst>
              <a:ext uri="{FF2B5EF4-FFF2-40B4-BE49-F238E27FC236}">
                <a16:creationId xmlns:a16="http://schemas.microsoft.com/office/drawing/2014/main" id="{BCEFA05A-B398-6641-909B-98AC96F6E438}"/>
              </a:ext>
            </a:extLst>
          </p:cNvPr>
          <p:cNvSpPr>
            <a:spLocks noGrp="1"/>
          </p:cNvSpPr>
          <p:nvPr>
            <p:ph idx="17"/>
          </p:nvPr>
        </p:nvSpPr>
        <p:spPr>
          <a:xfrm>
            <a:off x="6104502" y="363633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8" name="Content Placeholder 2">
            <a:extLst>
              <a:ext uri="{FF2B5EF4-FFF2-40B4-BE49-F238E27FC236}">
                <a16:creationId xmlns:a16="http://schemas.microsoft.com/office/drawing/2014/main" id="{01AC6196-5902-F847-8077-0EF6C3D08A65}"/>
              </a:ext>
            </a:extLst>
          </p:cNvPr>
          <p:cNvSpPr>
            <a:spLocks noGrp="1"/>
          </p:cNvSpPr>
          <p:nvPr>
            <p:ph idx="18"/>
          </p:nvPr>
        </p:nvSpPr>
        <p:spPr>
          <a:xfrm>
            <a:off x="1371541" y="359246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9" name="Content Placeholder 2">
            <a:extLst>
              <a:ext uri="{FF2B5EF4-FFF2-40B4-BE49-F238E27FC236}">
                <a16:creationId xmlns:a16="http://schemas.microsoft.com/office/drawing/2014/main" id="{5269BFCA-9888-814B-BB48-B2518B91B743}"/>
              </a:ext>
            </a:extLst>
          </p:cNvPr>
          <p:cNvSpPr>
            <a:spLocks noGrp="1"/>
          </p:cNvSpPr>
          <p:nvPr>
            <p:ph idx="19"/>
          </p:nvPr>
        </p:nvSpPr>
        <p:spPr>
          <a:xfrm>
            <a:off x="3726973" y="225319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1" name="Content Placeholder 2">
            <a:extLst>
              <a:ext uri="{FF2B5EF4-FFF2-40B4-BE49-F238E27FC236}">
                <a16:creationId xmlns:a16="http://schemas.microsoft.com/office/drawing/2014/main" id="{6FDE19DF-661F-6744-A4DC-BE8CAF8A6E4C}"/>
              </a:ext>
            </a:extLst>
          </p:cNvPr>
          <p:cNvSpPr>
            <a:spLocks noGrp="1"/>
          </p:cNvSpPr>
          <p:nvPr>
            <p:ph idx="21"/>
          </p:nvPr>
        </p:nvSpPr>
        <p:spPr>
          <a:xfrm>
            <a:off x="3723530" y="3621136"/>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2" name="Content Placeholder 2">
            <a:extLst>
              <a:ext uri="{FF2B5EF4-FFF2-40B4-BE49-F238E27FC236}">
                <a16:creationId xmlns:a16="http://schemas.microsoft.com/office/drawing/2014/main" id="{2B0EA068-6D40-3640-9050-3E560D8C58F8}"/>
              </a:ext>
            </a:extLst>
          </p:cNvPr>
          <p:cNvSpPr>
            <a:spLocks noGrp="1"/>
          </p:cNvSpPr>
          <p:nvPr>
            <p:ph idx="22"/>
          </p:nvPr>
        </p:nvSpPr>
        <p:spPr>
          <a:xfrm>
            <a:off x="6107945" y="224779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 name="Content Placeholder 2">
            <a:extLst>
              <a:ext uri="{FF2B5EF4-FFF2-40B4-BE49-F238E27FC236}">
                <a16:creationId xmlns:a16="http://schemas.microsoft.com/office/drawing/2014/main" id="{F4DAA9AF-65F5-7E42-AAF4-99B0FE0C4554}"/>
              </a:ext>
            </a:extLst>
          </p:cNvPr>
          <p:cNvSpPr>
            <a:spLocks noGrp="1"/>
          </p:cNvSpPr>
          <p:nvPr>
            <p:ph idx="1"/>
          </p:nvPr>
        </p:nvSpPr>
        <p:spPr>
          <a:xfrm>
            <a:off x="1371541" y="225861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Title 1">
            <a:extLst>
              <a:ext uri="{FF2B5EF4-FFF2-40B4-BE49-F238E27FC236}">
                <a16:creationId xmlns:a16="http://schemas.microsoft.com/office/drawing/2014/main" id="{BB5707A7-62C4-3B4D-BD52-8B1391CC4B68}"/>
              </a:ext>
            </a:extLst>
          </p:cNvPr>
          <p:cNvSpPr>
            <a:spLocks noGrp="1"/>
          </p:cNvSpPr>
          <p:nvPr>
            <p:ph type="title" hasCustomPrompt="1"/>
          </p:nvPr>
        </p:nvSpPr>
        <p:spPr>
          <a:xfrm>
            <a:off x="904240" y="462655"/>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12" name="Content Placeholder 2">
            <a:extLst>
              <a:ext uri="{FF2B5EF4-FFF2-40B4-BE49-F238E27FC236}">
                <a16:creationId xmlns:a16="http://schemas.microsoft.com/office/drawing/2014/main" id="{F9760EC5-EA21-5A4F-B5F2-B9B59A294B76}"/>
              </a:ext>
            </a:extLst>
          </p:cNvPr>
          <p:cNvSpPr>
            <a:spLocks noGrp="1"/>
          </p:cNvSpPr>
          <p:nvPr>
            <p:ph idx="23"/>
          </p:nvPr>
        </p:nvSpPr>
        <p:spPr>
          <a:xfrm>
            <a:off x="8615777" y="24110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5B1FF3AA-FBF1-D140-A9E9-4FE87F8FC106}"/>
              </a:ext>
            </a:extLst>
          </p:cNvPr>
          <p:cNvSpPr>
            <a:spLocks noGrp="1"/>
          </p:cNvSpPr>
          <p:nvPr>
            <p:ph idx="24"/>
          </p:nvPr>
        </p:nvSpPr>
        <p:spPr>
          <a:xfrm>
            <a:off x="8615777" y="38658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4" name="Content Placeholder 2">
            <a:extLst>
              <a:ext uri="{FF2B5EF4-FFF2-40B4-BE49-F238E27FC236}">
                <a16:creationId xmlns:a16="http://schemas.microsoft.com/office/drawing/2014/main" id="{A52C3291-58A3-E841-9AEC-B757904839F0}"/>
              </a:ext>
            </a:extLst>
          </p:cNvPr>
          <p:cNvSpPr>
            <a:spLocks noGrp="1"/>
          </p:cNvSpPr>
          <p:nvPr>
            <p:ph idx="25"/>
          </p:nvPr>
        </p:nvSpPr>
        <p:spPr>
          <a:xfrm>
            <a:off x="6256902" y="378873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5" name="Content Placeholder 2">
            <a:extLst>
              <a:ext uri="{FF2B5EF4-FFF2-40B4-BE49-F238E27FC236}">
                <a16:creationId xmlns:a16="http://schemas.microsoft.com/office/drawing/2014/main" id="{853D869B-67B7-CC4C-96A8-6ABA74794B2A}"/>
              </a:ext>
            </a:extLst>
          </p:cNvPr>
          <p:cNvSpPr>
            <a:spLocks noGrp="1"/>
          </p:cNvSpPr>
          <p:nvPr>
            <p:ph idx="26"/>
          </p:nvPr>
        </p:nvSpPr>
        <p:spPr>
          <a:xfrm>
            <a:off x="1523941" y="374486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6" name="Content Placeholder 2">
            <a:extLst>
              <a:ext uri="{FF2B5EF4-FFF2-40B4-BE49-F238E27FC236}">
                <a16:creationId xmlns:a16="http://schemas.microsoft.com/office/drawing/2014/main" id="{285EE681-21D7-9140-A145-41ACA3F58E49}"/>
              </a:ext>
            </a:extLst>
          </p:cNvPr>
          <p:cNvSpPr>
            <a:spLocks noGrp="1"/>
          </p:cNvSpPr>
          <p:nvPr>
            <p:ph idx="27"/>
          </p:nvPr>
        </p:nvSpPr>
        <p:spPr>
          <a:xfrm>
            <a:off x="3879373" y="240559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8" name="Content Placeholder 2">
            <a:extLst>
              <a:ext uri="{FF2B5EF4-FFF2-40B4-BE49-F238E27FC236}">
                <a16:creationId xmlns:a16="http://schemas.microsoft.com/office/drawing/2014/main" id="{BECF503E-BFE9-4743-AC1C-04612FD5FFE8}"/>
              </a:ext>
            </a:extLst>
          </p:cNvPr>
          <p:cNvSpPr>
            <a:spLocks noGrp="1"/>
          </p:cNvSpPr>
          <p:nvPr>
            <p:ph idx="28"/>
          </p:nvPr>
        </p:nvSpPr>
        <p:spPr>
          <a:xfrm>
            <a:off x="3875930" y="3773536"/>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9" name="Content Placeholder 2">
            <a:extLst>
              <a:ext uri="{FF2B5EF4-FFF2-40B4-BE49-F238E27FC236}">
                <a16:creationId xmlns:a16="http://schemas.microsoft.com/office/drawing/2014/main" id="{02E8E2EA-8661-1E40-9C8C-EF2C9D64A9B1}"/>
              </a:ext>
            </a:extLst>
          </p:cNvPr>
          <p:cNvSpPr>
            <a:spLocks noGrp="1"/>
          </p:cNvSpPr>
          <p:nvPr>
            <p:ph idx="29"/>
          </p:nvPr>
        </p:nvSpPr>
        <p:spPr>
          <a:xfrm>
            <a:off x="6260345" y="240019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1" name="Content Placeholder 2">
            <a:extLst>
              <a:ext uri="{FF2B5EF4-FFF2-40B4-BE49-F238E27FC236}">
                <a16:creationId xmlns:a16="http://schemas.microsoft.com/office/drawing/2014/main" id="{87C6C64D-7922-CD49-9562-593B11B83E94}"/>
              </a:ext>
            </a:extLst>
          </p:cNvPr>
          <p:cNvSpPr>
            <a:spLocks noGrp="1"/>
          </p:cNvSpPr>
          <p:nvPr>
            <p:ph idx="30"/>
          </p:nvPr>
        </p:nvSpPr>
        <p:spPr>
          <a:xfrm>
            <a:off x="1523941" y="241101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18224681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Content Placeholder 2">
            <a:extLst>
              <a:ext uri="{FF2B5EF4-FFF2-40B4-BE49-F238E27FC236}">
                <a16:creationId xmlns:a16="http://schemas.microsoft.com/office/drawing/2014/main" id="{1747EFD5-2542-5B42-9633-A3C2EBA29AB5}"/>
              </a:ext>
            </a:extLst>
          </p:cNvPr>
          <p:cNvSpPr>
            <a:spLocks noGrp="1"/>
          </p:cNvSpPr>
          <p:nvPr>
            <p:ph idx="15"/>
          </p:nvPr>
        </p:nvSpPr>
        <p:spPr>
          <a:xfrm>
            <a:off x="8463377" y="2258609"/>
            <a:ext cx="1832614" cy="900507"/>
          </a:xfrm>
          <a:solidFill>
            <a:schemeClr val="tx1"/>
          </a:solidFill>
        </p:spPr>
        <p:txBody>
          <a:bodyPr>
            <a:normAutofit/>
          </a:bodyPr>
          <a:lstStyle>
            <a:lvl1pPr marL="0" indent="0" algn="ctr">
              <a:buNone/>
              <a:defRPr sz="1800" b="0" i="0">
                <a:solidFill>
                  <a:schemeClr val="bg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6" name="Content Placeholder 2">
            <a:extLst>
              <a:ext uri="{FF2B5EF4-FFF2-40B4-BE49-F238E27FC236}">
                <a16:creationId xmlns:a16="http://schemas.microsoft.com/office/drawing/2014/main" id="{1532817B-6091-CF4E-AC3A-AA1E9DD37B1B}"/>
              </a:ext>
            </a:extLst>
          </p:cNvPr>
          <p:cNvSpPr>
            <a:spLocks noGrp="1"/>
          </p:cNvSpPr>
          <p:nvPr>
            <p:ph idx="16"/>
          </p:nvPr>
        </p:nvSpPr>
        <p:spPr>
          <a:xfrm>
            <a:off x="8463377" y="3379635"/>
            <a:ext cx="1832614" cy="900507"/>
          </a:xfrm>
          <a:solidFill>
            <a:schemeClr val="tx1"/>
          </a:solidFill>
        </p:spPr>
        <p:txBody>
          <a:bodyPr>
            <a:normAutofit/>
          </a:bodyPr>
          <a:lstStyle>
            <a:lvl1pPr marL="0" indent="0" algn="ctr">
              <a:buNone/>
              <a:defRPr sz="1800" b="0" i="0">
                <a:solidFill>
                  <a:schemeClr val="bg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7" name="Content Placeholder 2">
            <a:extLst>
              <a:ext uri="{FF2B5EF4-FFF2-40B4-BE49-F238E27FC236}">
                <a16:creationId xmlns:a16="http://schemas.microsoft.com/office/drawing/2014/main" id="{BCEFA05A-B398-6641-909B-98AC96F6E438}"/>
              </a:ext>
            </a:extLst>
          </p:cNvPr>
          <p:cNvSpPr>
            <a:spLocks noGrp="1"/>
          </p:cNvSpPr>
          <p:nvPr>
            <p:ph idx="17"/>
          </p:nvPr>
        </p:nvSpPr>
        <p:spPr>
          <a:xfrm>
            <a:off x="8463377" y="4555285"/>
            <a:ext cx="1832614" cy="900507"/>
          </a:xfrm>
          <a:solidFill>
            <a:schemeClr val="tx1"/>
          </a:solidFill>
        </p:spPr>
        <p:txBody>
          <a:bodyPr>
            <a:normAutofit/>
          </a:bodyPr>
          <a:lstStyle>
            <a:lvl1pPr marL="0" indent="0" algn="ctr">
              <a:buNone/>
              <a:defRPr sz="1800" b="0" i="0">
                <a:solidFill>
                  <a:schemeClr val="bg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Title 1">
            <a:extLst>
              <a:ext uri="{FF2B5EF4-FFF2-40B4-BE49-F238E27FC236}">
                <a16:creationId xmlns:a16="http://schemas.microsoft.com/office/drawing/2014/main" id="{BB5707A7-62C4-3B4D-BD52-8B1391CC4B68}"/>
              </a:ext>
            </a:extLst>
          </p:cNvPr>
          <p:cNvSpPr>
            <a:spLocks noGrp="1"/>
          </p:cNvSpPr>
          <p:nvPr>
            <p:ph type="title" hasCustomPrompt="1"/>
          </p:nvPr>
        </p:nvSpPr>
        <p:spPr>
          <a:xfrm>
            <a:off x="904240" y="462655"/>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38484338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CEFC6C76-128B-8E40-B799-AB491F37D54A}"/>
              </a:ext>
            </a:extLst>
          </p:cNvPr>
          <p:cNvSpPr>
            <a:spLocks noGrp="1"/>
          </p:cNvSpPr>
          <p:nvPr>
            <p:ph idx="1"/>
          </p:nvPr>
        </p:nvSpPr>
        <p:spPr>
          <a:xfrm>
            <a:off x="1026160" y="2459462"/>
            <a:ext cx="4993640" cy="347922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8" name="Title 1">
            <a:extLst>
              <a:ext uri="{FF2B5EF4-FFF2-40B4-BE49-F238E27FC236}">
                <a16:creationId xmlns:a16="http://schemas.microsoft.com/office/drawing/2014/main" id="{7C87F362-5B6B-4F48-B95A-02E8AACD16EF}"/>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9" name="Content Placeholder 2">
            <a:extLst>
              <a:ext uri="{FF2B5EF4-FFF2-40B4-BE49-F238E27FC236}">
                <a16:creationId xmlns:a16="http://schemas.microsoft.com/office/drawing/2014/main" id="{5D39CACE-45D3-804C-990E-86DBD8A7C34D}"/>
              </a:ext>
            </a:extLst>
          </p:cNvPr>
          <p:cNvSpPr>
            <a:spLocks noGrp="1"/>
          </p:cNvSpPr>
          <p:nvPr>
            <p:ph idx="14"/>
          </p:nvPr>
        </p:nvSpPr>
        <p:spPr>
          <a:xfrm>
            <a:off x="6172202" y="2459462"/>
            <a:ext cx="4993640" cy="347922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284774322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CEFC6C76-128B-8E40-B799-AB491F37D54A}"/>
              </a:ext>
            </a:extLst>
          </p:cNvPr>
          <p:cNvSpPr>
            <a:spLocks noGrp="1"/>
          </p:cNvSpPr>
          <p:nvPr>
            <p:ph idx="1"/>
          </p:nvPr>
        </p:nvSpPr>
        <p:spPr>
          <a:xfrm>
            <a:off x="1026160" y="2459463"/>
            <a:ext cx="4993640" cy="402610"/>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8" name="Title 1">
            <a:extLst>
              <a:ext uri="{FF2B5EF4-FFF2-40B4-BE49-F238E27FC236}">
                <a16:creationId xmlns:a16="http://schemas.microsoft.com/office/drawing/2014/main" id="{7C87F362-5B6B-4F48-B95A-02E8AACD16EF}"/>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5" name="Content Placeholder 2">
            <a:extLst>
              <a:ext uri="{FF2B5EF4-FFF2-40B4-BE49-F238E27FC236}">
                <a16:creationId xmlns:a16="http://schemas.microsoft.com/office/drawing/2014/main" id="{C9B791AA-E2EC-5148-B2F3-44BDEF533E02}"/>
              </a:ext>
            </a:extLst>
          </p:cNvPr>
          <p:cNvSpPr>
            <a:spLocks noGrp="1"/>
          </p:cNvSpPr>
          <p:nvPr>
            <p:ph idx="15"/>
          </p:nvPr>
        </p:nvSpPr>
        <p:spPr>
          <a:xfrm>
            <a:off x="3522980" y="3502016"/>
            <a:ext cx="1664714" cy="713506"/>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6" name="Content Placeholder 2">
            <a:extLst>
              <a:ext uri="{FF2B5EF4-FFF2-40B4-BE49-F238E27FC236}">
                <a16:creationId xmlns:a16="http://schemas.microsoft.com/office/drawing/2014/main" id="{7143EF54-1EEB-BD4F-A2A3-AF025D30AAB6}"/>
              </a:ext>
            </a:extLst>
          </p:cNvPr>
          <p:cNvSpPr>
            <a:spLocks noGrp="1"/>
          </p:cNvSpPr>
          <p:nvPr>
            <p:ph idx="16"/>
          </p:nvPr>
        </p:nvSpPr>
        <p:spPr>
          <a:xfrm>
            <a:off x="6096000" y="3502016"/>
            <a:ext cx="1664714" cy="713506"/>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0" name="Content Placeholder 2">
            <a:extLst>
              <a:ext uri="{FF2B5EF4-FFF2-40B4-BE49-F238E27FC236}">
                <a16:creationId xmlns:a16="http://schemas.microsoft.com/office/drawing/2014/main" id="{108C75BE-E28C-094D-9FE1-8525AFF9E696}"/>
              </a:ext>
            </a:extLst>
          </p:cNvPr>
          <p:cNvSpPr>
            <a:spLocks noGrp="1"/>
          </p:cNvSpPr>
          <p:nvPr>
            <p:ph idx="17"/>
          </p:nvPr>
        </p:nvSpPr>
        <p:spPr>
          <a:xfrm>
            <a:off x="1026160" y="3502016"/>
            <a:ext cx="1664714" cy="713506"/>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1" name="Content Placeholder 2">
            <a:extLst>
              <a:ext uri="{FF2B5EF4-FFF2-40B4-BE49-F238E27FC236}">
                <a16:creationId xmlns:a16="http://schemas.microsoft.com/office/drawing/2014/main" id="{37CBBF68-6D99-4244-A2FA-CBF5744EB12B}"/>
              </a:ext>
            </a:extLst>
          </p:cNvPr>
          <p:cNvSpPr>
            <a:spLocks noGrp="1"/>
          </p:cNvSpPr>
          <p:nvPr>
            <p:ph idx="18"/>
          </p:nvPr>
        </p:nvSpPr>
        <p:spPr>
          <a:xfrm>
            <a:off x="8669020" y="3502016"/>
            <a:ext cx="1664714" cy="713506"/>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2" name="Content Placeholder 2">
            <a:extLst>
              <a:ext uri="{FF2B5EF4-FFF2-40B4-BE49-F238E27FC236}">
                <a16:creationId xmlns:a16="http://schemas.microsoft.com/office/drawing/2014/main" id="{126B3C09-9A01-824A-A6E6-D1732E00818B}"/>
              </a:ext>
            </a:extLst>
          </p:cNvPr>
          <p:cNvSpPr>
            <a:spLocks noGrp="1"/>
          </p:cNvSpPr>
          <p:nvPr>
            <p:ph idx="19"/>
          </p:nvPr>
        </p:nvSpPr>
        <p:spPr>
          <a:xfrm>
            <a:off x="2294636" y="4855465"/>
            <a:ext cx="1664714" cy="713506"/>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D42713CD-35E1-C940-BA8F-2CCD962AC208}"/>
              </a:ext>
            </a:extLst>
          </p:cNvPr>
          <p:cNvSpPr>
            <a:spLocks noGrp="1"/>
          </p:cNvSpPr>
          <p:nvPr>
            <p:ph idx="20"/>
          </p:nvPr>
        </p:nvSpPr>
        <p:spPr>
          <a:xfrm>
            <a:off x="4916424" y="4855465"/>
            <a:ext cx="1664714" cy="713506"/>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16161429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CEFC6C76-128B-8E40-B799-AB491F37D54A}"/>
              </a:ext>
            </a:extLst>
          </p:cNvPr>
          <p:cNvSpPr>
            <a:spLocks noGrp="1"/>
          </p:cNvSpPr>
          <p:nvPr>
            <p:ph idx="1"/>
          </p:nvPr>
        </p:nvSpPr>
        <p:spPr>
          <a:xfrm>
            <a:off x="1026160" y="1595425"/>
            <a:ext cx="4993640" cy="3925733"/>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8" name="Title 1">
            <a:extLst>
              <a:ext uri="{FF2B5EF4-FFF2-40B4-BE49-F238E27FC236}">
                <a16:creationId xmlns:a16="http://schemas.microsoft.com/office/drawing/2014/main" id="{7C87F362-5B6B-4F48-B95A-02E8AACD16EF}"/>
              </a:ext>
            </a:extLst>
          </p:cNvPr>
          <p:cNvSpPr>
            <a:spLocks noGrp="1"/>
          </p:cNvSpPr>
          <p:nvPr>
            <p:ph type="title" hasCustomPrompt="1"/>
          </p:nvPr>
        </p:nvSpPr>
        <p:spPr>
          <a:xfrm>
            <a:off x="932180" y="517040"/>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endParaRPr lang="en-US" dirty="0"/>
          </a:p>
        </p:txBody>
      </p:sp>
      <p:sp>
        <p:nvSpPr>
          <p:cNvPr id="9" name="Content Placeholder 2">
            <a:extLst>
              <a:ext uri="{FF2B5EF4-FFF2-40B4-BE49-F238E27FC236}">
                <a16:creationId xmlns:a16="http://schemas.microsoft.com/office/drawing/2014/main" id="{5D39CACE-45D3-804C-990E-86DBD8A7C34D}"/>
              </a:ext>
            </a:extLst>
          </p:cNvPr>
          <p:cNvSpPr>
            <a:spLocks noGrp="1"/>
          </p:cNvSpPr>
          <p:nvPr>
            <p:ph idx="14"/>
          </p:nvPr>
        </p:nvSpPr>
        <p:spPr>
          <a:xfrm>
            <a:off x="6172202" y="1595425"/>
            <a:ext cx="4993640" cy="3925733"/>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381531485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4D29B-D9F5-D641-9199-F3A4875E642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2E90CC0-D89E-C547-8CC8-437BD8840B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Tree>
    <p:extLst>
      <p:ext uri="{BB962C8B-B14F-4D97-AF65-F5344CB8AC3E}">
        <p14:creationId xmlns:p14="http://schemas.microsoft.com/office/powerpoint/2010/main" val="117370326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101C-4568-1D4A-B146-9F7C9E25C15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AF921C1-D811-7A41-87BA-B90D5E68E06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8FAF7EE1-6C04-BC4F-AE35-B0EC68C542C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CD480F5-EE08-9E40-A088-80D6D58C26D9}"/>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6" name="Footer Placeholder 5">
            <a:extLst>
              <a:ext uri="{FF2B5EF4-FFF2-40B4-BE49-F238E27FC236}">
                <a16:creationId xmlns:a16="http://schemas.microsoft.com/office/drawing/2014/main" id="{7020861E-3235-BF4D-B04D-87EEED20F289}"/>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EC8E8713-1829-3149-A3BF-125814F22B43}"/>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147871314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80AC-1D40-7142-87FE-9BC73D922318}"/>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595699E-9C1F-DE46-8398-A0A6D29F93D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225008D-6BC4-AB4A-9F49-D946FB1A606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AC90DC4-747C-8149-AFEF-9AF27202EC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349104E-7F73-B34E-B156-E343DBDBEC7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44D3E63A-3DA2-084F-9766-9C1B7D573B45}"/>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8" name="Footer Placeholder 7">
            <a:extLst>
              <a:ext uri="{FF2B5EF4-FFF2-40B4-BE49-F238E27FC236}">
                <a16:creationId xmlns:a16="http://schemas.microsoft.com/office/drawing/2014/main" id="{9891736E-086D-7046-B5F2-DECD5CC81D8A}"/>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9" name="Slide Number Placeholder 8">
            <a:extLst>
              <a:ext uri="{FF2B5EF4-FFF2-40B4-BE49-F238E27FC236}">
                <a16:creationId xmlns:a16="http://schemas.microsoft.com/office/drawing/2014/main" id="{CDD3BE21-0A10-1545-9187-0358740661F2}"/>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235467113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BF6C2-C19E-A148-8570-503701FC4832}"/>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B5EC4E2-EC48-B247-BCB4-6035CEEACF83}"/>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4" name="Footer Placeholder 3">
            <a:extLst>
              <a:ext uri="{FF2B5EF4-FFF2-40B4-BE49-F238E27FC236}">
                <a16:creationId xmlns:a16="http://schemas.microsoft.com/office/drawing/2014/main" id="{86F46A8A-5FCB-A14E-9505-FCFED38EF5FB}"/>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5" name="Slide Number Placeholder 4">
            <a:extLst>
              <a:ext uri="{FF2B5EF4-FFF2-40B4-BE49-F238E27FC236}">
                <a16:creationId xmlns:a16="http://schemas.microsoft.com/office/drawing/2014/main" id="{4E831F17-1137-7D4E-AFA8-38D2793C1AC4}"/>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150650479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2F87CE-A0FE-1E4F-BCF1-2D61FD9E1CAA}"/>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3" name="Footer Placeholder 2">
            <a:extLst>
              <a:ext uri="{FF2B5EF4-FFF2-40B4-BE49-F238E27FC236}">
                <a16:creationId xmlns:a16="http://schemas.microsoft.com/office/drawing/2014/main" id="{7877BAB8-E94F-C44C-A6B6-E6A64A621F23}"/>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4" name="Slide Number Placeholder 3">
            <a:extLst>
              <a:ext uri="{FF2B5EF4-FFF2-40B4-BE49-F238E27FC236}">
                <a16:creationId xmlns:a16="http://schemas.microsoft.com/office/drawing/2014/main" id="{E4488977-97B5-D140-85AD-341CD6AA91F2}"/>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419085231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81B3D-2E31-5644-80ED-54C2976A0AD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BD9AA39-BCA3-2D47-ADB7-8C66A90B02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CC28FF8-9B78-3840-8A0E-6AF1AF3E75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58D28B7-7307-B749-9D42-59C47769C7A7}"/>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6" name="Footer Placeholder 5">
            <a:extLst>
              <a:ext uri="{FF2B5EF4-FFF2-40B4-BE49-F238E27FC236}">
                <a16:creationId xmlns:a16="http://schemas.microsoft.com/office/drawing/2014/main" id="{4C52BC72-306C-1643-9801-6B34F237C71E}"/>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163FA9EA-023F-5149-97EB-45FF3C174DE9}"/>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70218114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308A-E3E8-4444-90BB-DB3B36BA9AE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EF0A2D4D-A08F-EC44-BFC1-26503C0609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7A9914C-2751-FA46-82A3-45DB3EEFBD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89B4E3A-31A4-4940-835A-A2C8D6FF3628}"/>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6" name="Footer Placeholder 5">
            <a:extLst>
              <a:ext uri="{FF2B5EF4-FFF2-40B4-BE49-F238E27FC236}">
                <a16:creationId xmlns:a16="http://schemas.microsoft.com/office/drawing/2014/main" id="{4CD23BA4-6F1C-B847-B2FC-CDEE8E997664}"/>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04E85B04-EF07-5E49-9452-4FD1146360D7}"/>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385819886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6551B-0B32-0E4E-9B16-3F0B52AD8E82}"/>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A5EC84B-E8E5-A14A-8535-21733F2B8BA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674496A-BB82-9246-B63B-631ECAF8C09F}"/>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5" name="Footer Placeholder 4">
            <a:extLst>
              <a:ext uri="{FF2B5EF4-FFF2-40B4-BE49-F238E27FC236}">
                <a16:creationId xmlns:a16="http://schemas.microsoft.com/office/drawing/2014/main" id="{97717525-8091-A24C-85C5-88A52ED43D0D}"/>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358B1488-5BF7-EA40-AEFC-C14D37B22BA0}"/>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78147724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2687E5-C662-834B-86CD-366ABE9E98A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51972D0-4F6F-D743-BAD2-32B74AB7DFD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73B5BAB-BCC2-3A49-B453-BB31F835400A}"/>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5" name="Footer Placeholder 4">
            <a:extLst>
              <a:ext uri="{FF2B5EF4-FFF2-40B4-BE49-F238E27FC236}">
                <a16:creationId xmlns:a16="http://schemas.microsoft.com/office/drawing/2014/main" id="{C74B1F21-47E9-F34D-80FE-4E3BB7F2A7AD}"/>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E34DB6D9-867A-354C-BCA5-42CF9CA78A3F}"/>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394017543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96775-474F-DA40-9ED3-2B8AD11BBCE6}"/>
              </a:ext>
            </a:extLst>
          </p:cNvPr>
          <p:cNvSpPr>
            <a:spLocks noGrp="1"/>
          </p:cNvSpPr>
          <p:nvPr>
            <p:ph type="title" hasCustomPrompt="1"/>
          </p:nvPr>
        </p:nvSpPr>
        <p:spPr>
          <a:xfrm>
            <a:off x="1026160" y="719352"/>
            <a:ext cx="10327640" cy="1575435"/>
          </a:xfrm>
        </p:spPr>
        <p:txBody>
          <a:bodyPr>
            <a:normAutofit/>
          </a:bodyPr>
          <a:lstStyle>
            <a:lvl1pPr>
              <a:lnSpc>
                <a:spcPct val="70000"/>
              </a:lnSpc>
              <a:defRPr sz="5400" b="0" i="0">
                <a:latin typeface="Arial" panose="020B0604020202020204" pitchFamily="34" charset="0"/>
              </a:defRPr>
            </a:lvl1pPr>
          </a:lstStyle>
          <a:p>
            <a:r>
              <a:rPr lang="en-GB" dirty="0"/>
              <a:t>CLICK TO EDIT MASTER TITLE STYLE</a:t>
            </a:r>
            <a:br>
              <a:rPr lang="en-GB" dirty="0"/>
            </a:br>
            <a:r>
              <a:rPr lang="en-GB" dirty="0"/>
              <a:t>TITLE STYLE</a:t>
            </a:r>
            <a:endParaRPr lang="en-US" dirty="0"/>
          </a:p>
        </p:txBody>
      </p:sp>
      <p:sp>
        <p:nvSpPr>
          <p:cNvPr id="3" name="Content Placeholder 2">
            <a:extLst>
              <a:ext uri="{FF2B5EF4-FFF2-40B4-BE49-F238E27FC236}">
                <a16:creationId xmlns:a16="http://schemas.microsoft.com/office/drawing/2014/main" id="{F4DAA9AF-65F5-7E42-AAF4-99B0FE0C4554}"/>
              </a:ext>
            </a:extLst>
          </p:cNvPr>
          <p:cNvSpPr>
            <a:spLocks noGrp="1"/>
          </p:cNvSpPr>
          <p:nvPr>
            <p:ph idx="1"/>
          </p:nvPr>
        </p:nvSpPr>
        <p:spPr>
          <a:xfrm>
            <a:off x="1026160" y="2597785"/>
            <a:ext cx="5069840" cy="3162935"/>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14860597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433E7-328A-EE46-83D3-2B465585634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34CCFBB1-055C-6447-B976-FAC0300050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C7E50536-B061-2E47-8A67-EDB7D972FBDA}"/>
              </a:ext>
            </a:extLst>
          </p:cNvPr>
          <p:cNvSpPr>
            <a:spLocks noGrp="1"/>
          </p:cNvSpPr>
          <p:nvPr>
            <p:ph type="dt" sz="half" idx="10"/>
          </p:nvPr>
        </p:nvSpPr>
        <p:spPr/>
        <p:txBody>
          <a:bodyPr/>
          <a:lstStyle/>
          <a:p>
            <a:r>
              <a:rPr lang="en-GB"/>
              <a:t>WWW.BIRMINGHAM2022.COM</a:t>
            </a:r>
            <a:endParaRPr lang="en-US"/>
          </a:p>
        </p:txBody>
      </p:sp>
      <p:sp>
        <p:nvSpPr>
          <p:cNvPr id="5" name="Footer Placeholder 4">
            <a:extLst>
              <a:ext uri="{FF2B5EF4-FFF2-40B4-BE49-F238E27FC236}">
                <a16:creationId xmlns:a16="http://schemas.microsoft.com/office/drawing/2014/main" id="{B9987D3A-BEFA-B649-9381-72337ADD0F48}"/>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789EC4F7-D4F2-864C-84EB-7D561C2C15EE}"/>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46759104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4D29B-D9F5-D641-9199-F3A4875E642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2E90CC0-D89E-C547-8CC8-437BD8840B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AB9533C9-F10C-914E-AFE4-4E91739BD354}"/>
              </a:ext>
            </a:extLst>
          </p:cNvPr>
          <p:cNvSpPr>
            <a:spLocks noGrp="1"/>
          </p:cNvSpPr>
          <p:nvPr>
            <p:ph type="dt" sz="half" idx="10"/>
          </p:nvPr>
        </p:nvSpPr>
        <p:spPr/>
        <p:txBody>
          <a:bodyPr/>
          <a:lstStyle/>
          <a:p>
            <a:r>
              <a:rPr lang="en-GB"/>
              <a:t>WWW.BIRMINGHAM2022.COM</a:t>
            </a:r>
            <a:endParaRPr lang="en-US"/>
          </a:p>
        </p:txBody>
      </p:sp>
      <p:sp>
        <p:nvSpPr>
          <p:cNvPr id="5" name="Footer Placeholder 4">
            <a:extLst>
              <a:ext uri="{FF2B5EF4-FFF2-40B4-BE49-F238E27FC236}">
                <a16:creationId xmlns:a16="http://schemas.microsoft.com/office/drawing/2014/main" id="{BF669DD8-5D09-9443-A8CE-149431D54128}"/>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48634197-AEE4-424A-9B03-C1056989AA40}"/>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28789199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101C-4568-1D4A-B146-9F7C9E25C15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AF921C1-D811-7A41-87BA-B90D5E68E06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8FAF7EE1-6C04-BC4F-AE35-B0EC68C542C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CD480F5-EE08-9E40-A088-80D6D58C26D9}"/>
              </a:ext>
            </a:extLst>
          </p:cNvPr>
          <p:cNvSpPr>
            <a:spLocks noGrp="1"/>
          </p:cNvSpPr>
          <p:nvPr>
            <p:ph type="dt" sz="half" idx="10"/>
          </p:nvPr>
        </p:nvSpPr>
        <p:spPr/>
        <p:txBody>
          <a:bodyPr/>
          <a:lstStyle/>
          <a:p>
            <a:r>
              <a:rPr lang="en-GB"/>
              <a:t>WWW.BIRMINGHAM2022.COM</a:t>
            </a:r>
            <a:endParaRPr lang="en-US"/>
          </a:p>
        </p:txBody>
      </p:sp>
      <p:sp>
        <p:nvSpPr>
          <p:cNvPr id="6" name="Footer Placeholder 5">
            <a:extLst>
              <a:ext uri="{FF2B5EF4-FFF2-40B4-BE49-F238E27FC236}">
                <a16:creationId xmlns:a16="http://schemas.microsoft.com/office/drawing/2014/main" id="{7020861E-3235-BF4D-B04D-87EEED20F289}"/>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EC8E8713-1829-3149-A3BF-125814F22B43}"/>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23474637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80AC-1D40-7142-87FE-9BC73D922318}"/>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595699E-9C1F-DE46-8398-A0A6D29F93D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225008D-6BC4-AB4A-9F49-D946FB1A606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AC90DC4-747C-8149-AFEF-9AF27202EC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349104E-7F73-B34E-B156-E343DBDBEC7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44D3E63A-3DA2-084F-9766-9C1B7D573B45}"/>
              </a:ext>
            </a:extLst>
          </p:cNvPr>
          <p:cNvSpPr>
            <a:spLocks noGrp="1"/>
          </p:cNvSpPr>
          <p:nvPr>
            <p:ph type="dt" sz="half" idx="10"/>
          </p:nvPr>
        </p:nvSpPr>
        <p:spPr/>
        <p:txBody>
          <a:bodyPr/>
          <a:lstStyle/>
          <a:p>
            <a:r>
              <a:rPr lang="en-GB"/>
              <a:t>WWW.BIRMINGHAM2022.COM</a:t>
            </a:r>
            <a:endParaRPr lang="en-US"/>
          </a:p>
        </p:txBody>
      </p:sp>
      <p:sp>
        <p:nvSpPr>
          <p:cNvPr id="8" name="Footer Placeholder 7">
            <a:extLst>
              <a:ext uri="{FF2B5EF4-FFF2-40B4-BE49-F238E27FC236}">
                <a16:creationId xmlns:a16="http://schemas.microsoft.com/office/drawing/2014/main" id="{9891736E-086D-7046-B5F2-DECD5CC81D8A}"/>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9" name="Slide Number Placeholder 8">
            <a:extLst>
              <a:ext uri="{FF2B5EF4-FFF2-40B4-BE49-F238E27FC236}">
                <a16:creationId xmlns:a16="http://schemas.microsoft.com/office/drawing/2014/main" id="{CDD3BE21-0A10-1545-9187-0358740661F2}"/>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306023569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BF6C2-C19E-A148-8570-503701FC4832}"/>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B5EC4E2-EC48-B247-BCB4-6035CEEACF83}"/>
              </a:ext>
            </a:extLst>
          </p:cNvPr>
          <p:cNvSpPr>
            <a:spLocks noGrp="1"/>
          </p:cNvSpPr>
          <p:nvPr>
            <p:ph type="dt" sz="half" idx="10"/>
          </p:nvPr>
        </p:nvSpPr>
        <p:spPr/>
        <p:txBody>
          <a:bodyPr/>
          <a:lstStyle/>
          <a:p>
            <a:r>
              <a:rPr lang="en-GB"/>
              <a:t>WWW.BIRMINGHAM2022.COM</a:t>
            </a:r>
            <a:endParaRPr lang="en-US"/>
          </a:p>
        </p:txBody>
      </p:sp>
      <p:sp>
        <p:nvSpPr>
          <p:cNvPr id="4" name="Footer Placeholder 3">
            <a:extLst>
              <a:ext uri="{FF2B5EF4-FFF2-40B4-BE49-F238E27FC236}">
                <a16:creationId xmlns:a16="http://schemas.microsoft.com/office/drawing/2014/main" id="{86F46A8A-5FCB-A14E-9505-FCFED38EF5FB}"/>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5" name="Slide Number Placeholder 4">
            <a:extLst>
              <a:ext uri="{FF2B5EF4-FFF2-40B4-BE49-F238E27FC236}">
                <a16:creationId xmlns:a16="http://schemas.microsoft.com/office/drawing/2014/main" id="{4E831F17-1137-7D4E-AFA8-38D2793C1AC4}"/>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12785085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2F87CE-A0FE-1E4F-BCF1-2D61FD9E1CAA}"/>
              </a:ext>
            </a:extLst>
          </p:cNvPr>
          <p:cNvSpPr>
            <a:spLocks noGrp="1"/>
          </p:cNvSpPr>
          <p:nvPr>
            <p:ph type="dt" sz="half" idx="10"/>
          </p:nvPr>
        </p:nvSpPr>
        <p:spPr/>
        <p:txBody>
          <a:bodyPr/>
          <a:lstStyle/>
          <a:p>
            <a:r>
              <a:rPr lang="en-GB"/>
              <a:t>WWW.BIRMINGHAM2022.COM</a:t>
            </a:r>
            <a:endParaRPr lang="en-US"/>
          </a:p>
        </p:txBody>
      </p:sp>
      <p:sp>
        <p:nvSpPr>
          <p:cNvPr id="3" name="Footer Placeholder 2">
            <a:extLst>
              <a:ext uri="{FF2B5EF4-FFF2-40B4-BE49-F238E27FC236}">
                <a16:creationId xmlns:a16="http://schemas.microsoft.com/office/drawing/2014/main" id="{7877BAB8-E94F-C44C-A6B6-E6A64A621F23}"/>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4" name="Slide Number Placeholder 3">
            <a:extLst>
              <a:ext uri="{FF2B5EF4-FFF2-40B4-BE49-F238E27FC236}">
                <a16:creationId xmlns:a16="http://schemas.microsoft.com/office/drawing/2014/main" id="{E4488977-97B5-D140-85AD-341CD6AA91F2}"/>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87946683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81B3D-2E31-5644-80ED-54C2976A0AD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BD9AA39-BCA3-2D47-ADB7-8C66A90B02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CC28FF8-9B78-3840-8A0E-6AF1AF3E75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58D28B7-7307-B749-9D42-59C47769C7A7}"/>
              </a:ext>
            </a:extLst>
          </p:cNvPr>
          <p:cNvSpPr>
            <a:spLocks noGrp="1"/>
          </p:cNvSpPr>
          <p:nvPr>
            <p:ph type="dt" sz="half" idx="10"/>
          </p:nvPr>
        </p:nvSpPr>
        <p:spPr/>
        <p:txBody>
          <a:bodyPr/>
          <a:lstStyle/>
          <a:p>
            <a:r>
              <a:rPr lang="en-GB"/>
              <a:t>WWW.BIRMINGHAM2022.COM</a:t>
            </a:r>
            <a:endParaRPr lang="en-US"/>
          </a:p>
        </p:txBody>
      </p:sp>
      <p:sp>
        <p:nvSpPr>
          <p:cNvPr id="6" name="Footer Placeholder 5">
            <a:extLst>
              <a:ext uri="{FF2B5EF4-FFF2-40B4-BE49-F238E27FC236}">
                <a16:creationId xmlns:a16="http://schemas.microsoft.com/office/drawing/2014/main" id="{4C52BC72-306C-1643-9801-6B34F237C71E}"/>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163FA9EA-023F-5149-97EB-45FF3C174DE9}"/>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357161215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308A-E3E8-4444-90BB-DB3B36BA9AE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EF0A2D4D-A08F-EC44-BFC1-26503C0609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7A9914C-2751-FA46-82A3-45DB3EEFBD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89B4E3A-31A4-4940-835A-A2C8D6FF3628}"/>
              </a:ext>
            </a:extLst>
          </p:cNvPr>
          <p:cNvSpPr>
            <a:spLocks noGrp="1"/>
          </p:cNvSpPr>
          <p:nvPr>
            <p:ph type="dt" sz="half" idx="10"/>
          </p:nvPr>
        </p:nvSpPr>
        <p:spPr/>
        <p:txBody>
          <a:bodyPr/>
          <a:lstStyle/>
          <a:p>
            <a:r>
              <a:rPr lang="en-GB"/>
              <a:t>WWW.BIRMINGHAM2022.COM</a:t>
            </a:r>
            <a:endParaRPr lang="en-US"/>
          </a:p>
        </p:txBody>
      </p:sp>
      <p:sp>
        <p:nvSpPr>
          <p:cNvPr id="6" name="Footer Placeholder 5">
            <a:extLst>
              <a:ext uri="{FF2B5EF4-FFF2-40B4-BE49-F238E27FC236}">
                <a16:creationId xmlns:a16="http://schemas.microsoft.com/office/drawing/2014/main" id="{4CD23BA4-6F1C-B847-B2FC-CDEE8E997664}"/>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04E85B04-EF07-5E49-9452-4FD1146360D7}"/>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403180214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6551B-0B32-0E4E-9B16-3F0B52AD8E82}"/>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A5EC84B-E8E5-A14A-8535-21733F2B8BA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674496A-BB82-9246-B63B-631ECAF8C09F}"/>
              </a:ext>
            </a:extLst>
          </p:cNvPr>
          <p:cNvSpPr>
            <a:spLocks noGrp="1"/>
          </p:cNvSpPr>
          <p:nvPr>
            <p:ph type="dt" sz="half" idx="10"/>
          </p:nvPr>
        </p:nvSpPr>
        <p:spPr/>
        <p:txBody>
          <a:bodyPr/>
          <a:lstStyle/>
          <a:p>
            <a:r>
              <a:rPr lang="en-GB"/>
              <a:t>WWW.BIRMINGHAM2022.COM</a:t>
            </a:r>
            <a:endParaRPr lang="en-US"/>
          </a:p>
        </p:txBody>
      </p:sp>
      <p:sp>
        <p:nvSpPr>
          <p:cNvPr id="5" name="Footer Placeholder 4">
            <a:extLst>
              <a:ext uri="{FF2B5EF4-FFF2-40B4-BE49-F238E27FC236}">
                <a16:creationId xmlns:a16="http://schemas.microsoft.com/office/drawing/2014/main" id="{97717525-8091-A24C-85C5-88A52ED43D0D}"/>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358B1488-5BF7-EA40-AEFC-C14D37B22BA0}"/>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8653205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2687E5-C662-834B-86CD-366ABE9E98A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51972D0-4F6F-D743-BAD2-32B74AB7DFD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73B5BAB-BCC2-3A49-B453-BB31F835400A}"/>
              </a:ext>
            </a:extLst>
          </p:cNvPr>
          <p:cNvSpPr>
            <a:spLocks noGrp="1"/>
          </p:cNvSpPr>
          <p:nvPr>
            <p:ph type="dt" sz="half" idx="10"/>
          </p:nvPr>
        </p:nvSpPr>
        <p:spPr/>
        <p:txBody>
          <a:bodyPr/>
          <a:lstStyle/>
          <a:p>
            <a:r>
              <a:rPr lang="en-GB"/>
              <a:t>WWW.BIRMINGHAM2022.COM</a:t>
            </a:r>
            <a:endParaRPr lang="en-US"/>
          </a:p>
        </p:txBody>
      </p:sp>
      <p:sp>
        <p:nvSpPr>
          <p:cNvPr id="5" name="Footer Placeholder 4">
            <a:extLst>
              <a:ext uri="{FF2B5EF4-FFF2-40B4-BE49-F238E27FC236}">
                <a16:creationId xmlns:a16="http://schemas.microsoft.com/office/drawing/2014/main" id="{C74B1F21-47E9-F34D-80FE-4E3BB7F2A7AD}"/>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E34DB6D9-867A-354C-BCA5-42CF9CA78A3F}"/>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0987968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255336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433E7-328A-EE46-83D3-2B465585634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34CCFBB1-055C-6447-B976-FAC0300050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C7E50536-B061-2E47-8A67-EDB7D972FBDA}"/>
              </a:ext>
            </a:extLst>
          </p:cNvPr>
          <p:cNvSpPr>
            <a:spLocks noGrp="1"/>
          </p:cNvSpPr>
          <p:nvPr>
            <p:ph type="dt" sz="half" idx="10"/>
          </p:nvPr>
        </p:nvSpPr>
        <p:spPr/>
        <p:txBody>
          <a:bodyPr/>
          <a:lstStyle/>
          <a:p>
            <a:r>
              <a:rPr lang="en-GB"/>
              <a:t>WWW.BIRMINGHAM2022.COM</a:t>
            </a:r>
            <a:endParaRPr lang="en-US"/>
          </a:p>
        </p:txBody>
      </p:sp>
      <p:sp>
        <p:nvSpPr>
          <p:cNvPr id="5" name="Footer Placeholder 4">
            <a:extLst>
              <a:ext uri="{FF2B5EF4-FFF2-40B4-BE49-F238E27FC236}">
                <a16:creationId xmlns:a16="http://schemas.microsoft.com/office/drawing/2014/main" id="{B9987D3A-BEFA-B649-9381-72337ADD0F48}"/>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789EC4F7-D4F2-864C-84EB-7D561C2C15EE}"/>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26315327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4D29B-D9F5-D641-9199-F3A4875E642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2E90CC0-D89E-C547-8CC8-437BD8840B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AB9533C9-F10C-914E-AFE4-4E91739BD354}"/>
              </a:ext>
            </a:extLst>
          </p:cNvPr>
          <p:cNvSpPr>
            <a:spLocks noGrp="1"/>
          </p:cNvSpPr>
          <p:nvPr>
            <p:ph type="dt" sz="half" idx="10"/>
          </p:nvPr>
        </p:nvSpPr>
        <p:spPr/>
        <p:txBody>
          <a:bodyPr/>
          <a:lstStyle/>
          <a:p>
            <a:r>
              <a:rPr lang="en-GB"/>
              <a:t>WWW.BIRMINGHAM2022.COM</a:t>
            </a:r>
            <a:endParaRPr lang="en-US"/>
          </a:p>
        </p:txBody>
      </p:sp>
      <p:sp>
        <p:nvSpPr>
          <p:cNvPr id="5" name="Footer Placeholder 4">
            <a:extLst>
              <a:ext uri="{FF2B5EF4-FFF2-40B4-BE49-F238E27FC236}">
                <a16:creationId xmlns:a16="http://schemas.microsoft.com/office/drawing/2014/main" id="{BF669DD8-5D09-9443-A8CE-149431D54128}"/>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48634197-AEE4-424A-9B03-C1056989AA40}"/>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300739250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101C-4568-1D4A-B146-9F7C9E25C15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AF921C1-D811-7A41-87BA-B90D5E68E06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8FAF7EE1-6C04-BC4F-AE35-B0EC68C542C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CD480F5-EE08-9E40-A088-80D6D58C26D9}"/>
              </a:ext>
            </a:extLst>
          </p:cNvPr>
          <p:cNvSpPr>
            <a:spLocks noGrp="1"/>
          </p:cNvSpPr>
          <p:nvPr>
            <p:ph type="dt" sz="half" idx="10"/>
          </p:nvPr>
        </p:nvSpPr>
        <p:spPr/>
        <p:txBody>
          <a:bodyPr/>
          <a:lstStyle/>
          <a:p>
            <a:r>
              <a:rPr lang="en-GB"/>
              <a:t>WWW.BIRMINGHAM2022.COM</a:t>
            </a:r>
            <a:endParaRPr lang="en-US"/>
          </a:p>
        </p:txBody>
      </p:sp>
      <p:sp>
        <p:nvSpPr>
          <p:cNvPr id="6" name="Footer Placeholder 5">
            <a:extLst>
              <a:ext uri="{FF2B5EF4-FFF2-40B4-BE49-F238E27FC236}">
                <a16:creationId xmlns:a16="http://schemas.microsoft.com/office/drawing/2014/main" id="{7020861E-3235-BF4D-B04D-87EEED20F289}"/>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EC8E8713-1829-3149-A3BF-125814F22B43}"/>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394679575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80AC-1D40-7142-87FE-9BC73D922318}"/>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595699E-9C1F-DE46-8398-A0A6D29F93D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225008D-6BC4-AB4A-9F49-D946FB1A606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AC90DC4-747C-8149-AFEF-9AF27202EC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349104E-7F73-B34E-B156-E343DBDBEC7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44D3E63A-3DA2-084F-9766-9C1B7D573B45}"/>
              </a:ext>
            </a:extLst>
          </p:cNvPr>
          <p:cNvSpPr>
            <a:spLocks noGrp="1"/>
          </p:cNvSpPr>
          <p:nvPr>
            <p:ph type="dt" sz="half" idx="10"/>
          </p:nvPr>
        </p:nvSpPr>
        <p:spPr/>
        <p:txBody>
          <a:bodyPr/>
          <a:lstStyle/>
          <a:p>
            <a:r>
              <a:rPr lang="en-GB"/>
              <a:t>WWW.BIRMINGHAM2022.COM</a:t>
            </a:r>
            <a:endParaRPr lang="en-US"/>
          </a:p>
        </p:txBody>
      </p:sp>
      <p:sp>
        <p:nvSpPr>
          <p:cNvPr id="8" name="Footer Placeholder 7">
            <a:extLst>
              <a:ext uri="{FF2B5EF4-FFF2-40B4-BE49-F238E27FC236}">
                <a16:creationId xmlns:a16="http://schemas.microsoft.com/office/drawing/2014/main" id="{9891736E-086D-7046-B5F2-DECD5CC81D8A}"/>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9" name="Slide Number Placeholder 8">
            <a:extLst>
              <a:ext uri="{FF2B5EF4-FFF2-40B4-BE49-F238E27FC236}">
                <a16:creationId xmlns:a16="http://schemas.microsoft.com/office/drawing/2014/main" id="{CDD3BE21-0A10-1545-9187-0358740661F2}"/>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88846727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BF6C2-C19E-A148-8570-503701FC4832}"/>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B5EC4E2-EC48-B247-BCB4-6035CEEACF83}"/>
              </a:ext>
            </a:extLst>
          </p:cNvPr>
          <p:cNvSpPr>
            <a:spLocks noGrp="1"/>
          </p:cNvSpPr>
          <p:nvPr>
            <p:ph type="dt" sz="half" idx="10"/>
          </p:nvPr>
        </p:nvSpPr>
        <p:spPr/>
        <p:txBody>
          <a:bodyPr/>
          <a:lstStyle/>
          <a:p>
            <a:r>
              <a:rPr lang="en-GB"/>
              <a:t>WWW.BIRMINGHAM2022.COM</a:t>
            </a:r>
            <a:endParaRPr lang="en-US"/>
          </a:p>
        </p:txBody>
      </p:sp>
      <p:sp>
        <p:nvSpPr>
          <p:cNvPr id="4" name="Footer Placeholder 3">
            <a:extLst>
              <a:ext uri="{FF2B5EF4-FFF2-40B4-BE49-F238E27FC236}">
                <a16:creationId xmlns:a16="http://schemas.microsoft.com/office/drawing/2014/main" id="{86F46A8A-5FCB-A14E-9505-FCFED38EF5FB}"/>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5" name="Slide Number Placeholder 4">
            <a:extLst>
              <a:ext uri="{FF2B5EF4-FFF2-40B4-BE49-F238E27FC236}">
                <a16:creationId xmlns:a16="http://schemas.microsoft.com/office/drawing/2014/main" id="{4E831F17-1137-7D4E-AFA8-38D2793C1AC4}"/>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420123521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2F87CE-A0FE-1E4F-BCF1-2D61FD9E1CAA}"/>
              </a:ext>
            </a:extLst>
          </p:cNvPr>
          <p:cNvSpPr>
            <a:spLocks noGrp="1"/>
          </p:cNvSpPr>
          <p:nvPr>
            <p:ph type="dt" sz="half" idx="10"/>
          </p:nvPr>
        </p:nvSpPr>
        <p:spPr/>
        <p:txBody>
          <a:bodyPr/>
          <a:lstStyle/>
          <a:p>
            <a:r>
              <a:rPr lang="en-GB"/>
              <a:t>WWW.BIRMINGHAM2022.COM</a:t>
            </a:r>
            <a:endParaRPr lang="en-US"/>
          </a:p>
        </p:txBody>
      </p:sp>
      <p:sp>
        <p:nvSpPr>
          <p:cNvPr id="3" name="Footer Placeholder 2">
            <a:extLst>
              <a:ext uri="{FF2B5EF4-FFF2-40B4-BE49-F238E27FC236}">
                <a16:creationId xmlns:a16="http://schemas.microsoft.com/office/drawing/2014/main" id="{7877BAB8-E94F-C44C-A6B6-E6A64A621F23}"/>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4" name="Slide Number Placeholder 3">
            <a:extLst>
              <a:ext uri="{FF2B5EF4-FFF2-40B4-BE49-F238E27FC236}">
                <a16:creationId xmlns:a16="http://schemas.microsoft.com/office/drawing/2014/main" id="{E4488977-97B5-D140-85AD-341CD6AA91F2}"/>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384767880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81B3D-2E31-5644-80ED-54C2976A0AD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BD9AA39-BCA3-2D47-ADB7-8C66A90B02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CC28FF8-9B78-3840-8A0E-6AF1AF3E75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58D28B7-7307-B749-9D42-59C47769C7A7}"/>
              </a:ext>
            </a:extLst>
          </p:cNvPr>
          <p:cNvSpPr>
            <a:spLocks noGrp="1"/>
          </p:cNvSpPr>
          <p:nvPr>
            <p:ph type="dt" sz="half" idx="10"/>
          </p:nvPr>
        </p:nvSpPr>
        <p:spPr/>
        <p:txBody>
          <a:bodyPr/>
          <a:lstStyle/>
          <a:p>
            <a:r>
              <a:rPr lang="en-GB"/>
              <a:t>WWW.BIRMINGHAM2022.COM</a:t>
            </a:r>
            <a:endParaRPr lang="en-US"/>
          </a:p>
        </p:txBody>
      </p:sp>
      <p:sp>
        <p:nvSpPr>
          <p:cNvPr id="6" name="Footer Placeholder 5">
            <a:extLst>
              <a:ext uri="{FF2B5EF4-FFF2-40B4-BE49-F238E27FC236}">
                <a16:creationId xmlns:a16="http://schemas.microsoft.com/office/drawing/2014/main" id="{4C52BC72-306C-1643-9801-6B34F237C71E}"/>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163FA9EA-023F-5149-97EB-45FF3C174DE9}"/>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24457615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308A-E3E8-4444-90BB-DB3B36BA9AE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EF0A2D4D-A08F-EC44-BFC1-26503C0609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7A9914C-2751-FA46-82A3-45DB3EEFBD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89B4E3A-31A4-4940-835A-A2C8D6FF3628}"/>
              </a:ext>
            </a:extLst>
          </p:cNvPr>
          <p:cNvSpPr>
            <a:spLocks noGrp="1"/>
          </p:cNvSpPr>
          <p:nvPr>
            <p:ph type="dt" sz="half" idx="10"/>
          </p:nvPr>
        </p:nvSpPr>
        <p:spPr/>
        <p:txBody>
          <a:bodyPr/>
          <a:lstStyle/>
          <a:p>
            <a:r>
              <a:rPr lang="en-GB"/>
              <a:t>WWW.BIRMINGHAM2022.COM</a:t>
            </a:r>
            <a:endParaRPr lang="en-US"/>
          </a:p>
        </p:txBody>
      </p:sp>
      <p:sp>
        <p:nvSpPr>
          <p:cNvPr id="6" name="Footer Placeholder 5">
            <a:extLst>
              <a:ext uri="{FF2B5EF4-FFF2-40B4-BE49-F238E27FC236}">
                <a16:creationId xmlns:a16="http://schemas.microsoft.com/office/drawing/2014/main" id="{4CD23BA4-6F1C-B847-B2FC-CDEE8E997664}"/>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04E85B04-EF07-5E49-9452-4FD1146360D7}"/>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34464241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6551B-0B32-0E4E-9B16-3F0B52AD8E82}"/>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A5EC84B-E8E5-A14A-8535-21733F2B8BA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674496A-BB82-9246-B63B-631ECAF8C09F}"/>
              </a:ext>
            </a:extLst>
          </p:cNvPr>
          <p:cNvSpPr>
            <a:spLocks noGrp="1"/>
          </p:cNvSpPr>
          <p:nvPr>
            <p:ph type="dt" sz="half" idx="10"/>
          </p:nvPr>
        </p:nvSpPr>
        <p:spPr/>
        <p:txBody>
          <a:bodyPr/>
          <a:lstStyle/>
          <a:p>
            <a:r>
              <a:rPr lang="en-GB"/>
              <a:t>WWW.BIRMINGHAM2022.COM</a:t>
            </a:r>
            <a:endParaRPr lang="en-US"/>
          </a:p>
        </p:txBody>
      </p:sp>
      <p:sp>
        <p:nvSpPr>
          <p:cNvPr id="5" name="Footer Placeholder 4">
            <a:extLst>
              <a:ext uri="{FF2B5EF4-FFF2-40B4-BE49-F238E27FC236}">
                <a16:creationId xmlns:a16="http://schemas.microsoft.com/office/drawing/2014/main" id="{97717525-8091-A24C-85C5-88A52ED43D0D}"/>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358B1488-5BF7-EA40-AEFC-C14D37B22BA0}"/>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95036226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2687E5-C662-834B-86CD-366ABE9E98A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51972D0-4F6F-D743-BAD2-32B74AB7DFD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73B5BAB-BCC2-3A49-B453-BB31F835400A}"/>
              </a:ext>
            </a:extLst>
          </p:cNvPr>
          <p:cNvSpPr>
            <a:spLocks noGrp="1"/>
          </p:cNvSpPr>
          <p:nvPr>
            <p:ph type="dt" sz="half" idx="10"/>
          </p:nvPr>
        </p:nvSpPr>
        <p:spPr/>
        <p:txBody>
          <a:bodyPr/>
          <a:lstStyle/>
          <a:p>
            <a:r>
              <a:rPr lang="en-GB"/>
              <a:t>WWW.BIRMINGHAM2022.COM</a:t>
            </a:r>
            <a:endParaRPr lang="en-US"/>
          </a:p>
        </p:txBody>
      </p:sp>
      <p:sp>
        <p:nvSpPr>
          <p:cNvPr id="5" name="Footer Placeholder 4">
            <a:extLst>
              <a:ext uri="{FF2B5EF4-FFF2-40B4-BE49-F238E27FC236}">
                <a16:creationId xmlns:a16="http://schemas.microsoft.com/office/drawing/2014/main" id="{C74B1F21-47E9-F34D-80FE-4E3BB7F2A7AD}"/>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E34DB6D9-867A-354C-BCA5-42CF9CA78A3F}"/>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59695830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369116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433E7-328A-EE46-83D3-2B465585634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34CCFBB1-055C-6447-B976-FAC0300050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C7E50536-B061-2E47-8A67-EDB7D972FBDA}"/>
              </a:ext>
            </a:extLst>
          </p:cNvPr>
          <p:cNvSpPr>
            <a:spLocks noGrp="1"/>
          </p:cNvSpPr>
          <p:nvPr>
            <p:ph type="dt" sz="half" idx="10"/>
          </p:nvPr>
        </p:nvSpPr>
        <p:spPr/>
        <p:txBody>
          <a:bodyPr/>
          <a:lstStyle/>
          <a:p>
            <a:r>
              <a:rPr lang="en-GB"/>
              <a:t>WWW.BIRMINGHAM2022.COM</a:t>
            </a:r>
            <a:endParaRPr lang="en-US"/>
          </a:p>
        </p:txBody>
      </p:sp>
      <p:sp>
        <p:nvSpPr>
          <p:cNvPr id="5" name="Footer Placeholder 4">
            <a:extLst>
              <a:ext uri="{FF2B5EF4-FFF2-40B4-BE49-F238E27FC236}">
                <a16:creationId xmlns:a16="http://schemas.microsoft.com/office/drawing/2014/main" id="{B9987D3A-BEFA-B649-9381-72337ADD0F48}"/>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789EC4F7-D4F2-864C-84EB-7D561C2C15EE}"/>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67926394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4D29B-D9F5-D641-9199-F3A4875E642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2E90CC0-D89E-C547-8CC8-437BD8840B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AB9533C9-F10C-914E-AFE4-4E91739BD354}"/>
              </a:ext>
            </a:extLst>
          </p:cNvPr>
          <p:cNvSpPr>
            <a:spLocks noGrp="1"/>
          </p:cNvSpPr>
          <p:nvPr>
            <p:ph type="dt" sz="half" idx="10"/>
          </p:nvPr>
        </p:nvSpPr>
        <p:spPr/>
        <p:txBody>
          <a:bodyPr/>
          <a:lstStyle/>
          <a:p>
            <a:r>
              <a:rPr lang="en-GB"/>
              <a:t>WWW.BIRMINGHAM2022.COM</a:t>
            </a:r>
            <a:endParaRPr lang="en-US"/>
          </a:p>
        </p:txBody>
      </p:sp>
      <p:sp>
        <p:nvSpPr>
          <p:cNvPr id="5" name="Footer Placeholder 4">
            <a:extLst>
              <a:ext uri="{FF2B5EF4-FFF2-40B4-BE49-F238E27FC236}">
                <a16:creationId xmlns:a16="http://schemas.microsoft.com/office/drawing/2014/main" id="{BF669DD8-5D09-9443-A8CE-149431D54128}"/>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48634197-AEE4-424A-9B03-C1056989AA40}"/>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6096283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101C-4568-1D4A-B146-9F7C9E25C15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AF921C1-D811-7A41-87BA-B90D5E68E06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8FAF7EE1-6C04-BC4F-AE35-B0EC68C542C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CD480F5-EE08-9E40-A088-80D6D58C26D9}"/>
              </a:ext>
            </a:extLst>
          </p:cNvPr>
          <p:cNvSpPr>
            <a:spLocks noGrp="1"/>
          </p:cNvSpPr>
          <p:nvPr>
            <p:ph type="dt" sz="half" idx="10"/>
          </p:nvPr>
        </p:nvSpPr>
        <p:spPr/>
        <p:txBody>
          <a:bodyPr/>
          <a:lstStyle/>
          <a:p>
            <a:r>
              <a:rPr lang="en-GB"/>
              <a:t>WWW.BIRMINGHAM2022.COM</a:t>
            </a:r>
            <a:endParaRPr lang="en-US"/>
          </a:p>
        </p:txBody>
      </p:sp>
      <p:sp>
        <p:nvSpPr>
          <p:cNvPr id="6" name="Footer Placeholder 5">
            <a:extLst>
              <a:ext uri="{FF2B5EF4-FFF2-40B4-BE49-F238E27FC236}">
                <a16:creationId xmlns:a16="http://schemas.microsoft.com/office/drawing/2014/main" id="{7020861E-3235-BF4D-B04D-87EEED20F289}"/>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EC8E8713-1829-3149-A3BF-125814F22B43}"/>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56579886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80AC-1D40-7142-87FE-9BC73D922318}"/>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595699E-9C1F-DE46-8398-A0A6D29F93D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225008D-6BC4-AB4A-9F49-D946FB1A606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AC90DC4-747C-8149-AFEF-9AF27202EC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349104E-7F73-B34E-B156-E343DBDBEC7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44D3E63A-3DA2-084F-9766-9C1B7D573B45}"/>
              </a:ext>
            </a:extLst>
          </p:cNvPr>
          <p:cNvSpPr>
            <a:spLocks noGrp="1"/>
          </p:cNvSpPr>
          <p:nvPr>
            <p:ph type="dt" sz="half" idx="10"/>
          </p:nvPr>
        </p:nvSpPr>
        <p:spPr/>
        <p:txBody>
          <a:bodyPr/>
          <a:lstStyle/>
          <a:p>
            <a:r>
              <a:rPr lang="en-GB"/>
              <a:t>WWW.BIRMINGHAM2022.COM</a:t>
            </a:r>
            <a:endParaRPr lang="en-US"/>
          </a:p>
        </p:txBody>
      </p:sp>
      <p:sp>
        <p:nvSpPr>
          <p:cNvPr id="8" name="Footer Placeholder 7">
            <a:extLst>
              <a:ext uri="{FF2B5EF4-FFF2-40B4-BE49-F238E27FC236}">
                <a16:creationId xmlns:a16="http://schemas.microsoft.com/office/drawing/2014/main" id="{9891736E-086D-7046-B5F2-DECD5CC81D8A}"/>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9" name="Slide Number Placeholder 8">
            <a:extLst>
              <a:ext uri="{FF2B5EF4-FFF2-40B4-BE49-F238E27FC236}">
                <a16:creationId xmlns:a16="http://schemas.microsoft.com/office/drawing/2014/main" id="{CDD3BE21-0A10-1545-9187-0358740661F2}"/>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15977757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BF6C2-C19E-A148-8570-503701FC4832}"/>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B5EC4E2-EC48-B247-BCB4-6035CEEACF83}"/>
              </a:ext>
            </a:extLst>
          </p:cNvPr>
          <p:cNvSpPr>
            <a:spLocks noGrp="1"/>
          </p:cNvSpPr>
          <p:nvPr>
            <p:ph type="dt" sz="half" idx="10"/>
          </p:nvPr>
        </p:nvSpPr>
        <p:spPr/>
        <p:txBody>
          <a:bodyPr/>
          <a:lstStyle/>
          <a:p>
            <a:r>
              <a:rPr lang="en-GB"/>
              <a:t>WWW.BIRMINGHAM2022.COM</a:t>
            </a:r>
            <a:endParaRPr lang="en-US"/>
          </a:p>
        </p:txBody>
      </p:sp>
      <p:sp>
        <p:nvSpPr>
          <p:cNvPr id="4" name="Footer Placeholder 3">
            <a:extLst>
              <a:ext uri="{FF2B5EF4-FFF2-40B4-BE49-F238E27FC236}">
                <a16:creationId xmlns:a16="http://schemas.microsoft.com/office/drawing/2014/main" id="{86F46A8A-5FCB-A14E-9505-FCFED38EF5FB}"/>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5" name="Slide Number Placeholder 4">
            <a:extLst>
              <a:ext uri="{FF2B5EF4-FFF2-40B4-BE49-F238E27FC236}">
                <a16:creationId xmlns:a16="http://schemas.microsoft.com/office/drawing/2014/main" id="{4E831F17-1137-7D4E-AFA8-38D2793C1AC4}"/>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300074768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2F87CE-A0FE-1E4F-BCF1-2D61FD9E1CAA}"/>
              </a:ext>
            </a:extLst>
          </p:cNvPr>
          <p:cNvSpPr>
            <a:spLocks noGrp="1"/>
          </p:cNvSpPr>
          <p:nvPr>
            <p:ph type="dt" sz="half" idx="10"/>
          </p:nvPr>
        </p:nvSpPr>
        <p:spPr/>
        <p:txBody>
          <a:bodyPr/>
          <a:lstStyle/>
          <a:p>
            <a:r>
              <a:rPr lang="en-GB"/>
              <a:t>WWW.BIRMINGHAM2022.COM</a:t>
            </a:r>
            <a:endParaRPr lang="en-US"/>
          </a:p>
        </p:txBody>
      </p:sp>
      <p:sp>
        <p:nvSpPr>
          <p:cNvPr id="3" name="Footer Placeholder 2">
            <a:extLst>
              <a:ext uri="{FF2B5EF4-FFF2-40B4-BE49-F238E27FC236}">
                <a16:creationId xmlns:a16="http://schemas.microsoft.com/office/drawing/2014/main" id="{7877BAB8-E94F-C44C-A6B6-E6A64A621F23}"/>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4" name="Slide Number Placeholder 3">
            <a:extLst>
              <a:ext uri="{FF2B5EF4-FFF2-40B4-BE49-F238E27FC236}">
                <a16:creationId xmlns:a16="http://schemas.microsoft.com/office/drawing/2014/main" id="{E4488977-97B5-D140-85AD-341CD6AA91F2}"/>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1684184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81B3D-2E31-5644-80ED-54C2976A0AD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BD9AA39-BCA3-2D47-ADB7-8C66A90B02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CC28FF8-9B78-3840-8A0E-6AF1AF3E75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58D28B7-7307-B749-9D42-59C47769C7A7}"/>
              </a:ext>
            </a:extLst>
          </p:cNvPr>
          <p:cNvSpPr>
            <a:spLocks noGrp="1"/>
          </p:cNvSpPr>
          <p:nvPr>
            <p:ph type="dt" sz="half" idx="10"/>
          </p:nvPr>
        </p:nvSpPr>
        <p:spPr/>
        <p:txBody>
          <a:bodyPr/>
          <a:lstStyle/>
          <a:p>
            <a:r>
              <a:rPr lang="en-GB"/>
              <a:t>WWW.BIRMINGHAM2022.COM</a:t>
            </a:r>
            <a:endParaRPr lang="en-US"/>
          </a:p>
        </p:txBody>
      </p:sp>
      <p:sp>
        <p:nvSpPr>
          <p:cNvPr id="6" name="Footer Placeholder 5">
            <a:extLst>
              <a:ext uri="{FF2B5EF4-FFF2-40B4-BE49-F238E27FC236}">
                <a16:creationId xmlns:a16="http://schemas.microsoft.com/office/drawing/2014/main" id="{4C52BC72-306C-1643-9801-6B34F237C71E}"/>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163FA9EA-023F-5149-97EB-45FF3C174DE9}"/>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9585930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308A-E3E8-4444-90BB-DB3B36BA9AE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EF0A2D4D-A08F-EC44-BFC1-26503C0609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7A9914C-2751-FA46-82A3-45DB3EEFBD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89B4E3A-31A4-4940-835A-A2C8D6FF3628}"/>
              </a:ext>
            </a:extLst>
          </p:cNvPr>
          <p:cNvSpPr>
            <a:spLocks noGrp="1"/>
          </p:cNvSpPr>
          <p:nvPr>
            <p:ph type="dt" sz="half" idx="10"/>
          </p:nvPr>
        </p:nvSpPr>
        <p:spPr/>
        <p:txBody>
          <a:bodyPr/>
          <a:lstStyle/>
          <a:p>
            <a:r>
              <a:rPr lang="en-GB"/>
              <a:t>WWW.BIRMINGHAM2022.COM</a:t>
            </a:r>
            <a:endParaRPr lang="en-US"/>
          </a:p>
        </p:txBody>
      </p:sp>
      <p:sp>
        <p:nvSpPr>
          <p:cNvPr id="6" name="Footer Placeholder 5">
            <a:extLst>
              <a:ext uri="{FF2B5EF4-FFF2-40B4-BE49-F238E27FC236}">
                <a16:creationId xmlns:a16="http://schemas.microsoft.com/office/drawing/2014/main" id="{4CD23BA4-6F1C-B847-B2FC-CDEE8E997664}"/>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04E85B04-EF07-5E49-9452-4FD1146360D7}"/>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386206634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6551B-0B32-0E4E-9B16-3F0B52AD8E82}"/>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A5EC84B-E8E5-A14A-8535-21733F2B8BA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674496A-BB82-9246-B63B-631ECAF8C09F}"/>
              </a:ext>
            </a:extLst>
          </p:cNvPr>
          <p:cNvSpPr>
            <a:spLocks noGrp="1"/>
          </p:cNvSpPr>
          <p:nvPr>
            <p:ph type="dt" sz="half" idx="10"/>
          </p:nvPr>
        </p:nvSpPr>
        <p:spPr/>
        <p:txBody>
          <a:bodyPr/>
          <a:lstStyle/>
          <a:p>
            <a:r>
              <a:rPr lang="en-GB"/>
              <a:t>WWW.BIRMINGHAM2022.COM</a:t>
            </a:r>
            <a:endParaRPr lang="en-US"/>
          </a:p>
        </p:txBody>
      </p:sp>
      <p:sp>
        <p:nvSpPr>
          <p:cNvPr id="5" name="Footer Placeholder 4">
            <a:extLst>
              <a:ext uri="{FF2B5EF4-FFF2-40B4-BE49-F238E27FC236}">
                <a16:creationId xmlns:a16="http://schemas.microsoft.com/office/drawing/2014/main" id="{97717525-8091-A24C-85C5-88A52ED43D0D}"/>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358B1488-5BF7-EA40-AEFC-C14D37B22BA0}"/>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301629867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2687E5-C662-834B-86CD-366ABE9E98A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51972D0-4F6F-D743-BAD2-32B74AB7DFD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73B5BAB-BCC2-3A49-B453-BB31F835400A}"/>
              </a:ext>
            </a:extLst>
          </p:cNvPr>
          <p:cNvSpPr>
            <a:spLocks noGrp="1"/>
          </p:cNvSpPr>
          <p:nvPr>
            <p:ph type="dt" sz="half" idx="10"/>
          </p:nvPr>
        </p:nvSpPr>
        <p:spPr/>
        <p:txBody>
          <a:bodyPr/>
          <a:lstStyle/>
          <a:p>
            <a:r>
              <a:rPr lang="en-GB"/>
              <a:t>WWW.BIRMINGHAM2022.COM</a:t>
            </a:r>
            <a:endParaRPr lang="en-US"/>
          </a:p>
        </p:txBody>
      </p:sp>
      <p:sp>
        <p:nvSpPr>
          <p:cNvPr id="5" name="Footer Placeholder 4">
            <a:extLst>
              <a:ext uri="{FF2B5EF4-FFF2-40B4-BE49-F238E27FC236}">
                <a16:creationId xmlns:a16="http://schemas.microsoft.com/office/drawing/2014/main" id="{C74B1F21-47E9-F34D-80FE-4E3BB7F2A7AD}"/>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E34DB6D9-867A-354C-BCA5-42CF9CA78A3F}"/>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807432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6" Type="http://schemas.openxmlformats.org/officeDocument/2006/relationships/image" Target="../media/image2.pn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theme" Target="../theme/theme2.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image" Target="../media/image3.png"/><Relationship Id="rId2" Type="http://schemas.openxmlformats.org/officeDocument/2006/relationships/slideLayout" Target="../slideLayouts/slideLayout29.xml"/><Relationship Id="rId16" Type="http://schemas.openxmlformats.org/officeDocument/2006/relationships/theme" Target="../theme/theme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image" Target="../media/image4.png"/><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theme" Target="../theme/theme4.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image" Target="../media/image5.png"/><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theme" Target="../theme/theme5.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image" Target="../media/image6.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image" Target="../media/image7.png"/><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theme" Target="../theme/theme6.xml"/><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0" Type="http://schemas.openxmlformats.org/officeDocument/2006/relationships/slideLayout" Target="../slideLayouts/slideLayout74.xml"/><Relationship Id="rId4" Type="http://schemas.openxmlformats.org/officeDocument/2006/relationships/slideLayout" Target="../slideLayouts/slideLayout68.xml"/><Relationship Id="rId9" Type="http://schemas.openxmlformats.org/officeDocument/2006/relationships/slideLayout" Target="../slideLayouts/slideLayout73.xml"/><Relationship Id="rId1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8A53E6E-8390-3245-A248-AA4B06CBF20D}"/>
              </a:ext>
            </a:extLst>
          </p:cNvPr>
          <p:cNvPicPr>
            <a:picLocks noChangeAspect="1"/>
          </p:cNvPicPr>
          <p:nvPr userDrawn="1"/>
        </p:nvPicPr>
        <p:blipFill>
          <a:blip r:embed="rId15"/>
          <a:src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77A087D8-EFCA-7C48-83EF-896A766A10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575B2990-4E35-B344-B9A6-A042D1CEAD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Slide Number Placeholder 5">
            <a:extLst>
              <a:ext uri="{FF2B5EF4-FFF2-40B4-BE49-F238E27FC236}">
                <a16:creationId xmlns:a16="http://schemas.microsoft.com/office/drawing/2014/main" id="{8991D7F4-AF30-A241-AFB4-79402262DB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defRPr>
            </a:lvl1pPr>
          </a:lstStyle>
          <a:p>
            <a:fld id="{53C3BFFC-9E14-F246-BEA8-BEAEFAAC7F69}" type="slidenum">
              <a:rPr lang="en-US" smtClean="0"/>
              <a:pPr/>
              <a:t>‹#›</a:t>
            </a:fld>
            <a:endParaRPr lang="en-US" dirty="0"/>
          </a:p>
        </p:txBody>
      </p:sp>
      <p:sp>
        <p:nvSpPr>
          <p:cNvPr id="7" name="Slide Number Placeholder 5">
            <a:extLst>
              <a:ext uri="{FF2B5EF4-FFF2-40B4-BE49-F238E27FC236}">
                <a16:creationId xmlns:a16="http://schemas.microsoft.com/office/drawing/2014/main" id="{A06C2B99-DBEC-924A-A3BF-A5249DB4720C}"/>
              </a:ext>
            </a:extLst>
          </p:cNvPr>
          <p:cNvSpPr txBox="1">
            <a:spLocks/>
          </p:cNvSpPr>
          <p:nvPr userDrawn="1"/>
        </p:nvSpPr>
        <p:spPr>
          <a:xfrm>
            <a:off x="142240" y="6356350"/>
            <a:ext cx="2743200" cy="365125"/>
          </a:xfrm>
          <a:prstGeom prst="rect">
            <a:avLst/>
          </a:prstGeom>
        </p:spPr>
        <p:txBody>
          <a:bodyPr/>
          <a:lstStyle>
            <a:defPPr>
              <a:defRPr lang="en-US"/>
            </a:defPPr>
            <a:lvl1pPr marL="0" algn="l" defTabSz="914400" rtl="0" eaLnBrk="1" latinLnBrk="0" hangingPunct="1">
              <a:defRPr sz="1800" b="1" i="0" kern="1200">
                <a:solidFill>
                  <a:schemeClr val="tx1"/>
                </a:solidFill>
                <a:latin typeface="Arial Nova" panose="020B05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3C3BFFC-9E14-F246-BEA8-BEAEFAAC7F69}" type="slidenum">
              <a:rPr lang="en-US" b="1" i="0" smtClean="0">
                <a:latin typeface="Arial" panose="020B0604020202020204" pitchFamily="34" charset="0"/>
              </a:rPr>
              <a:pPr/>
              <a:t>‹#›</a:t>
            </a:fld>
            <a:endParaRPr lang="en-US" b="1" i="0" dirty="0">
              <a:latin typeface="Arial" panose="020B0604020202020204" pitchFamily="34" charset="0"/>
            </a:endParaRPr>
          </a:p>
        </p:txBody>
      </p:sp>
      <p:sp>
        <p:nvSpPr>
          <p:cNvPr id="9" name="TextBox 8">
            <a:extLst>
              <a:ext uri="{FF2B5EF4-FFF2-40B4-BE49-F238E27FC236}">
                <a16:creationId xmlns:a16="http://schemas.microsoft.com/office/drawing/2014/main" id="{655CD44E-752D-CE41-BBF5-6751B8417341}"/>
              </a:ext>
            </a:extLst>
          </p:cNvPr>
          <p:cNvSpPr txBox="1"/>
          <p:nvPr userDrawn="1"/>
        </p:nvSpPr>
        <p:spPr>
          <a:xfrm>
            <a:off x="599440" y="6385023"/>
            <a:ext cx="6687882" cy="307777"/>
          </a:xfrm>
          <a:prstGeom prst="rect">
            <a:avLst/>
          </a:prstGeom>
          <a:noFill/>
        </p:spPr>
        <p:txBody>
          <a:bodyPr wrap="square" rtlCol="0">
            <a:spAutoFit/>
          </a:bodyPr>
          <a:lstStyle/>
          <a:p>
            <a:r>
              <a:rPr lang="en-US" sz="1400" b="1" i="0" dirty="0">
                <a:latin typeface="Arial" panose="020B0604020202020204" pitchFamily="34" charset="0"/>
              </a:rPr>
              <a:t>BIRMINGHAM2022.COM/POWER       #BRINGTHEPOWER</a:t>
            </a:r>
          </a:p>
        </p:txBody>
      </p:sp>
    </p:spTree>
    <p:extLst>
      <p:ext uri="{BB962C8B-B14F-4D97-AF65-F5344CB8AC3E}">
        <p14:creationId xmlns:p14="http://schemas.microsoft.com/office/powerpoint/2010/main" val="357471743"/>
      </p:ext>
    </p:extLst>
  </p:cSld>
  <p:clrMap bg1="lt1" tx1="dk1" bg2="lt2" tx2="dk2" accent1="accent1" accent2="accent2" accent3="accent3" accent4="accent4" accent5="accent5" accent6="accent6" hlink="hlink" folHlink="folHlink"/>
  <p:sldLayoutIdLst>
    <p:sldLayoutId id="2147483650" r:id="rId1"/>
    <p:sldLayoutId id="2147483649"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27" r:id="rId12"/>
    <p:sldLayoutId id="2147483728" r:id="rId13"/>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A087D8-EFCA-7C48-83EF-896A766A10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575B2990-4E35-B344-B9A6-A042D1CEAD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3E5ABAA7-84E1-5346-A4BC-3AB582D280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Arial" panose="020B0604020202020204" pitchFamily="34" charset="0"/>
              </a:defRPr>
            </a:lvl1pPr>
          </a:lstStyle>
          <a:p>
            <a:r>
              <a:rPr lang="en-GB" dirty="0"/>
              <a:t>WWW.BIRMINGHAM2022.COM</a:t>
            </a:r>
            <a:endParaRPr lang="en-US" dirty="0"/>
          </a:p>
        </p:txBody>
      </p:sp>
      <p:sp>
        <p:nvSpPr>
          <p:cNvPr id="5" name="Footer Placeholder 4">
            <a:extLst>
              <a:ext uri="{FF2B5EF4-FFF2-40B4-BE49-F238E27FC236}">
                <a16:creationId xmlns:a16="http://schemas.microsoft.com/office/drawing/2014/main" id="{F82DA9E6-7B90-C941-B024-FE13162D3F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8991D7F4-AF30-A241-AFB4-79402262DB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defRPr>
            </a:lvl1pPr>
          </a:lstStyle>
          <a:p>
            <a:fld id="{53C3BFFC-9E14-F246-BEA8-BEAEFAAC7F69}" type="slidenum">
              <a:rPr lang="en-US" smtClean="0"/>
              <a:pPr/>
              <a:t>‹#›</a:t>
            </a:fld>
            <a:endParaRPr lang="en-US" dirty="0"/>
          </a:p>
        </p:txBody>
      </p:sp>
      <p:pic>
        <p:nvPicPr>
          <p:cNvPr id="8" name="Picture 7">
            <a:extLst>
              <a:ext uri="{FF2B5EF4-FFF2-40B4-BE49-F238E27FC236}">
                <a16:creationId xmlns:a16="http://schemas.microsoft.com/office/drawing/2014/main" id="{A8A53E6E-8390-3245-A248-AA4B06CBF20D}"/>
              </a:ext>
            </a:extLst>
          </p:cNvPr>
          <p:cNvPicPr>
            <a:picLocks noChangeAspect="1"/>
          </p:cNvPicPr>
          <p:nvPr userDrawn="1"/>
        </p:nvPicPr>
        <p:blipFill>
          <a:blip r:embed="rId16"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9" name="Slide Number Placeholder 5">
            <a:extLst>
              <a:ext uri="{FF2B5EF4-FFF2-40B4-BE49-F238E27FC236}">
                <a16:creationId xmlns:a16="http://schemas.microsoft.com/office/drawing/2014/main" id="{F55864CF-F8C1-E24F-8D25-ED8C3D27629B}"/>
              </a:ext>
            </a:extLst>
          </p:cNvPr>
          <p:cNvSpPr txBox="1">
            <a:spLocks/>
          </p:cNvSpPr>
          <p:nvPr userDrawn="1"/>
        </p:nvSpPr>
        <p:spPr>
          <a:xfrm>
            <a:off x="142240" y="6356350"/>
            <a:ext cx="2743200" cy="365125"/>
          </a:xfrm>
          <a:prstGeom prst="rect">
            <a:avLst/>
          </a:prstGeom>
        </p:spPr>
        <p:txBody>
          <a:bodyPr/>
          <a:lstStyle>
            <a:defPPr>
              <a:defRPr lang="en-US"/>
            </a:defPPr>
            <a:lvl1pPr marL="0" algn="l" defTabSz="914400" rtl="0" eaLnBrk="1" latinLnBrk="0" hangingPunct="1">
              <a:defRPr sz="1800" b="1" i="0" kern="1200">
                <a:solidFill>
                  <a:schemeClr val="tx1"/>
                </a:solidFill>
                <a:latin typeface="Arial Nova" panose="020B05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3C3BFFC-9E14-F246-BEA8-BEAEFAAC7F69}" type="slidenum">
              <a:rPr lang="en-US" b="1" i="0" smtClean="0">
                <a:latin typeface="Arial" panose="020B0604020202020204" pitchFamily="34" charset="0"/>
              </a:rPr>
              <a:pPr/>
              <a:t>‹#›</a:t>
            </a:fld>
            <a:endParaRPr lang="en-US" b="1" i="0" dirty="0">
              <a:latin typeface="Arial" panose="020B0604020202020204" pitchFamily="34" charset="0"/>
            </a:endParaRPr>
          </a:p>
        </p:txBody>
      </p:sp>
      <p:sp>
        <p:nvSpPr>
          <p:cNvPr id="10" name="TextBox 9">
            <a:extLst>
              <a:ext uri="{FF2B5EF4-FFF2-40B4-BE49-F238E27FC236}">
                <a16:creationId xmlns:a16="http://schemas.microsoft.com/office/drawing/2014/main" id="{D4216693-7C7E-4347-A843-5DDE23161DEC}"/>
              </a:ext>
            </a:extLst>
          </p:cNvPr>
          <p:cNvSpPr txBox="1"/>
          <p:nvPr userDrawn="1"/>
        </p:nvSpPr>
        <p:spPr>
          <a:xfrm>
            <a:off x="599439" y="6385023"/>
            <a:ext cx="6581945" cy="307777"/>
          </a:xfrm>
          <a:prstGeom prst="rect">
            <a:avLst/>
          </a:prstGeom>
          <a:noFill/>
        </p:spPr>
        <p:txBody>
          <a:bodyPr wrap="square" rtlCol="0">
            <a:spAutoFit/>
          </a:bodyPr>
          <a:lstStyle/>
          <a:p>
            <a:r>
              <a:rPr lang="en-US" sz="1400" b="1" i="0" dirty="0">
                <a:latin typeface="Arial" panose="020B0604020202020204" pitchFamily="34" charset="0"/>
              </a:rPr>
              <a:t>BIRMINGHAM2022.COM/POWER       #BRINGTHEPOWER</a:t>
            </a:r>
          </a:p>
        </p:txBody>
      </p:sp>
    </p:spTree>
    <p:extLst>
      <p:ext uri="{BB962C8B-B14F-4D97-AF65-F5344CB8AC3E}">
        <p14:creationId xmlns:p14="http://schemas.microsoft.com/office/powerpoint/2010/main" val="1150849858"/>
      </p:ext>
    </p:extLst>
  </p:cSld>
  <p:clrMap bg1="lt1" tx1="dk1" bg2="lt2" tx2="dk2" accent1="accent1" accent2="accent2" accent3="accent3" accent4="accent4" accent5="accent5" accent6="accent6" hlink="hlink" folHlink="folHlink"/>
  <p:sldLayoutIdLst>
    <p:sldLayoutId id="2147483673" r:id="rId1"/>
    <p:sldLayoutId id="2147483721" r:id="rId2"/>
    <p:sldLayoutId id="2147483725" r:id="rId3"/>
    <p:sldLayoutId id="2147483722"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A087D8-EFCA-7C48-83EF-896A766A10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575B2990-4E35-B344-B9A6-A042D1CEAD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002C2223-6388-064E-83FA-9CD3E2220699}"/>
              </a:ext>
            </a:extLst>
          </p:cNvPr>
          <p:cNvPicPr>
            <a:picLocks noChangeAspect="1"/>
          </p:cNvPicPr>
          <p:nvPr userDrawn="1"/>
        </p:nvPicPr>
        <p:blipFill>
          <a:blip r:embed="rId17"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2" name="Slide Number Placeholder 5">
            <a:extLst>
              <a:ext uri="{FF2B5EF4-FFF2-40B4-BE49-F238E27FC236}">
                <a16:creationId xmlns:a16="http://schemas.microsoft.com/office/drawing/2014/main" id="{3E2527B9-3F7C-7145-8BE6-42AD63345E88}"/>
              </a:ext>
            </a:extLst>
          </p:cNvPr>
          <p:cNvSpPr txBox="1">
            <a:spLocks/>
          </p:cNvSpPr>
          <p:nvPr userDrawn="1"/>
        </p:nvSpPr>
        <p:spPr>
          <a:xfrm>
            <a:off x="142240" y="6356350"/>
            <a:ext cx="2743200" cy="365125"/>
          </a:xfrm>
          <a:prstGeom prst="rect">
            <a:avLst/>
          </a:prstGeom>
        </p:spPr>
        <p:txBody>
          <a:bodyPr/>
          <a:lstStyle>
            <a:defPPr>
              <a:defRPr lang="en-US"/>
            </a:defPPr>
            <a:lvl1pPr marL="0" algn="l" defTabSz="914400" rtl="0" eaLnBrk="1" latinLnBrk="0" hangingPunct="1">
              <a:defRPr sz="1800" b="1" i="0" kern="1200">
                <a:solidFill>
                  <a:schemeClr val="tx1"/>
                </a:solidFill>
                <a:latin typeface="Arial Nova" panose="020B05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3C3BFFC-9E14-F246-BEA8-BEAEFAAC7F69}" type="slidenum">
              <a:rPr lang="en-US" b="1" i="0" smtClean="0">
                <a:latin typeface="Arial" panose="020B0604020202020204" pitchFamily="34" charset="0"/>
              </a:rPr>
              <a:pPr/>
              <a:t>‹#›</a:t>
            </a:fld>
            <a:endParaRPr lang="en-US" b="1" i="0" dirty="0">
              <a:latin typeface="Arial" panose="020B0604020202020204" pitchFamily="34" charset="0"/>
            </a:endParaRPr>
          </a:p>
        </p:txBody>
      </p:sp>
      <p:sp>
        <p:nvSpPr>
          <p:cNvPr id="13" name="TextBox 12">
            <a:extLst>
              <a:ext uri="{FF2B5EF4-FFF2-40B4-BE49-F238E27FC236}">
                <a16:creationId xmlns:a16="http://schemas.microsoft.com/office/drawing/2014/main" id="{DD7315CC-174D-F446-A67D-FDF3F33733C7}"/>
              </a:ext>
            </a:extLst>
          </p:cNvPr>
          <p:cNvSpPr txBox="1"/>
          <p:nvPr userDrawn="1"/>
        </p:nvSpPr>
        <p:spPr>
          <a:xfrm>
            <a:off x="599440" y="6385023"/>
            <a:ext cx="6660004" cy="307777"/>
          </a:xfrm>
          <a:prstGeom prst="rect">
            <a:avLst/>
          </a:prstGeom>
          <a:noFill/>
        </p:spPr>
        <p:txBody>
          <a:bodyPr wrap="square" rtlCol="0">
            <a:spAutoFit/>
          </a:bodyPr>
          <a:lstStyle/>
          <a:p>
            <a:r>
              <a:rPr lang="en-US" sz="1400" b="1" i="0" dirty="0">
                <a:latin typeface="Arial" panose="020B0604020202020204" pitchFamily="34" charset="0"/>
              </a:rPr>
              <a:t>BIRMINGHAM2022.COM/POWER       #BRINGTHEPOWER</a:t>
            </a:r>
          </a:p>
        </p:txBody>
      </p:sp>
    </p:spTree>
    <p:extLst>
      <p:ext uri="{BB962C8B-B14F-4D97-AF65-F5344CB8AC3E}">
        <p14:creationId xmlns:p14="http://schemas.microsoft.com/office/powerpoint/2010/main" val="434351075"/>
      </p:ext>
    </p:extLst>
  </p:cSld>
  <p:clrMap bg1="lt1" tx1="dk1" bg2="lt2" tx2="dk2" accent1="accent1" accent2="accent2" accent3="accent3" accent4="accent4" accent5="accent5" accent6="accent6" hlink="hlink" folHlink="folHlink"/>
  <p:sldLayoutIdLst>
    <p:sldLayoutId id="2147483685" r:id="rId1"/>
    <p:sldLayoutId id="2147483726" r:id="rId2"/>
    <p:sldLayoutId id="2147483723" r:id="rId3"/>
    <p:sldLayoutId id="2147483686" r:id="rId4"/>
    <p:sldLayoutId id="2147483724" r:id="rId5"/>
    <p:sldLayoutId id="2147483720"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A087D8-EFCA-7C48-83EF-896A766A10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575B2990-4E35-B344-B9A6-A042D1CEAD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3E5ABAA7-84E1-5346-A4BC-3AB582D280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Arial" panose="020B0604020202020204" pitchFamily="34" charset="0"/>
              </a:defRPr>
            </a:lvl1pPr>
          </a:lstStyle>
          <a:p>
            <a:r>
              <a:rPr lang="en-GB" dirty="0"/>
              <a:t>WWW.BIRMINGHAM2022.COM</a:t>
            </a:r>
            <a:endParaRPr lang="en-US" dirty="0"/>
          </a:p>
        </p:txBody>
      </p:sp>
      <p:sp>
        <p:nvSpPr>
          <p:cNvPr id="5" name="Footer Placeholder 4">
            <a:extLst>
              <a:ext uri="{FF2B5EF4-FFF2-40B4-BE49-F238E27FC236}">
                <a16:creationId xmlns:a16="http://schemas.microsoft.com/office/drawing/2014/main" id="{F82DA9E6-7B90-C941-B024-FE13162D3F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8991D7F4-AF30-A241-AFB4-79402262DB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defRPr>
            </a:lvl1pPr>
          </a:lstStyle>
          <a:p>
            <a:fld id="{53C3BFFC-9E14-F246-BEA8-BEAEFAAC7F69}" type="slidenum">
              <a:rPr lang="en-US" smtClean="0"/>
              <a:pPr/>
              <a:t>‹#›</a:t>
            </a:fld>
            <a:endParaRPr lang="en-US" dirty="0"/>
          </a:p>
        </p:txBody>
      </p:sp>
      <p:pic>
        <p:nvPicPr>
          <p:cNvPr id="8" name="Picture 7">
            <a:extLst>
              <a:ext uri="{FF2B5EF4-FFF2-40B4-BE49-F238E27FC236}">
                <a16:creationId xmlns:a16="http://schemas.microsoft.com/office/drawing/2014/main" id="{A8A53E6E-8390-3245-A248-AA4B06CBF20D}"/>
              </a:ext>
            </a:extLst>
          </p:cNvPr>
          <p:cNvPicPr>
            <a:picLocks noChangeAspect="1"/>
          </p:cNvPicPr>
          <p:nvPr userDrawn="1"/>
        </p:nvPicPr>
        <p:blipFill>
          <a:blip r:embed="rId1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21218805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A087D8-EFCA-7C48-83EF-896A766A10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575B2990-4E35-B344-B9A6-A042D1CEAD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3E5ABAA7-84E1-5346-A4BC-3AB582D280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Arial" panose="020B0604020202020204" pitchFamily="34" charset="0"/>
              </a:defRPr>
            </a:lvl1pPr>
          </a:lstStyle>
          <a:p>
            <a:r>
              <a:rPr lang="en-GB" dirty="0"/>
              <a:t>WWW.BIRMINGHAM2022.COM</a:t>
            </a:r>
            <a:endParaRPr lang="en-US" dirty="0"/>
          </a:p>
        </p:txBody>
      </p:sp>
      <p:sp>
        <p:nvSpPr>
          <p:cNvPr id="5" name="Footer Placeholder 4">
            <a:extLst>
              <a:ext uri="{FF2B5EF4-FFF2-40B4-BE49-F238E27FC236}">
                <a16:creationId xmlns:a16="http://schemas.microsoft.com/office/drawing/2014/main" id="{F82DA9E6-7B90-C941-B024-FE13162D3F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8991D7F4-AF30-A241-AFB4-79402262DB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defRPr>
            </a:lvl1pPr>
          </a:lstStyle>
          <a:p>
            <a:fld id="{53C3BFFC-9E14-F246-BEA8-BEAEFAAC7F69}" type="slidenum">
              <a:rPr lang="en-US" smtClean="0"/>
              <a:pPr/>
              <a:t>‹#›</a:t>
            </a:fld>
            <a:endParaRPr lang="en-US" dirty="0"/>
          </a:p>
        </p:txBody>
      </p:sp>
      <p:pic>
        <p:nvPicPr>
          <p:cNvPr id="11" name="Picture 10">
            <a:extLst>
              <a:ext uri="{FF2B5EF4-FFF2-40B4-BE49-F238E27FC236}">
                <a16:creationId xmlns:a16="http://schemas.microsoft.com/office/drawing/2014/main" id="{5FAB81AE-2D3F-E74B-A61C-404C2B322707}"/>
              </a:ext>
            </a:extLst>
          </p:cNvPr>
          <p:cNvPicPr>
            <a:picLocks noChangeAspect="1"/>
          </p:cNvPicPr>
          <p:nvPr userDrawn="1"/>
        </p:nvPicPr>
        <p:blipFill>
          <a:blip r:embed="rId13" cstate="screen">
            <a:extLst>
              <a:ext uri="{28A0092B-C50C-407E-A947-70E740481C1C}">
                <a14:useLocalDpi xmlns:a14="http://schemas.microsoft.com/office/drawing/2010/main"/>
              </a:ext>
            </a:extLst>
          </a:blip>
          <a:srcRect/>
          <a:stretch/>
        </p:blipFill>
        <p:spPr>
          <a:xfrm>
            <a:off x="8978988" y="-12526"/>
            <a:ext cx="3181697" cy="1142722"/>
          </a:xfrm>
          <a:prstGeom prst="rect">
            <a:avLst/>
          </a:prstGeom>
        </p:spPr>
      </p:pic>
      <p:pic>
        <p:nvPicPr>
          <p:cNvPr id="9" name="Picture 8">
            <a:extLst>
              <a:ext uri="{FF2B5EF4-FFF2-40B4-BE49-F238E27FC236}">
                <a16:creationId xmlns:a16="http://schemas.microsoft.com/office/drawing/2014/main" id="{952BD515-F396-A243-BA80-D097DBAD8A78}"/>
              </a:ext>
            </a:extLst>
          </p:cNvPr>
          <p:cNvPicPr>
            <a:picLocks noChangeAspect="1"/>
          </p:cNvPicPr>
          <p:nvPr userDrawn="1"/>
        </p:nvPicPr>
        <p:blipFill>
          <a:blip r:embed="rId14" cstate="screen">
            <a:extLst>
              <a:ext uri="{28A0092B-C50C-407E-A947-70E740481C1C}">
                <a14:useLocalDpi xmlns:a14="http://schemas.microsoft.com/office/drawing/2010/main"/>
              </a:ext>
            </a:extLst>
          </a:blip>
          <a:srcRect/>
          <a:stretch/>
        </p:blipFill>
        <p:spPr>
          <a:xfrm>
            <a:off x="-1" y="0"/>
            <a:ext cx="12264887" cy="6858000"/>
          </a:xfrm>
          <a:prstGeom prst="rect">
            <a:avLst/>
          </a:prstGeom>
        </p:spPr>
      </p:pic>
    </p:spTree>
    <p:extLst>
      <p:ext uri="{BB962C8B-B14F-4D97-AF65-F5344CB8AC3E}">
        <p14:creationId xmlns:p14="http://schemas.microsoft.com/office/powerpoint/2010/main" val="265155681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A087D8-EFCA-7C48-83EF-896A766A10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575B2990-4E35-B344-B9A6-A042D1CEAD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3E5ABAA7-84E1-5346-A4BC-3AB582D280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Arial" panose="020B0604020202020204" pitchFamily="34" charset="0"/>
              </a:defRPr>
            </a:lvl1pPr>
          </a:lstStyle>
          <a:p>
            <a:r>
              <a:rPr lang="en-GB" dirty="0"/>
              <a:t>WWW.BIRMINGHAM2022.COM</a:t>
            </a:r>
            <a:endParaRPr lang="en-US" dirty="0"/>
          </a:p>
        </p:txBody>
      </p:sp>
      <p:sp>
        <p:nvSpPr>
          <p:cNvPr id="5" name="Footer Placeholder 4">
            <a:extLst>
              <a:ext uri="{FF2B5EF4-FFF2-40B4-BE49-F238E27FC236}">
                <a16:creationId xmlns:a16="http://schemas.microsoft.com/office/drawing/2014/main" id="{F82DA9E6-7B90-C941-B024-FE13162D3F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8991D7F4-AF30-A241-AFB4-79402262DB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defRPr>
            </a:lvl1pPr>
          </a:lstStyle>
          <a:p>
            <a:fld id="{53C3BFFC-9E14-F246-BEA8-BEAEFAAC7F69}" type="slidenum">
              <a:rPr lang="en-US" smtClean="0"/>
              <a:pPr/>
              <a:t>‹#›</a:t>
            </a:fld>
            <a:endParaRPr lang="en-US" dirty="0"/>
          </a:p>
        </p:txBody>
      </p:sp>
      <p:pic>
        <p:nvPicPr>
          <p:cNvPr id="8" name="Picture 7">
            <a:extLst>
              <a:ext uri="{FF2B5EF4-FFF2-40B4-BE49-F238E27FC236}">
                <a16:creationId xmlns:a16="http://schemas.microsoft.com/office/drawing/2014/main" id="{A8A53E6E-8390-3245-A248-AA4B06CBF20D}"/>
              </a:ext>
            </a:extLst>
          </p:cNvPr>
          <p:cNvPicPr>
            <a:picLocks noChangeAspect="1"/>
          </p:cNvPicPr>
          <p:nvPr userDrawn="1"/>
        </p:nvPicPr>
        <p:blipFill>
          <a:blip r:embed="rId1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609A4E98-724E-EB48-BEBD-06ED22A28A5D}"/>
              </a:ext>
            </a:extLst>
          </p:cNvPr>
          <p:cNvPicPr>
            <a:picLocks noChangeAspect="1"/>
          </p:cNvPicPr>
          <p:nvPr userDrawn="1"/>
        </p:nvPicPr>
        <p:blipFill>
          <a:blip r:embed="rId14" cstate="screen">
            <a:extLst>
              <a:ext uri="{28A0092B-C50C-407E-A947-70E740481C1C}">
                <a14:useLocalDpi xmlns:a14="http://schemas.microsoft.com/office/drawing/2010/main"/>
              </a:ext>
            </a:extLst>
          </a:blip>
          <a:srcRect/>
          <a:stretch/>
        </p:blipFill>
        <p:spPr>
          <a:xfrm>
            <a:off x="8978988" y="-12526"/>
            <a:ext cx="3181697" cy="1142722"/>
          </a:xfrm>
          <a:prstGeom prst="rect">
            <a:avLst/>
          </a:prstGeom>
        </p:spPr>
      </p:pic>
    </p:spTree>
    <p:extLst>
      <p:ext uri="{BB962C8B-B14F-4D97-AF65-F5344CB8AC3E}">
        <p14:creationId xmlns:p14="http://schemas.microsoft.com/office/powerpoint/2010/main" val="284057127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5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3.xml"/></Relationships>
</file>

<file path=ppt/slides/_rels/slide4.xml.rels><?xml version="1.0" encoding="UTF-8" standalone="yes"?>
<Relationships xmlns="http://schemas.openxmlformats.org/package/2006/relationships"><Relationship Id="rId3" Type="http://schemas.openxmlformats.org/officeDocument/2006/relationships/hyperlink" Target="http://www.gov.uk/government/publications/political-impartiality-in-schools/political-impartiality-in-schools" TargetMode="External"/><Relationship Id="rId2" Type="http://schemas.openxmlformats.org/officeDocument/2006/relationships/notesSlide" Target="../notesSlides/notesSlide4.xml"/><Relationship Id="rId1" Type="http://schemas.openxmlformats.org/officeDocument/2006/relationships/slideLayout" Target="../slideLayouts/slideLayout33.xml"/></Relationships>
</file>

<file path=ppt/slides/_rels/slide5.xml.rels><?xml version="1.0" encoding="UTF-8" standalone="yes"?>
<Relationships xmlns="http://schemas.openxmlformats.org/package/2006/relationships"><Relationship Id="rId8" Type="http://schemas.openxmlformats.org/officeDocument/2006/relationships/image" Target="../media/image14.svg"/><Relationship Id="rId13" Type="http://schemas.openxmlformats.org/officeDocument/2006/relationships/image" Target="../media/image19.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svg"/><Relationship Id="rId2" Type="http://schemas.openxmlformats.org/officeDocument/2006/relationships/notesSlide" Target="../notesSlides/notesSlide5.xml"/><Relationship Id="rId16" Type="http://schemas.openxmlformats.org/officeDocument/2006/relationships/image" Target="../media/image22.svg"/><Relationship Id="rId1" Type="http://schemas.openxmlformats.org/officeDocument/2006/relationships/slideLayout" Target="../slideLayouts/slideLayout15.xml"/><Relationship Id="rId6" Type="http://schemas.openxmlformats.org/officeDocument/2006/relationships/image" Target="../media/image12.sv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image" Target="../media/image21.png"/><Relationship Id="rId10" Type="http://schemas.openxmlformats.org/officeDocument/2006/relationships/image" Target="../media/image16.sv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20.svg"/></Relationships>
</file>

<file path=ppt/slides/_rels/slide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jpe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28.png"/><Relationship Id="rId5" Type="http://schemas.openxmlformats.org/officeDocument/2006/relationships/hyperlink" Target="https://www.youtube.com/watch?v=KGWzJSyIUHM" TargetMode="External"/><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32.png"/><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5.xml"/><Relationship Id="rId6" Type="http://schemas.openxmlformats.org/officeDocument/2006/relationships/image" Target="../media/image29.png"/><Relationship Id="rId5" Type="http://schemas.openxmlformats.org/officeDocument/2006/relationships/image" Target="../media/image34.png"/><Relationship Id="rId4" Type="http://schemas.openxmlformats.org/officeDocument/2006/relationships/hyperlink" Target="https://www.youtube.com/watch?v=HQd4GfnhubY"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3" Type="http://schemas.openxmlformats.org/officeDocument/2006/relationships/image" Target="../media/image10.png"/><Relationship Id="rId7" Type="http://schemas.openxmlformats.org/officeDocument/2006/relationships/image" Target="../media/image38.png"/><Relationship Id="rId12" Type="http://schemas.openxmlformats.org/officeDocument/2006/relationships/image" Target="../media/image43.png"/><Relationship Id="rId2" Type="http://schemas.openxmlformats.org/officeDocument/2006/relationships/notesSlide" Target="../notesSlides/notesSlide10.xml"/><Relationship Id="rId1" Type="http://schemas.openxmlformats.org/officeDocument/2006/relationships/slideLayout" Target="../slideLayouts/slideLayout15.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5" Type="http://schemas.openxmlformats.org/officeDocument/2006/relationships/image" Target="../media/image4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 Id="rId14" Type="http://schemas.openxmlformats.org/officeDocument/2006/relationships/image" Target="../media/image45.png"/></Relationships>
</file>

<file path=ppt/slides/_rels/slide11.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0.png"/><Relationship Id="rId2" Type="http://schemas.openxmlformats.org/officeDocument/2006/relationships/notesSlide" Target="../notesSlides/notesSlide11.xml"/><Relationship Id="rId1" Type="http://schemas.openxmlformats.org/officeDocument/2006/relationships/slideLayout" Target="../slideLayouts/slideLayout15.xml"/><Relationship Id="rId6" Type="http://schemas.openxmlformats.org/officeDocument/2006/relationships/image" Target="../media/image49.jpeg"/><Relationship Id="rId5" Type="http://schemas.openxmlformats.org/officeDocument/2006/relationships/image" Target="../media/image48.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2.xml"/><Relationship Id="rId1" Type="http://schemas.openxmlformats.org/officeDocument/2006/relationships/slideLayout" Target="../slideLayouts/slideLayout15.xml"/><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8" Type="http://schemas.openxmlformats.org/officeDocument/2006/relationships/image" Target="../media/image56.svg"/><Relationship Id="rId13" Type="http://schemas.openxmlformats.org/officeDocument/2006/relationships/image" Target="../media/image59.png"/><Relationship Id="rId18" Type="http://schemas.openxmlformats.org/officeDocument/2006/relationships/image" Target="../media/image62.svg"/><Relationship Id="rId26" Type="http://schemas.openxmlformats.org/officeDocument/2006/relationships/image" Target="../media/image66.svg"/><Relationship Id="rId3" Type="http://schemas.openxmlformats.org/officeDocument/2006/relationships/image" Target="../media/image54.png"/><Relationship Id="rId21" Type="http://schemas.openxmlformats.org/officeDocument/2006/relationships/image" Target="../media/image13.png"/><Relationship Id="rId7" Type="http://schemas.openxmlformats.org/officeDocument/2006/relationships/image" Target="../media/image55.png"/><Relationship Id="rId12" Type="http://schemas.openxmlformats.org/officeDocument/2006/relationships/image" Target="../media/image12.svg"/><Relationship Id="rId17" Type="http://schemas.openxmlformats.org/officeDocument/2006/relationships/image" Target="../media/image61.png"/><Relationship Id="rId25" Type="http://schemas.openxmlformats.org/officeDocument/2006/relationships/image" Target="../media/image65.png"/><Relationship Id="rId2" Type="http://schemas.openxmlformats.org/officeDocument/2006/relationships/notesSlide" Target="../notesSlides/notesSlide13.xml"/><Relationship Id="rId16" Type="http://schemas.openxmlformats.org/officeDocument/2006/relationships/image" Target="../media/image22.svg"/><Relationship Id="rId20" Type="http://schemas.openxmlformats.org/officeDocument/2006/relationships/image" Target="../media/image64.svg"/><Relationship Id="rId1" Type="http://schemas.openxmlformats.org/officeDocument/2006/relationships/slideLayout" Target="../slideLayouts/slideLayout12.xml"/><Relationship Id="rId6" Type="http://schemas.openxmlformats.org/officeDocument/2006/relationships/image" Target="../media/image18.svg"/><Relationship Id="rId11" Type="http://schemas.openxmlformats.org/officeDocument/2006/relationships/image" Target="../media/image11.png"/><Relationship Id="rId24" Type="http://schemas.openxmlformats.org/officeDocument/2006/relationships/image" Target="../media/image16.svg"/><Relationship Id="rId5" Type="http://schemas.openxmlformats.org/officeDocument/2006/relationships/image" Target="../media/image17.png"/><Relationship Id="rId15" Type="http://schemas.openxmlformats.org/officeDocument/2006/relationships/image" Target="../media/image21.png"/><Relationship Id="rId23" Type="http://schemas.openxmlformats.org/officeDocument/2006/relationships/image" Target="../media/image15.png"/><Relationship Id="rId10" Type="http://schemas.openxmlformats.org/officeDocument/2006/relationships/image" Target="../media/image58.svg"/><Relationship Id="rId19" Type="http://schemas.openxmlformats.org/officeDocument/2006/relationships/image" Target="../media/image63.png"/><Relationship Id="rId4" Type="http://schemas.openxmlformats.org/officeDocument/2006/relationships/image" Target="../media/image26.png"/><Relationship Id="rId9" Type="http://schemas.openxmlformats.org/officeDocument/2006/relationships/image" Target="../media/image57.png"/><Relationship Id="rId14" Type="http://schemas.openxmlformats.org/officeDocument/2006/relationships/image" Target="../media/image60.svg"/><Relationship Id="rId22" Type="http://schemas.openxmlformats.org/officeDocument/2006/relationships/image" Target="../media/image14.svg"/></Relationships>
</file>

<file path=ppt/slides/_rels/slide14.xml.rels><?xml version="1.0" encoding="UTF-8" standalone="yes"?>
<Relationships xmlns="http://schemas.openxmlformats.org/package/2006/relationships"><Relationship Id="rId8" Type="http://schemas.openxmlformats.org/officeDocument/2006/relationships/image" Target="../media/image69.png"/><Relationship Id="rId13" Type="http://schemas.openxmlformats.org/officeDocument/2006/relationships/image" Target="../media/image74.svg"/><Relationship Id="rId18" Type="http://schemas.openxmlformats.org/officeDocument/2006/relationships/image" Target="../media/image79.png"/><Relationship Id="rId3" Type="http://schemas.openxmlformats.org/officeDocument/2006/relationships/image" Target="../media/image26.png"/><Relationship Id="rId21" Type="http://schemas.openxmlformats.org/officeDocument/2006/relationships/image" Target="../media/image82.svg"/><Relationship Id="rId7" Type="http://schemas.openxmlformats.org/officeDocument/2006/relationships/image" Target="../media/image68.svg"/><Relationship Id="rId12" Type="http://schemas.openxmlformats.org/officeDocument/2006/relationships/image" Target="../media/image73.png"/><Relationship Id="rId17" Type="http://schemas.openxmlformats.org/officeDocument/2006/relationships/image" Target="../media/image78.svg"/><Relationship Id="rId2" Type="http://schemas.openxmlformats.org/officeDocument/2006/relationships/notesSlide" Target="../notesSlides/notesSlide14.xml"/><Relationship Id="rId16" Type="http://schemas.openxmlformats.org/officeDocument/2006/relationships/image" Target="../media/image77.png"/><Relationship Id="rId20" Type="http://schemas.openxmlformats.org/officeDocument/2006/relationships/image" Target="../media/image81.png"/><Relationship Id="rId1" Type="http://schemas.openxmlformats.org/officeDocument/2006/relationships/slideLayout" Target="../slideLayouts/slideLayout12.xml"/><Relationship Id="rId6" Type="http://schemas.openxmlformats.org/officeDocument/2006/relationships/image" Target="../media/image67.png"/><Relationship Id="rId11" Type="http://schemas.openxmlformats.org/officeDocument/2006/relationships/image" Target="../media/image72.svg"/><Relationship Id="rId24" Type="http://schemas.openxmlformats.org/officeDocument/2006/relationships/image" Target="../media/image85.png"/><Relationship Id="rId5" Type="http://schemas.openxmlformats.org/officeDocument/2006/relationships/image" Target="../media/image20.svg"/><Relationship Id="rId15" Type="http://schemas.openxmlformats.org/officeDocument/2006/relationships/image" Target="../media/image76.svg"/><Relationship Id="rId23" Type="http://schemas.openxmlformats.org/officeDocument/2006/relationships/image" Target="../media/image84.svg"/><Relationship Id="rId10" Type="http://schemas.openxmlformats.org/officeDocument/2006/relationships/image" Target="../media/image71.png"/><Relationship Id="rId19" Type="http://schemas.openxmlformats.org/officeDocument/2006/relationships/image" Target="../media/image80.svg"/><Relationship Id="rId4" Type="http://schemas.openxmlformats.org/officeDocument/2006/relationships/image" Target="../media/image19.png"/><Relationship Id="rId9" Type="http://schemas.openxmlformats.org/officeDocument/2006/relationships/image" Target="../media/image70.svg"/><Relationship Id="rId14" Type="http://schemas.openxmlformats.org/officeDocument/2006/relationships/image" Target="../media/image75.png"/><Relationship Id="rId22" Type="http://schemas.openxmlformats.org/officeDocument/2006/relationships/image" Target="../media/image83.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5.xml"/><Relationship Id="rId4" Type="http://schemas.openxmlformats.org/officeDocument/2006/relationships/image" Target="../media/image86.png"/></Relationships>
</file>

<file path=ppt/slides/_rels/slide16.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6.xml"/><Relationship Id="rId1" Type="http://schemas.openxmlformats.org/officeDocument/2006/relationships/slideLayout" Target="../slideLayouts/slideLayout12.xml"/><Relationship Id="rId5" Type="http://schemas.openxmlformats.org/officeDocument/2006/relationships/image" Target="../media/image26.png"/><Relationship Id="rId4" Type="http://schemas.openxmlformats.org/officeDocument/2006/relationships/hyperlink" Target="https://www.birmingham2022.com/queens-baton-relay/route/england"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7.xml"/><Relationship Id="rId1" Type="http://schemas.openxmlformats.org/officeDocument/2006/relationships/slideLayout" Target="../slideLayouts/slideLayout12.xml"/><Relationship Id="rId5" Type="http://schemas.openxmlformats.org/officeDocument/2006/relationships/image" Target="../media/image26.png"/><Relationship Id="rId4" Type="http://schemas.openxmlformats.org/officeDocument/2006/relationships/image" Target="../media/image89.pn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90.jpeg"/></Relationships>
</file>

<file path=ppt/slides/_rels/slide19.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19.xml"/><Relationship Id="rId1" Type="http://schemas.openxmlformats.org/officeDocument/2006/relationships/slideLayout" Target="../slideLayouts/slideLayout15.xml"/><Relationship Id="rId6" Type="http://schemas.openxmlformats.org/officeDocument/2006/relationships/image" Target="../media/image10.png"/><Relationship Id="rId5" Type="http://schemas.openxmlformats.org/officeDocument/2006/relationships/hyperlink" Target="mailto:nationalyouth@birmingham2022.com" TargetMode="External"/><Relationship Id="rId4" Type="http://schemas.openxmlformats.org/officeDocument/2006/relationships/image" Target="../media/image92.png"/></Relationships>
</file>

<file path=ppt/slides/_rels/slide20.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12.xml"/><Relationship Id="rId5" Type="http://schemas.openxmlformats.org/officeDocument/2006/relationships/image" Target="../media/image95.png"/><Relationship Id="rId4" Type="http://schemas.openxmlformats.org/officeDocument/2006/relationships/image" Target="../media/image94.png"/></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15.xml"/><Relationship Id="rId4" Type="http://schemas.openxmlformats.org/officeDocument/2006/relationships/image" Target="../media/image96.png"/></Relationships>
</file>

<file path=ppt/slides/_rels/slide23.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100.jpeg"/><Relationship Id="rId5" Type="http://schemas.openxmlformats.org/officeDocument/2006/relationships/image" Target="../media/image99.jpg"/><Relationship Id="rId4" Type="http://schemas.openxmlformats.org/officeDocument/2006/relationships/image" Target="../media/image9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3BB9D-86D0-8A4E-AB70-7F2A827679BE}"/>
              </a:ext>
            </a:extLst>
          </p:cNvPr>
          <p:cNvSpPr>
            <a:spLocks noGrp="1"/>
          </p:cNvSpPr>
          <p:nvPr>
            <p:ph type="title" idx="4294967295"/>
          </p:nvPr>
        </p:nvSpPr>
        <p:spPr>
          <a:xfrm>
            <a:off x="403039" y="5272116"/>
            <a:ext cx="10515600" cy="1325563"/>
          </a:xfrm>
        </p:spPr>
        <p:txBody>
          <a:bodyPr>
            <a:normAutofit/>
          </a:bodyPr>
          <a:lstStyle/>
          <a:p>
            <a:pPr lvl="0"/>
            <a:r>
              <a:rPr lang="en-GB" sz="2800" b="1" dirty="0">
                <a:latin typeface="Arial" charset="0"/>
                <a:ea typeface="Arial" charset="0"/>
                <a:cs typeface="Arial" charset="0"/>
              </a:rPr>
              <a:t>SCHOOL FESTIVAL</a:t>
            </a:r>
            <a:br>
              <a:rPr lang="en-GB" sz="2800" b="1" dirty="0">
                <a:latin typeface="Arial" charset="0"/>
                <a:ea typeface="Arial" charset="0"/>
                <a:cs typeface="Arial" charset="0"/>
              </a:rPr>
            </a:br>
            <a:r>
              <a:rPr lang="en-GB" sz="2800" dirty="0">
                <a:solidFill>
                  <a:srgbClr val="000000"/>
                </a:solidFill>
                <a:latin typeface="Arial" charset="0"/>
                <a:ea typeface="Arial" charset="0"/>
                <a:cs typeface="Arial" charset="0"/>
              </a:rPr>
              <a:t>Introductory Assembly</a:t>
            </a:r>
            <a:br>
              <a:rPr lang="en-GB" sz="2800" dirty="0">
                <a:solidFill>
                  <a:srgbClr val="000000"/>
                </a:solidFill>
                <a:latin typeface="Arial" charset="0"/>
                <a:ea typeface="Arial" charset="0"/>
                <a:cs typeface="Arial" charset="0"/>
              </a:rPr>
            </a:br>
            <a:endParaRPr lang="en-US" sz="2800" b="1" dirty="0">
              <a:latin typeface="Arial" charset="0"/>
              <a:ea typeface="Arial" charset="0"/>
              <a:cs typeface="Arial" charset="0"/>
            </a:endParaRPr>
          </a:p>
        </p:txBody>
      </p:sp>
      <p:pic>
        <p:nvPicPr>
          <p:cNvPr id="4" name="Picture 3">
            <a:extLst>
              <a:ext uri="{FF2B5EF4-FFF2-40B4-BE49-F238E27FC236}">
                <a16:creationId xmlns:a16="http://schemas.microsoft.com/office/drawing/2014/main" id="{FDE8C1A6-4966-5740-AFBE-4FA32BE6FFA6}"/>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6688" y="0"/>
            <a:ext cx="4284860" cy="5380383"/>
          </a:xfrm>
          <a:prstGeom prst="rect">
            <a:avLst/>
          </a:prstGeom>
        </p:spPr>
      </p:pic>
    </p:spTree>
    <p:extLst>
      <p:ext uri="{BB962C8B-B14F-4D97-AF65-F5344CB8AC3E}">
        <p14:creationId xmlns:p14="http://schemas.microsoft.com/office/powerpoint/2010/main" val="4125506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B73E83B0-729D-224D-B940-B616165F4784}"/>
              </a:ext>
            </a:extLst>
          </p:cNvPr>
          <p:cNvSpPr>
            <a:spLocks noGrp="1"/>
          </p:cNvSpPr>
          <p:nvPr>
            <p:ph type="title"/>
          </p:nvPr>
        </p:nvSpPr>
        <p:spPr>
          <a:xfrm>
            <a:off x="1008382" y="390112"/>
            <a:ext cx="10327640" cy="1575435"/>
          </a:xfrm>
        </p:spPr>
        <p:txBody>
          <a:bodyPr/>
          <a:lstStyle/>
          <a:p>
            <a:r>
              <a:rPr lang="en-US" b="1" dirty="0"/>
              <a:t>OVERVIEW</a:t>
            </a:r>
          </a:p>
        </p:txBody>
      </p:sp>
      <p:sp>
        <p:nvSpPr>
          <p:cNvPr id="7" name="Content Placeholder 16">
            <a:extLst>
              <a:ext uri="{FF2B5EF4-FFF2-40B4-BE49-F238E27FC236}">
                <a16:creationId xmlns:a16="http://schemas.microsoft.com/office/drawing/2014/main" id="{D2AD1E37-129F-804F-B31E-FDCAA93D3CFD}"/>
              </a:ext>
            </a:extLst>
          </p:cNvPr>
          <p:cNvSpPr txBox="1">
            <a:spLocks/>
          </p:cNvSpPr>
          <p:nvPr/>
        </p:nvSpPr>
        <p:spPr>
          <a:xfrm>
            <a:off x="1026160" y="2411861"/>
            <a:ext cx="9761584" cy="136548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3200" b="1" dirty="0">
                <a:latin typeface="Arial" panose="020B0604020202020204" pitchFamily="34" charset="0"/>
                <a:cs typeface="Arial" panose="020B0604020202020204" pitchFamily="34" charset="0"/>
              </a:rPr>
              <a:t>Bring the Power</a:t>
            </a:r>
          </a:p>
          <a:p>
            <a:r>
              <a:rPr lang="en-GB" sz="2400" dirty="0">
                <a:latin typeface="Arial" panose="020B0604020202020204" pitchFamily="34" charset="0"/>
              </a:rPr>
              <a:t>Bring the Power is the youth programme for the Birmingham 2022 Commonwealth Games. The programme aims to put children and young people at the heart of this exciting festival of sport and culture. </a:t>
            </a:r>
          </a:p>
        </p:txBody>
      </p:sp>
    </p:spTree>
    <p:extLst>
      <p:ext uri="{BB962C8B-B14F-4D97-AF65-F5344CB8AC3E}">
        <p14:creationId xmlns:p14="http://schemas.microsoft.com/office/powerpoint/2010/main" val="12899575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B73E83B0-729D-224D-B940-B616165F4784}"/>
              </a:ext>
            </a:extLst>
          </p:cNvPr>
          <p:cNvSpPr>
            <a:spLocks noGrp="1"/>
          </p:cNvSpPr>
          <p:nvPr>
            <p:ph type="title"/>
          </p:nvPr>
        </p:nvSpPr>
        <p:spPr>
          <a:xfrm>
            <a:off x="1008382" y="390112"/>
            <a:ext cx="10327640" cy="1575435"/>
          </a:xfrm>
        </p:spPr>
        <p:txBody>
          <a:bodyPr/>
          <a:lstStyle/>
          <a:p>
            <a:r>
              <a:rPr lang="en-US" b="1" dirty="0"/>
              <a:t>OVERVIEW</a:t>
            </a:r>
          </a:p>
        </p:txBody>
      </p:sp>
      <p:sp>
        <p:nvSpPr>
          <p:cNvPr id="7" name="Content Placeholder 16">
            <a:extLst>
              <a:ext uri="{FF2B5EF4-FFF2-40B4-BE49-F238E27FC236}">
                <a16:creationId xmlns:a16="http://schemas.microsoft.com/office/drawing/2014/main" id="{D2AD1E37-129F-804F-B31E-FDCAA93D3CFD}"/>
              </a:ext>
            </a:extLst>
          </p:cNvPr>
          <p:cNvSpPr>
            <a:spLocks noGrp="1"/>
          </p:cNvSpPr>
          <p:nvPr>
            <p:ph idx="1"/>
          </p:nvPr>
        </p:nvSpPr>
        <p:spPr>
          <a:xfrm>
            <a:off x="1026160" y="1732585"/>
            <a:ext cx="4993640" cy="3925733"/>
          </a:xfrm>
        </p:spPr>
        <p:txBody>
          <a:bodyPr>
            <a:noAutofit/>
          </a:bodyPr>
          <a:lstStyle/>
          <a:p>
            <a:pPr>
              <a:spcAft>
                <a:spcPts val="600"/>
              </a:spcAft>
            </a:pPr>
            <a:r>
              <a:rPr lang="en-GB" dirty="0"/>
              <a:t> </a:t>
            </a:r>
            <a:r>
              <a:rPr lang="en-GB" b="1" dirty="0">
                <a:solidFill>
                  <a:schemeClr val="dk1"/>
                </a:solidFill>
              </a:rPr>
              <a:t>Learning objectives</a:t>
            </a:r>
            <a:endParaRPr lang="en-GB" dirty="0"/>
          </a:p>
          <a:p>
            <a:pPr marL="285750" lvl="0" indent="-273050">
              <a:spcAft>
                <a:spcPts val="600"/>
              </a:spcAft>
              <a:buClr>
                <a:schemeClr val="dk1"/>
              </a:buClr>
              <a:buSzPts val="1800"/>
              <a:buChar char="•"/>
            </a:pPr>
            <a:r>
              <a:rPr lang="en-GB" dirty="0">
                <a:solidFill>
                  <a:schemeClr val="dk1"/>
                </a:solidFill>
              </a:rPr>
              <a:t>To know what the Commonwealth Games is</a:t>
            </a:r>
            <a:endParaRPr lang="en-GB" dirty="0"/>
          </a:p>
          <a:p>
            <a:pPr marL="285750" lvl="0" indent="-273050">
              <a:spcBef>
                <a:spcPts val="0"/>
              </a:spcBef>
              <a:spcAft>
                <a:spcPts val="600"/>
              </a:spcAft>
              <a:buClr>
                <a:schemeClr val="dk1"/>
              </a:buClr>
              <a:buSzPts val="1800"/>
              <a:buChar char="•"/>
            </a:pPr>
            <a:r>
              <a:rPr lang="en-GB" dirty="0">
                <a:solidFill>
                  <a:schemeClr val="dk1"/>
                </a:solidFill>
              </a:rPr>
              <a:t>To know some of the nations and territories taking part</a:t>
            </a:r>
            <a:endParaRPr lang="en-GB" dirty="0"/>
          </a:p>
          <a:p>
            <a:pPr marL="285750" lvl="0" indent="-273050">
              <a:spcBef>
                <a:spcPts val="0"/>
              </a:spcBef>
              <a:spcAft>
                <a:spcPts val="600"/>
              </a:spcAft>
              <a:buClr>
                <a:schemeClr val="dk1"/>
              </a:buClr>
              <a:buSzPts val="1800"/>
              <a:buChar char="•"/>
            </a:pPr>
            <a:r>
              <a:rPr lang="en-GB" dirty="0">
                <a:solidFill>
                  <a:schemeClr val="dk1"/>
                </a:solidFill>
              </a:rPr>
              <a:t>To understand ways to Bring the Power of the Games to school</a:t>
            </a:r>
            <a:endParaRPr lang="en-GB" dirty="0"/>
          </a:p>
          <a:p>
            <a:pPr marL="285750" lvl="0" indent="-273050">
              <a:spcBef>
                <a:spcPts val="0"/>
              </a:spcBef>
              <a:spcAft>
                <a:spcPts val="600"/>
              </a:spcAft>
              <a:buClr>
                <a:schemeClr val="dk1"/>
              </a:buClr>
              <a:buSzPts val="1800"/>
              <a:buChar char="•"/>
            </a:pPr>
            <a:r>
              <a:rPr lang="en-GB" dirty="0">
                <a:solidFill>
                  <a:schemeClr val="dk1"/>
                </a:solidFill>
              </a:rPr>
              <a:t>To understand the significance and the importance of the Commonwealth Games</a:t>
            </a:r>
            <a:endParaRPr lang="en-GB" dirty="0"/>
          </a:p>
          <a:p>
            <a:pPr marL="285750" lvl="0" indent="-273050">
              <a:spcBef>
                <a:spcPts val="0"/>
              </a:spcBef>
              <a:spcAft>
                <a:spcPts val="600"/>
              </a:spcAft>
              <a:buClr>
                <a:schemeClr val="dk1"/>
              </a:buClr>
              <a:buSzPts val="1800"/>
              <a:buChar char="•"/>
            </a:pPr>
            <a:r>
              <a:rPr lang="en-GB" dirty="0">
                <a:solidFill>
                  <a:schemeClr val="dk1"/>
                </a:solidFill>
              </a:rPr>
              <a:t>To understand how to become involved </a:t>
            </a:r>
            <a:br>
              <a:rPr lang="en-GB" dirty="0">
                <a:solidFill>
                  <a:schemeClr val="dk1"/>
                </a:solidFill>
              </a:rPr>
            </a:br>
            <a:r>
              <a:rPr lang="en-GB" dirty="0">
                <a:solidFill>
                  <a:schemeClr val="dk1"/>
                </a:solidFill>
              </a:rPr>
              <a:t>with the Birmingham 2022 Commonwealth Games and be a part of its legacy</a:t>
            </a:r>
            <a:endParaRPr lang="en-GB" dirty="0"/>
          </a:p>
        </p:txBody>
      </p:sp>
      <p:sp>
        <p:nvSpPr>
          <p:cNvPr id="8" name="Content Placeholder 17">
            <a:extLst>
              <a:ext uri="{FF2B5EF4-FFF2-40B4-BE49-F238E27FC236}">
                <a16:creationId xmlns:a16="http://schemas.microsoft.com/office/drawing/2014/main" id="{C31BDDD4-916D-014A-8747-B18E81D52275}"/>
              </a:ext>
            </a:extLst>
          </p:cNvPr>
          <p:cNvSpPr>
            <a:spLocks noGrp="1"/>
          </p:cNvSpPr>
          <p:nvPr>
            <p:ph idx="14"/>
          </p:nvPr>
        </p:nvSpPr>
        <p:spPr>
          <a:xfrm>
            <a:off x="6172202" y="1732585"/>
            <a:ext cx="4993640" cy="3925733"/>
          </a:xfrm>
        </p:spPr>
        <p:txBody>
          <a:bodyPr/>
          <a:lstStyle/>
          <a:p>
            <a:r>
              <a:rPr lang="en-GB" b="1" dirty="0"/>
              <a:t>Age group</a:t>
            </a:r>
            <a:endParaRPr lang="en-GB" dirty="0"/>
          </a:p>
          <a:p>
            <a:pPr lvl="0"/>
            <a:r>
              <a:rPr lang="en-US" dirty="0">
                <a:solidFill>
                  <a:schemeClr val="dk1"/>
                </a:solidFill>
              </a:rPr>
              <a:t>11-14 years (KS3)</a:t>
            </a:r>
          </a:p>
          <a:p>
            <a:br>
              <a:rPr lang="en-GB" dirty="0"/>
            </a:br>
            <a:r>
              <a:rPr lang="en-GB" b="1" dirty="0"/>
              <a:t>Time required</a:t>
            </a:r>
            <a:endParaRPr lang="en-GB" dirty="0"/>
          </a:p>
          <a:p>
            <a:pPr fontAlgn="base"/>
            <a:r>
              <a:rPr lang="en-GB" dirty="0"/>
              <a:t>30 minutes</a:t>
            </a:r>
          </a:p>
          <a:p>
            <a:pPr fontAlgn="base"/>
            <a:endParaRPr lang="en-GB" dirty="0"/>
          </a:p>
          <a:p>
            <a:pPr lvl="0"/>
            <a:r>
              <a:rPr lang="en-GB" dirty="0">
                <a:solidFill>
                  <a:schemeClr val="dk1"/>
                </a:solidFill>
              </a:rPr>
              <a:t>Please make sure you use this PowerPoint </a:t>
            </a:r>
            <a:br>
              <a:rPr lang="en-GB" dirty="0">
                <a:solidFill>
                  <a:schemeClr val="dk1"/>
                </a:solidFill>
              </a:rPr>
            </a:br>
            <a:r>
              <a:rPr lang="en-GB" dirty="0">
                <a:solidFill>
                  <a:schemeClr val="dk1"/>
                </a:solidFill>
              </a:rPr>
              <a:t>in presentation mode to use the animation features on select slides.</a:t>
            </a:r>
            <a:endParaRPr lang="en-GB" dirty="0"/>
          </a:p>
          <a:p>
            <a:pPr fontAlgn="base"/>
            <a:endParaRPr lang="en-GB" dirty="0"/>
          </a:p>
        </p:txBody>
      </p:sp>
    </p:spTree>
    <p:extLst>
      <p:ext uri="{BB962C8B-B14F-4D97-AF65-F5344CB8AC3E}">
        <p14:creationId xmlns:p14="http://schemas.microsoft.com/office/powerpoint/2010/main" val="3819881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B73E83B0-729D-224D-B940-B616165F4784}"/>
              </a:ext>
            </a:extLst>
          </p:cNvPr>
          <p:cNvSpPr>
            <a:spLocks noGrp="1"/>
          </p:cNvSpPr>
          <p:nvPr>
            <p:ph type="title"/>
          </p:nvPr>
        </p:nvSpPr>
        <p:spPr>
          <a:xfrm>
            <a:off x="1008382" y="390112"/>
            <a:ext cx="10327640" cy="1575435"/>
          </a:xfrm>
        </p:spPr>
        <p:txBody>
          <a:bodyPr/>
          <a:lstStyle/>
          <a:p>
            <a:r>
              <a:rPr lang="en-US" b="1" dirty="0"/>
              <a:t>POLITICAL IMPARTIALITY</a:t>
            </a:r>
          </a:p>
        </p:txBody>
      </p:sp>
      <p:sp>
        <p:nvSpPr>
          <p:cNvPr id="7" name="Content Placeholder 16">
            <a:extLst>
              <a:ext uri="{FF2B5EF4-FFF2-40B4-BE49-F238E27FC236}">
                <a16:creationId xmlns:a16="http://schemas.microsoft.com/office/drawing/2014/main" id="{D2AD1E37-129F-804F-B31E-FDCAA93D3CFD}"/>
              </a:ext>
            </a:extLst>
          </p:cNvPr>
          <p:cNvSpPr txBox="1">
            <a:spLocks/>
          </p:cNvSpPr>
          <p:nvPr/>
        </p:nvSpPr>
        <p:spPr>
          <a:xfrm>
            <a:off x="1026160" y="2411861"/>
            <a:ext cx="9761584" cy="136548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a:latin typeface="Arial" panose="020B0604020202020204" pitchFamily="34" charset="0"/>
                <a:cs typeface="Arial" panose="020B0604020202020204" pitchFamily="34" charset="0"/>
              </a:rPr>
              <a:t>Please refer to the Political impartiality in schools guidance: </a:t>
            </a:r>
            <a:r>
              <a:rPr lang="en-GB" b="1" dirty="0">
                <a:latin typeface="Arial" panose="020B0604020202020204" pitchFamily="34" charset="0"/>
                <a:cs typeface="Arial" panose="020B0604020202020204" pitchFamily="34" charset="0"/>
                <a:hlinkClick r:id="rId3"/>
              </a:rPr>
              <a:t>www.gov.uk/government/publications/political-impartiality-in-schools/political-impartiality-in-schools</a:t>
            </a:r>
            <a:endParaRPr lang="en-GB" b="1" dirty="0">
              <a:latin typeface="Arial" panose="020B0604020202020204" pitchFamily="34" charset="0"/>
              <a:cs typeface="Arial" panose="020B0604020202020204" pitchFamily="34" charset="0"/>
            </a:endParaRPr>
          </a:p>
          <a:p>
            <a:endParaRPr lang="en-GB" b="1" dirty="0">
              <a:latin typeface="Arial" panose="020B0604020202020204" pitchFamily="34" charset="0"/>
              <a:cs typeface="Arial" panose="020B0604020202020204" pitchFamily="34" charset="0"/>
            </a:endParaRPr>
          </a:p>
          <a:p>
            <a:r>
              <a:rPr lang="en-GB" b="1" dirty="0">
                <a:latin typeface="Arial" panose="020B0604020202020204" pitchFamily="34" charset="0"/>
                <a:cs typeface="Arial" panose="020B0604020202020204" pitchFamily="34" charset="0"/>
              </a:rPr>
              <a:t>Schools should use their discretion when deciding on the use of specific resources </a:t>
            </a:r>
            <a:br>
              <a:rPr lang="en-GB" b="1" dirty="0">
                <a:latin typeface="Arial" panose="020B0604020202020204" pitchFamily="34" charset="0"/>
                <a:cs typeface="Arial" panose="020B0604020202020204" pitchFamily="34" charset="0"/>
              </a:rPr>
            </a:br>
            <a:r>
              <a:rPr lang="en-GB" b="1" dirty="0">
                <a:latin typeface="Arial" panose="020B0604020202020204" pitchFamily="34" charset="0"/>
                <a:cs typeface="Arial" panose="020B0604020202020204" pitchFamily="34" charset="0"/>
              </a:rPr>
              <a:t>and activities.</a:t>
            </a:r>
          </a:p>
          <a:p>
            <a:endParaRPr lang="en-GB" sz="2400" dirty="0">
              <a:latin typeface="Arial" panose="020B0604020202020204" pitchFamily="34" charset="0"/>
            </a:endParaRPr>
          </a:p>
        </p:txBody>
      </p:sp>
    </p:spTree>
    <p:extLst>
      <p:ext uri="{BB962C8B-B14F-4D97-AF65-F5344CB8AC3E}">
        <p14:creationId xmlns:p14="http://schemas.microsoft.com/office/powerpoint/2010/main" val="5446039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Freeform 32">
            <a:extLst>
              <a:ext uri="{C183D7F6-B498-43B3-948B-1728B52AA6E4}">
                <adec:decorative xmlns:adec="http://schemas.microsoft.com/office/drawing/2017/decorative" val="1"/>
              </a:ext>
            </a:extLst>
          </p:cNvPr>
          <p:cNvSpPr/>
          <p:nvPr/>
        </p:nvSpPr>
        <p:spPr>
          <a:xfrm>
            <a:off x="4854924" y="509787"/>
            <a:ext cx="6703767" cy="5543710"/>
          </a:xfrm>
          <a:custGeom>
            <a:avLst/>
            <a:gdLst>
              <a:gd name="connsiteX0" fmla="*/ 8037871 w 8037871"/>
              <a:gd name="connsiteY0" fmla="*/ 4483510 h 6681019"/>
              <a:gd name="connsiteX1" fmla="*/ 8037871 w 8037871"/>
              <a:gd name="connsiteY1" fmla="*/ 0 h 6681019"/>
              <a:gd name="connsiteX2" fmla="*/ 6039464 w 8037871"/>
              <a:gd name="connsiteY2" fmla="*/ 0 h 6681019"/>
              <a:gd name="connsiteX3" fmla="*/ 0 w 8037871"/>
              <a:gd name="connsiteY3" fmla="*/ 6681019 h 6681019"/>
              <a:gd name="connsiteX4" fmla="*/ 929148 w 8037871"/>
              <a:gd name="connsiteY4" fmla="*/ 6681019 h 6681019"/>
              <a:gd name="connsiteX5" fmla="*/ 8037871 w 8037871"/>
              <a:gd name="connsiteY5" fmla="*/ 4483510 h 6681019"/>
              <a:gd name="connsiteX0" fmla="*/ 8114308 w 8114308"/>
              <a:gd name="connsiteY0" fmla="*/ 4458089 h 6681019"/>
              <a:gd name="connsiteX1" fmla="*/ 8037871 w 8114308"/>
              <a:gd name="connsiteY1" fmla="*/ 0 h 6681019"/>
              <a:gd name="connsiteX2" fmla="*/ 6039464 w 8114308"/>
              <a:gd name="connsiteY2" fmla="*/ 0 h 6681019"/>
              <a:gd name="connsiteX3" fmla="*/ 0 w 8114308"/>
              <a:gd name="connsiteY3" fmla="*/ 6681019 h 6681019"/>
              <a:gd name="connsiteX4" fmla="*/ 929148 w 8114308"/>
              <a:gd name="connsiteY4" fmla="*/ 6681019 h 6681019"/>
              <a:gd name="connsiteX5" fmla="*/ 8114308 w 8114308"/>
              <a:gd name="connsiteY5" fmla="*/ 4458089 h 6681019"/>
              <a:gd name="connsiteX0" fmla="*/ 8114308 w 8114308"/>
              <a:gd name="connsiteY0" fmla="*/ 4496219 h 6719149"/>
              <a:gd name="connsiteX1" fmla="*/ 8037871 w 8114308"/>
              <a:gd name="connsiteY1" fmla="*/ 0 h 6719149"/>
              <a:gd name="connsiteX2" fmla="*/ 6039464 w 8114308"/>
              <a:gd name="connsiteY2" fmla="*/ 38130 h 6719149"/>
              <a:gd name="connsiteX3" fmla="*/ 0 w 8114308"/>
              <a:gd name="connsiteY3" fmla="*/ 6719149 h 6719149"/>
              <a:gd name="connsiteX4" fmla="*/ 929148 w 8114308"/>
              <a:gd name="connsiteY4" fmla="*/ 6719149 h 6719149"/>
              <a:gd name="connsiteX5" fmla="*/ 8114308 w 8114308"/>
              <a:gd name="connsiteY5" fmla="*/ 4496219 h 6719149"/>
              <a:gd name="connsiteX0" fmla="*/ 8114308 w 8114308"/>
              <a:gd name="connsiteY0" fmla="*/ 4496219 h 6719149"/>
              <a:gd name="connsiteX1" fmla="*/ 8037871 w 8114308"/>
              <a:gd name="connsiteY1" fmla="*/ 0 h 6719149"/>
              <a:gd name="connsiteX2" fmla="*/ 6166860 w 8114308"/>
              <a:gd name="connsiteY2" fmla="*/ 296574 h 6719149"/>
              <a:gd name="connsiteX3" fmla="*/ 0 w 8114308"/>
              <a:gd name="connsiteY3" fmla="*/ 6719149 h 6719149"/>
              <a:gd name="connsiteX4" fmla="*/ 929148 w 8114308"/>
              <a:gd name="connsiteY4" fmla="*/ 6719149 h 6719149"/>
              <a:gd name="connsiteX5" fmla="*/ 8114308 w 8114308"/>
              <a:gd name="connsiteY5" fmla="*/ 4496219 h 6719149"/>
              <a:gd name="connsiteX0" fmla="*/ 8114308 w 8114308"/>
              <a:gd name="connsiteY0" fmla="*/ 4517405 h 6740335"/>
              <a:gd name="connsiteX1" fmla="*/ 8037871 w 8114308"/>
              <a:gd name="connsiteY1" fmla="*/ 21186 h 6740335"/>
              <a:gd name="connsiteX2" fmla="*/ 6077685 w 8114308"/>
              <a:gd name="connsiteY2" fmla="*/ 0 h 6740335"/>
              <a:gd name="connsiteX3" fmla="*/ 0 w 8114308"/>
              <a:gd name="connsiteY3" fmla="*/ 6740335 h 6740335"/>
              <a:gd name="connsiteX4" fmla="*/ 929148 w 8114308"/>
              <a:gd name="connsiteY4" fmla="*/ 6740335 h 6740335"/>
              <a:gd name="connsiteX5" fmla="*/ 8114308 w 8114308"/>
              <a:gd name="connsiteY5" fmla="*/ 4517405 h 6740335"/>
              <a:gd name="connsiteX0" fmla="*/ 8114308 w 8114308"/>
              <a:gd name="connsiteY0" fmla="*/ 4517405 h 6740335"/>
              <a:gd name="connsiteX1" fmla="*/ 8033625 w 8114308"/>
              <a:gd name="connsiteY1" fmla="*/ 33897 h 6740335"/>
              <a:gd name="connsiteX2" fmla="*/ 6077685 w 8114308"/>
              <a:gd name="connsiteY2" fmla="*/ 0 h 6740335"/>
              <a:gd name="connsiteX3" fmla="*/ 0 w 8114308"/>
              <a:gd name="connsiteY3" fmla="*/ 6740335 h 6740335"/>
              <a:gd name="connsiteX4" fmla="*/ 929148 w 8114308"/>
              <a:gd name="connsiteY4" fmla="*/ 6740335 h 6740335"/>
              <a:gd name="connsiteX5" fmla="*/ 8114308 w 8114308"/>
              <a:gd name="connsiteY5" fmla="*/ 4517405 h 6740335"/>
              <a:gd name="connsiteX0" fmla="*/ 8114308 w 8114308"/>
              <a:gd name="connsiteY0" fmla="*/ 4517405 h 6740335"/>
              <a:gd name="connsiteX1" fmla="*/ 7978419 w 8114308"/>
              <a:gd name="connsiteY1" fmla="*/ 114395 h 6740335"/>
              <a:gd name="connsiteX2" fmla="*/ 6077685 w 8114308"/>
              <a:gd name="connsiteY2" fmla="*/ 0 h 6740335"/>
              <a:gd name="connsiteX3" fmla="*/ 0 w 8114308"/>
              <a:gd name="connsiteY3" fmla="*/ 6740335 h 6740335"/>
              <a:gd name="connsiteX4" fmla="*/ 929148 w 8114308"/>
              <a:gd name="connsiteY4" fmla="*/ 6740335 h 6740335"/>
              <a:gd name="connsiteX5" fmla="*/ 8114308 w 8114308"/>
              <a:gd name="connsiteY5" fmla="*/ 4517405 h 6740335"/>
              <a:gd name="connsiteX0" fmla="*/ 8114308 w 8114308"/>
              <a:gd name="connsiteY0" fmla="*/ 4517405 h 6740335"/>
              <a:gd name="connsiteX1" fmla="*/ 8037871 w 8114308"/>
              <a:gd name="connsiteY1" fmla="*/ 25422 h 6740335"/>
              <a:gd name="connsiteX2" fmla="*/ 6077685 w 8114308"/>
              <a:gd name="connsiteY2" fmla="*/ 0 h 6740335"/>
              <a:gd name="connsiteX3" fmla="*/ 0 w 8114308"/>
              <a:gd name="connsiteY3" fmla="*/ 6740335 h 6740335"/>
              <a:gd name="connsiteX4" fmla="*/ 929148 w 8114308"/>
              <a:gd name="connsiteY4" fmla="*/ 6740335 h 6740335"/>
              <a:gd name="connsiteX5" fmla="*/ 8114308 w 8114308"/>
              <a:gd name="connsiteY5" fmla="*/ 4517405 h 6740335"/>
              <a:gd name="connsiteX0" fmla="*/ 8063350 w 8063350"/>
              <a:gd name="connsiteY0" fmla="*/ 4517405 h 6740335"/>
              <a:gd name="connsiteX1" fmla="*/ 7986913 w 8063350"/>
              <a:gd name="connsiteY1" fmla="*/ 25422 h 6740335"/>
              <a:gd name="connsiteX2" fmla="*/ 6026727 w 8063350"/>
              <a:gd name="connsiteY2" fmla="*/ 0 h 6740335"/>
              <a:gd name="connsiteX3" fmla="*/ 0 w 8063350"/>
              <a:gd name="connsiteY3" fmla="*/ 6659837 h 6740335"/>
              <a:gd name="connsiteX4" fmla="*/ 878190 w 8063350"/>
              <a:gd name="connsiteY4" fmla="*/ 6740335 h 6740335"/>
              <a:gd name="connsiteX5" fmla="*/ 8063350 w 8063350"/>
              <a:gd name="connsiteY5" fmla="*/ 4517405 h 6740335"/>
              <a:gd name="connsiteX0" fmla="*/ 8063350 w 8063350"/>
              <a:gd name="connsiteY0" fmla="*/ 4517405 h 6659837"/>
              <a:gd name="connsiteX1" fmla="*/ 7986913 w 8063350"/>
              <a:gd name="connsiteY1" fmla="*/ 25422 h 6659837"/>
              <a:gd name="connsiteX2" fmla="*/ 6026727 w 8063350"/>
              <a:gd name="connsiteY2" fmla="*/ 0 h 6659837"/>
              <a:gd name="connsiteX3" fmla="*/ 0 w 8063350"/>
              <a:gd name="connsiteY3" fmla="*/ 6659837 h 6659837"/>
              <a:gd name="connsiteX4" fmla="*/ 1171200 w 8063350"/>
              <a:gd name="connsiteY4" fmla="*/ 6651362 h 6659837"/>
              <a:gd name="connsiteX5" fmla="*/ 8063350 w 8063350"/>
              <a:gd name="connsiteY5" fmla="*/ 4517405 h 6659837"/>
              <a:gd name="connsiteX0" fmla="*/ 8063350 w 8063350"/>
              <a:gd name="connsiteY0" fmla="*/ 4517405 h 6659837"/>
              <a:gd name="connsiteX1" fmla="*/ 7986913 w 8063350"/>
              <a:gd name="connsiteY1" fmla="*/ 25422 h 6659837"/>
              <a:gd name="connsiteX2" fmla="*/ 6026727 w 8063350"/>
              <a:gd name="connsiteY2" fmla="*/ 0 h 6659837"/>
              <a:gd name="connsiteX3" fmla="*/ 0 w 8063350"/>
              <a:gd name="connsiteY3" fmla="*/ 6659837 h 6659837"/>
              <a:gd name="connsiteX4" fmla="*/ 1022573 w 8063350"/>
              <a:gd name="connsiteY4" fmla="*/ 6621705 h 6659837"/>
              <a:gd name="connsiteX5" fmla="*/ 8063350 w 8063350"/>
              <a:gd name="connsiteY5" fmla="*/ 4517405 h 6659837"/>
              <a:gd name="connsiteX0" fmla="*/ 8063350 w 8063350"/>
              <a:gd name="connsiteY0" fmla="*/ 4517405 h 6659837"/>
              <a:gd name="connsiteX1" fmla="*/ 7986913 w 8063350"/>
              <a:gd name="connsiteY1" fmla="*/ 25422 h 6659837"/>
              <a:gd name="connsiteX2" fmla="*/ 6026727 w 8063350"/>
              <a:gd name="connsiteY2" fmla="*/ 0 h 6659837"/>
              <a:gd name="connsiteX3" fmla="*/ 0 w 8063350"/>
              <a:gd name="connsiteY3" fmla="*/ 6659837 h 6659837"/>
              <a:gd name="connsiteX4" fmla="*/ 1073531 w 8063350"/>
              <a:gd name="connsiteY4" fmla="*/ 6642889 h 6659837"/>
              <a:gd name="connsiteX5" fmla="*/ 8063350 w 8063350"/>
              <a:gd name="connsiteY5" fmla="*/ 4517405 h 665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63350" h="6659837">
                <a:moveTo>
                  <a:pt x="8063350" y="4517405"/>
                </a:moveTo>
                <a:lnTo>
                  <a:pt x="7986913" y="25422"/>
                </a:lnTo>
                <a:lnTo>
                  <a:pt x="6026727" y="0"/>
                </a:lnTo>
                <a:lnTo>
                  <a:pt x="0" y="6659837"/>
                </a:lnTo>
                <a:lnTo>
                  <a:pt x="1073531" y="6642889"/>
                </a:lnTo>
                <a:lnTo>
                  <a:pt x="8063350" y="451740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95579" y="402866"/>
            <a:ext cx="3960476" cy="5602158"/>
          </a:xfrm>
          <a:prstGeom prst="rect">
            <a:avLst/>
          </a:prstGeom>
        </p:spPr>
      </p:pic>
      <p:sp>
        <p:nvSpPr>
          <p:cNvPr id="18" name="Title 4">
            <a:extLst>
              <a:ext uri="{FF2B5EF4-FFF2-40B4-BE49-F238E27FC236}">
                <a16:creationId xmlns:a16="http://schemas.microsoft.com/office/drawing/2014/main" id="{10FFDA47-06C6-234C-9AE9-1504AA904C17}"/>
              </a:ext>
            </a:extLst>
          </p:cNvPr>
          <p:cNvSpPr>
            <a:spLocks noGrp="1"/>
          </p:cNvSpPr>
          <p:nvPr>
            <p:ph type="title"/>
          </p:nvPr>
        </p:nvSpPr>
        <p:spPr>
          <a:xfrm>
            <a:off x="932180" y="307288"/>
            <a:ext cx="12439436" cy="1575435"/>
          </a:xfrm>
        </p:spPr>
        <p:txBody>
          <a:bodyPr>
            <a:noAutofit/>
          </a:bodyPr>
          <a:lstStyle/>
          <a:p>
            <a:pPr lvl="0">
              <a:spcBef>
                <a:spcPts val="0"/>
              </a:spcBef>
            </a:pPr>
            <a:r>
              <a:rPr lang="en-GB" b="1" dirty="0">
                <a:solidFill>
                  <a:schemeClr val="dk1"/>
                </a:solidFill>
                <a:latin typeface="Arial" charset="0"/>
                <a:ea typeface="Arial" charset="0"/>
                <a:cs typeface="Arial" charset="0"/>
                <a:sym typeface="Aharoni"/>
              </a:rPr>
              <a:t>WHAT IS THE COMMONWEALTH GAMES?</a:t>
            </a:r>
            <a:endParaRPr lang="en-GB" b="1" dirty="0">
              <a:latin typeface="Arial" charset="0"/>
              <a:ea typeface="Arial" charset="0"/>
              <a:cs typeface="Arial" charset="0"/>
            </a:endParaRPr>
          </a:p>
        </p:txBody>
      </p:sp>
      <p:pic>
        <p:nvPicPr>
          <p:cNvPr id="20" name="Picture 19">
            <a:extLst>
              <a:ext uri="{FF2B5EF4-FFF2-40B4-BE49-F238E27FC236}">
                <a16:creationId xmlns:a16="http://schemas.microsoft.com/office/drawing/2014/main" id="{F200C316-B00F-0049-A671-C350103215AA}"/>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3979779" y="1403152"/>
            <a:ext cx="3650341" cy="219419"/>
          </a:xfrm>
          <a:prstGeom prst="rect">
            <a:avLst/>
          </a:prstGeom>
        </p:spPr>
      </p:pic>
      <p:sp>
        <p:nvSpPr>
          <p:cNvPr id="17" name="Content Placeholder 16">
            <a:extLst>
              <a:ext uri="{FF2B5EF4-FFF2-40B4-BE49-F238E27FC236}">
                <a16:creationId xmlns:a16="http://schemas.microsoft.com/office/drawing/2014/main" id="{D93BF876-D4B8-0541-B142-8E706733A97E}"/>
              </a:ext>
            </a:extLst>
          </p:cNvPr>
          <p:cNvSpPr>
            <a:spLocks noGrp="1"/>
          </p:cNvSpPr>
          <p:nvPr>
            <p:ph idx="1"/>
          </p:nvPr>
        </p:nvSpPr>
        <p:spPr>
          <a:xfrm>
            <a:off x="932181" y="1882723"/>
            <a:ext cx="7784307" cy="3479229"/>
          </a:xfrm>
        </p:spPr>
        <p:txBody>
          <a:bodyPr>
            <a:noAutofit/>
          </a:bodyPr>
          <a:lstStyle/>
          <a:p>
            <a:pPr lvl="0">
              <a:spcBef>
                <a:spcPts val="0"/>
              </a:spcBef>
            </a:pPr>
            <a:r>
              <a:rPr lang="en-GB" dirty="0">
                <a:solidFill>
                  <a:schemeClr val="dk1"/>
                </a:solidFill>
                <a:latin typeface="Arial" charset="0"/>
                <a:ea typeface="Arial" charset="0"/>
                <a:cs typeface="Arial" charset="0"/>
              </a:rPr>
              <a:t>The Commonwealth Games is a multi-sports competition that takes </a:t>
            </a:r>
            <a:br>
              <a:rPr lang="en-GB" dirty="0">
                <a:solidFill>
                  <a:schemeClr val="dk1"/>
                </a:solidFill>
                <a:latin typeface="Arial" charset="0"/>
                <a:ea typeface="Arial" charset="0"/>
                <a:cs typeface="Arial" charset="0"/>
              </a:rPr>
            </a:br>
            <a:r>
              <a:rPr lang="en-GB" dirty="0">
                <a:solidFill>
                  <a:schemeClr val="dk1"/>
                </a:solidFill>
                <a:latin typeface="Arial" charset="0"/>
                <a:ea typeface="Arial" charset="0"/>
                <a:cs typeface="Arial" charset="0"/>
              </a:rPr>
              <a:t>place every four years. </a:t>
            </a:r>
          </a:p>
          <a:p>
            <a:pPr lvl="0">
              <a:spcBef>
                <a:spcPts val="0"/>
              </a:spcBef>
            </a:pPr>
            <a:endParaRPr lang="en-GB" dirty="0">
              <a:solidFill>
                <a:schemeClr val="dk1"/>
              </a:solidFill>
              <a:latin typeface="Arial" charset="0"/>
              <a:ea typeface="Arial" charset="0"/>
              <a:cs typeface="Arial" charset="0"/>
            </a:endParaRPr>
          </a:p>
          <a:p>
            <a:pPr lvl="0">
              <a:spcBef>
                <a:spcPts val="0"/>
              </a:spcBef>
              <a:buClr>
                <a:schemeClr val="dk1"/>
              </a:buClr>
            </a:pPr>
            <a:r>
              <a:rPr lang="en-GB" dirty="0">
                <a:solidFill>
                  <a:schemeClr val="dk1"/>
                </a:solidFill>
                <a:latin typeface="Arial" charset="0"/>
                <a:ea typeface="Arial" charset="0"/>
                <a:cs typeface="Arial" charset="0"/>
                <a:sym typeface="Aharoni"/>
              </a:rPr>
              <a:t>It is often referred to as the Friendly Games because the event is renowned for inspiring athletes to compete in the spirit of </a:t>
            </a:r>
            <a:r>
              <a:rPr lang="en-GB" b="1" dirty="0">
                <a:solidFill>
                  <a:schemeClr val="dk1"/>
                </a:solidFill>
                <a:latin typeface="Arial" charset="0"/>
                <a:ea typeface="Arial" charset="0"/>
                <a:cs typeface="Arial" charset="0"/>
                <a:sym typeface="Aharoni"/>
              </a:rPr>
              <a:t>friendship</a:t>
            </a:r>
            <a:r>
              <a:rPr lang="en-GB" dirty="0">
                <a:solidFill>
                  <a:schemeClr val="dk1"/>
                </a:solidFill>
                <a:latin typeface="Arial" charset="0"/>
                <a:ea typeface="Arial" charset="0"/>
                <a:cs typeface="Arial" charset="0"/>
                <a:sym typeface="Aharoni"/>
              </a:rPr>
              <a:t>.</a:t>
            </a:r>
            <a:endParaRPr lang="en-GB" dirty="0">
              <a:solidFill>
                <a:schemeClr val="dk1"/>
              </a:solidFill>
              <a:latin typeface="Arial" charset="0"/>
              <a:ea typeface="Arial" charset="0"/>
              <a:cs typeface="Arial" charset="0"/>
            </a:endParaRPr>
          </a:p>
          <a:p>
            <a:pPr lvl="0">
              <a:spcBef>
                <a:spcPts val="0"/>
              </a:spcBef>
            </a:pPr>
            <a:endParaRPr lang="en-GB" dirty="0">
              <a:solidFill>
                <a:schemeClr val="dk1"/>
              </a:solidFill>
              <a:latin typeface="Arial" charset="0"/>
              <a:ea typeface="Arial" charset="0"/>
              <a:cs typeface="Arial" charset="0"/>
            </a:endParaRPr>
          </a:p>
          <a:p>
            <a:pPr lvl="0">
              <a:spcBef>
                <a:spcPts val="0"/>
              </a:spcBef>
              <a:buClr>
                <a:schemeClr val="dk1"/>
              </a:buClr>
            </a:pPr>
            <a:r>
              <a:rPr lang="en-GB" dirty="0">
                <a:solidFill>
                  <a:schemeClr val="dk1"/>
                </a:solidFill>
                <a:latin typeface="Arial" charset="0"/>
                <a:ea typeface="Arial" charset="0"/>
                <a:cs typeface="Arial" charset="0"/>
                <a:sym typeface="Aharoni"/>
              </a:rPr>
              <a:t>The last Commonwealth Games was held in Gold Coast Australia in 2018.</a:t>
            </a:r>
            <a:endParaRPr lang="en-GB" dirty="0">
              <a:latin typeface="Arial" charset="0"/>
              <a:ea typeface="Arial" charset="0"/>
              <a:cs typeface="Arial" charset="0"/>
            </a:endParaRPr>
          </a:p>
          <a:p>
            <a:pPr lvl="0">
              <a:spcBef>
                <a:spcPts val="0"/>
              </a:spcBef>
            </a:pPr>
            <a:endParaRPr lang="en-GB" dirty="0">
              <a:solidFill>
                <a:schemeClr val="dk1"/>
              </a:solidFill>
              <a:latin typeface="Arial" charset="0"/>
              <a:ea typeface="Arial" charset="0"/>
              <a:cs typeface="Arial" charset="0"/>
            </a:endParaRPr>
          </a:p>
          <a:p>
            <a:pPr lvl="0">
              <a:spcBef>
                <a:spcPts val="0"/>
              </a:spcBef>
              <a:buClr>
                <a:schemeClr val="dk1"/>
              </a:buClr>
            </a:pPr>
            <a:r>
              <a:rPr lang="en-GB" dirty="0">
                <a:solidFill>
                  <a:schemeClr val="dk1"/>
                </a:solidFill>
                <a:latin typeface="Arial" charset="0"/>
                <a:ea typeface="Arial" charset="0"/>
                <a:cs typeface="Arial" charset="0"/>
                <a:sym typeface="Aharoni"/>
              </a:rPr>
              <a:t>This year the Games are being held in Birmingham, England.</a:t>
            </a:r>
            <a:endParaRPr lang="en-GB" dirty="0">
              <a:latin typeface="Arial" charset="0"/>
              <a:ea typeface="Arial" charset="0"/>
              <a:cs typeface="Arial" charset="0"/>
            </a:endParaRPr>
          </a:p>
        </p:txBody>
      </p:sp>
      <p:pic>
        <p:nvPicPr>
          <p:cNvPr id="38" name="Graphic 1061">
            <a:extLst>
              <a:ext uri="{FF2B5EF4-FFF2-40B4-BE49-F238E27FC236}">
                <a16:creationId xmlns:a16="http://schemas.microsoft.com/office/drawing/2014/main" id="{3EA3D4B6-D1E8-B24E-A2DA-FBAC1582FAA3}"/>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12701" y="4481176"/>
            <a:ext cx="1142501" cy="1142501"/>
          </a:xfrm>
          <a:prstGeom prst="rect">
            <a:avLst/>
          </a:prstGeom>
        </p:spPr>
      </p:pic>
      <p:pic>
        <p:nvPicPr>
          <p:cNvPr id="41" name="Graphic 1069">
            <a:extLst>
              <a:ext uri="{FF2B5EF4-FFF2-40B4-BE49-F238E27FC236}">
                <a16:creationId xmlns:a16="http://schemas.microsoft.com/office/drawing/2014/main" id="{7197E84C-FBA5-9E4D-AE7B-0BC18CBCEEF2}"/>
              </a:ext>
              <a:ext uri="{C183D7F6-B498-43B3-948B-1728B52AA6E4}">
                <adec:decorative xmlns:adec="http://schemas.microsoft.com/office/drawing/2017/decorative" val="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141543" y="4471756"/>
            <a:ext cx="1142501" cy="1142501"/>
          </a:xfrm>
          <a:prstGeom prst="rect">
            <a:avLst/>
          </a:prstGeom>
        </p:spPr>
      </p:pic>
      <p:pic>
        <p:nvPicPr>
          <p:cNvPr id="43" name="Graphic 1083">
            <a:extLst>
              <a:ext uri="{FF2B5EF4-FFF2-40B4-BE49-F238E27FC236}">
                <a16:creationId xmlns:a16="http://schemas.microsoft.com/office/drawing/2014/main" id="{F043AD55-9318-B24A-A680-83A1D5E31FAC}"/>
              </a:ext>
              <a:ext uri="{C183D7F6-B498-43B3-948B-1728B52AA6E4}">
                <adec:decorative xmlns:adec="http://schemas.microsoft.com/office/drawing/2017/decorative" val="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668643" y="4471756"/>
            <a:ext cx="1142501" cy="1142501"/>
          </a:xfrm>
          <a:prstGeom prst="rect">
            <a:avLst/>
          </a:prstGeom>
        </p:spPr>
      </p:pic>
      <p:pic>
        <p:nvPicPr>
          <p:cNvPr id="44" name="Graphic 1051">
            <a:extLst>
              <a:ext uri="{FF2B5EF4-FFF2-40B4-BE49-F238E27FC236}">
                <a16:creationId xmlns:a16="http://schemas.microsoft.com/office/drawing/2014/main" id="{253FFF89-4FDB-0847-B2D4-D186B536ACBB}"/>
              </a:ext>
              <a:ext uri="{C183D7F6-B498-43B3-948B-1728B52AA6E4}">
                <adec:decorative xmlns:adec="http://schemas.microsoft.com/office/drawing/2017/decorative" val="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448385" y="4480377"/>
            <a:ext cx="1142501" cy="1142501"/>
          </a:xfrm>
          <a:prstGeom prst="rect">
            <a:avLst/>
          </a:prstGeom>
        </p:spPr>
      </p:pic>
      <p:pic>
        <p:nvPicPr>
          <p:cNvPr id="45" name="Graphic 35">
            <a:extLst>
              <a:ext uri="{FF2B5EF4-FFF2-40B4-BE49-F238E27FC236}">
                <a16:creationId xmlns:a16="http://schemas.microsoft.com/office/drawing/2014/main" id="{82E3234E-B652-2540-9C65-CC4D6CAAD85A}"/>
              </a:ext>
              <a:ext uri="{C183D7F6-B498-43B3-948B-1728B52AA6E4}">
                <adec:decorative xmlns:adec="http://schemas.microsoft.com/office/drawing/2017/decorative" val="1"/>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928739" y="4481402"/>
            <a:ext cx="1142501" cy="1142501"/>
          </a:xfrm>
          <a:prstGeom prst="rect">
            <a:avLst/>
          </a:prstGeom>
        </p:spPr>
      </p:pic>
      <p:pic>
        <p:nvPicPr>
          <p:cNvPr id="46" name="Graphic 151">
            <a:extLst>
              <a:ext uri="{FF2B5EF4-FFF2-40B4-BE49-F238E27FC236}">
                <a16:creationId xmlns:a16="http://schemas.microsoft.com/office/drawing/2014/main" id="{C568170B-118A-7E44-981A-2CB466CE7F6E}"/>
              </a:ext>
              <a:ext uri="{C183D7F6-B498-43B3-948B-1728B52AA6E4}">
                <adec:decorative xmlns:adec="http://schemas.microsoft.com/office/drawing/2017/decorative" val="1"/>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7159286" y="4473280"/>
            <a:ext cx="1142501" cy="1142501"/>
          </a:xfrm>
          <a:prstGeom prst="rect">
            <a:avLst/>
          </a:prstGeom>
        </p:spPr>
      </p:pic>
    </p:spTree>
    <p:extLst>
      <p:ext uri="{BB962C8B-B14F-4D97-AF65-F5344CB8AC3E}">
        <p14:creationId xmlns:p14="http://schemas.microsoft.com/office/powerpoint/2010/main" val="1597720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6D3363DC-163D-E54B-8B64-AFF3BF81BBD9}"/>
              </a:ext>
              <a:ext uri="{C183D7F6-B498-43B3-948B-1728B52AA6E4}">
                <adec:decorative xmlns:adec="http://schemas.microsoft.com/office/drawing/2017/decorative" val="1"/>
              </a:ext>
            </a:extLst>
          </p:cNvPr>
          <p:cNvGrpSpPr/>
          <p:nvPr/>
        </p:nvGrpSpPr>
        <p:grpSpPr>
          <a:xfrm>
            <a:off x="959264" y="2298774"/>
            <a:ext cx="3292681" cy="2805025"/>
            <a:chOff x="959264" y="2298774"/>
            <a:chExt cx="3292681" cy="2805025"/>
          </a:xfrm>
        </p:grpSpPr>
        <p:sp>
          <p:nvSpPr>
            <p:cNvPr id="8" name="Rectangle 7">
              <a:extLst>
                <a:ext uri="{FF2B5EF4-FFF2-40B4-BE49-F238E27FC236}">
                  <a16:creationId xmlns:a16="http://schemas.microsoft.com/office/drawing/2014/main" id="{FD4FB6BA-3C37-5C4E-907B-D60854A723D5}"/>
                </a:ext>
              </a:extLst>
            </p:cNvPr>
            <p:cNvSpPr/>
            <p:nvPr/>
          </p:nvSpPr>
          <p:spPr>
            <a:xfrm rot="5280000">
              <a:off x="1191209" y="2121661"/>
              <a:ext cx="2750193" cy="32140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9" name="Google Shape;125;p1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021428" y="2298774"/>
              <a:ext cx="3230517" cy="2771077"/>
            </a:xfrm>
            <a:prstGeom prst="rect">
              <a:avLst/>
            </a:prstGeom>
            <a:noFill/>
            <a:ln>
              <a:noFill/>
            </a:ln>
          </p:spPr>
        </p:pic>
      </p:grpSp>
      <p:sp>
        <p:nvSpPr>
          <p:cNvPr id="12" name="Title 5">
            <a:extLst>
              <a:ext uri="{FF2B5EF4-FFF2-40B4-BE49-F238E27FC236}">
                <a16:creationId xmlns:a16="http://schemas.microsoft.com/office/drawing/2014/main" id="{83DE531F-3657-3D47-A445-FD68345F39F3}"/>
              </a:ext>
            </a:extLst>
          </p:cNvPr>
          <p:cNvSpPr>
            <a:spLocks noGrp="1"/>
          </p:cNvSpPr>
          <p:nvPr>
            <p:ph type="title"/>
          </p:nvPr>
        </p:nvSpPr>
        <p:spPr>
          <a:xfrm>
            <a:off x="932180" y="369154"/>
            <a:ext cx="10327640" cy="1575435"/>
          </a:xfrm>
        </p:spPr>
        <p:txBody>
          <a:bodyPr>
            <a:normAutofit/>
          </a:bodyPr>
          <a:lstStyle/>
          <a:p>
            <a:r>
              <a:rPr lang="en" b="1" dirty="0"/>
              <a:t>BIRMINGHAM 2022 </a:t>
            </a:r>
            <a:br>
              <a:rPr lang="en-GB" b="1" dirty="0"/>
            </a:br>
            <a:r>
              <a:rPr lang="en" b="1" dirty="0"/>
              <a:t>COMMONWEALTH GAMES</a:t>
            </a:r>
            <a:endParaRPr lang="en-US" b="1" dirty="0"/>
          </a:p>
        </p:txBody>
      </p:sp>
      <p:sp>
        <p:nvSpPr>
          <p:cNvPr id="15" name="Content Placeholder 6">
            <a:extLst>
              <a:ext uri="{FF2B5EF4-FFF2-40B4-BE49-F238E27FC236}">
                <a16:creationId xmlns:a16="http://schemas.microsoft.com/office/drawing/2014/main" id="{6428C8C8-406E-5045-B61C-3C907351DFB0}"/>
              </a:ext>
            </a:extLst>
          </p:cNvPr>
          <p:cNvSpPr txBox="1">
            <a:spLocks/>
          </p:cNvSpPr>
          <p:nvPr/>
        </p:nvSpPr>
        <p:spPr>
          <a:xfrm>
            <a:off x="932179" y="1881674"/>
            <a:ext cx="10454277" cy="121901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ts val="0"/>
              </a:spcBef>
              <a:buNone/>
            </a:pPr>
            <a:r>
              <a:rPr lang="en-GB" sz="1800" dirty="0">
                <a:solidFill>
                  <a:schemeClr val="dk1"/>
                </a:solidFill>
                <a:latin typeface="Arial" charset="0"/>
                <a:ea typeface="Arial" charset="0"/>
                <a:cs typeface="Arial" charset="0"/>
                <a:sym typeface="Aharoni"/>
              </a:rPr>
              <a:t>The Commonwealth Games is coming to Birmingham and the West Midlands this summer.</a:t>
            </a:r>
          </a:p>
        </p:txBody>
      </p:sp>
      <p:grpSp>
        <p:nvGrpSpPr>
          <p:cNvPr id="4" name="Group 3">
            <a:extLst>
              <a:ext uri="{FF2B5EF4-FFF2-40B4-BE49-F238E27FC236}">
                <a16:creationId xmlns:a16="http://schemas.microsoft.com/office/drawing/2014/main" id="{322EA2DF-A9B6-7F44-8836-AF4A965DB277}"/>
              </a:ext>
              <a:ext uri="{C183D7F6-B498-43B3-948B-1728B52AA6E4}">
                <adec:decorative xmlns:adec="http://schemas.microsoft.com/office/drawing/2017/decorative" val="1"/>
              </a:ext>
            </a:extLst>
          </p:cNvPr>
          <p:cNvGrpSpPr/>
          <p:nvPr/>
        </p:nvGrpSpPr>
        <p:grpSpPr>
          <a:xfrm>
            <a:off x="4412127" y="2298774"/>
            <a:ext cx="3295939" cy="2805025"/>
            <a:chOff x="4412127" y="2298774"/>
            <a:chExt cx="3295939" cy="2805025"/>
          </a:xfrm>
        </p:grpSpPr>
        <p:sp>
          <p:nvSpPr>
            <p:cNvPr id="10" name="Rectangle 9">
              <a:extLst>
                <a:ext uri="{FF2B5EF4-FFF2-40B4-BE49-F238E27FC236}">
                  <a16:creationId xmlns:a16="http://schemas.microsoft.com/office/drawing/2014/main" id="{7FD4CAC3-830A-DD41-B86E-E2CCE6961486}"/>
                </a:ext>
              </a:extLst>
            </p:cNvPr>
            <p:cNvSpPr/>
            <p:nvPr/>
          </p:nvSpPr>
          <p:spPr>
            <a:xfrm rot="5280000">
              <a:off x="4644072" y="2121661"/>
              <a:ext cx="2750193" cy="32140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16" name="Google Shape;124;p16"/>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472001" y="2298774"/>
              <a:ext cx="3236065" cy="2771077"/>
            </a:xfrm>
            <a:prstGeom prst="rect">
              <a:avLst/>
            </a:prstGeom>
            <a:noFill/>
            <a:ln>
              <a:noFill/>
            </a:ln>
          </p:spPr>
        </p:pic>
      </p:grpSp>
      <p:grpSp>
        <p:nvGrpSpPr>
          <p:cNvPr id="5" name="Group 4">
            <a:extLst>
              <a:ext uri="{FF2B5EF4-FFF2-40B4-BE49-F238E27FC236}">
                <a16:creationId xmlns:a16="http://schemas.microsoft.com/office/drawing/2014/main" id="{7503286A-EED1-1649-968D-19A22B3F1D97}"/>
              </a:ext>
              <a:ext uri="{C183D7F6-B498-43B3-948B-1728B52AA6E4}">
                <adec:decorative xmlns:adec="http://schemas.microsoft.com/office/drawing/2017/decorative" val="1"/>
              </a:ext>
            </a:extLst>
          </p:cNvPr>
          <p:cNvGrpSpPr/>
          <p:nvPr/>
        </p:nvGrpSpPr>
        <p:grpSpPr>
          <a:xfrm>
            <a:off x="7860444" y="2298773"/>
            <a:ext cx="3303742" cy="2805027"/>
            <a:chOff x="7860444" y="2298773"/>
            <a:chExt cx="3303742" cy="2805027"/>
          </a:xfrm>
        </p:grpSpPr>
        <p:sp>
          <p:nvSpPr>
            <p:cNvPr id="11" name="Rectangle 10">
              <a:extLst>
                <a:ext uri="{FF2B5EF4-FFF2-40B4-BE49-F238E27FC236}">
                  <a16:creationId xmlns:a16="http://schemas.microsoft.com/office/drawing/2014/main" id="{B7E7BF10-AFE6-D648-9465-7110919B07C8}"/>
                </a:ext>
              </a:extLst>
            </p:cNvPr>
            <p:cNvSpPr/>
            <p:nvPr/>
          </p:nvSpPr>
          <p:spPr>
            <a:xfrm rot="5280000">
              <a:off x="8092389" y="2121662"/>
              <a:ext cx="2750193" cy="32140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17" name="Google Shape;126;p16"/>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7928122" y="2298773"/>
              <a:ext cx="3236064" cy="2771077"/>
            </a:xfrm>
            <a:prstGeom prst="rect">
              <a:avLst/>
            </a:prstGeom>
            <a:noFill/>
            <a:ln>
              <a:noFill/>
            </a:ln>
          </p:spPr>
        </p:pic>
      </p:grpSp>
      <p:pic>
        <p:nvPicPr>
          <p:cNvPr id="20" name="Picture 19">
            <a:extLst>
              <a:ext uri="{FF2B5EF4-FFF2-40B4-BE49-F238E27FC236}">
                <a16:creationId xmlns:a16="http://schemas.microsoft.com/office/drawing/2014/main" id="{3B13A073-5615-3D42-8DEF-7D1C6156A921}"/>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093704" y="1603771"/>
            <a:ext cx="3431847" cy="206285"/>
          </a:xfrm>
          <a:prstGeom prst="rect">
            <a:avLst/>
          </a:prstGeom>
        </p:spPr>
      </p:pic>
      <p:grpSp>
        <p:nvGrpSpPr>
          <p:cNvPr id="2" name="Group 1">
            <a:extLst>
              <a:ext uri="{FF2B5EF4-FFF2-40B4-BE49-F238E27FC236}">
                <a16:creationId xmlns:a16="http://schemas.microsoft.com/office/drawing/2014/main" id="{BA817636-8784-5A46-B1DB-3F41CB7E3AB7}"/>
              </a:ext>
              <a:ext uri="{C183D7F6-B498-43B3-948B-1728B52AA6E4}">
                <adec:decorative xmlns:adec="http://schemas.microsoft.com/office/drawing/2017/decorative" val="1"/>
              </a:ext>
            </a:extLst>
          </p:cNvPr>
          <p:cNvGrpSpPr/>
          <p:nvPr/>
        </p:nvGrpSpPr>
        <p:grpSpPr>
          <a:xfrm>
            <a:off x="341939" y="4734956"/>
            <a:ext cx="7834121" cy="1238221"/>
            <a:chOff x="341939" y="4734956"/>
            <a:chExt cx="7834121" cy="1238221"/>
          </a:xfrm>
        </p:grpSpPr>
        <p:sp>
          <p:nvSpPr>
            <p:cNvPr id="21" name="Rectangle 20">
              <a:extLst>
                <a:ext uri="{FF2B5EF4-FFF2-40B4-BE49-F238E27FC236}">
                  <a16:creationId xmlns:a16="http://schemas.microsoft.com/office/drawing/2014/main" id="{FD4FB6BA-3C37-5C4E-907B-D60854A723D5}"/>
                </a:ext>
              </a:extLst>
            </p:cNvPr>
            <p:cNvSpPr/>
            <p:nvPr/>
          </p:nvSpPr>
          <p:spPr>
            <a:xfrm rot="5280000">
              <a:off x="3620368" y="1574996"/>
              <a:ext cx="1119752" cy="767661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2" name="Rectangle 21"/>
            <p:cNvSpPr/>
            <p:nvPr/>
          </p:nvSpPr>
          <p:spPr>
            <a:xfrm rot="-60000">
              <a:off x="440982" y="4734956"/>
              <a:ext cx="7735078" cy="1178662"/>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23" name="Content Placeholder 6">
            <a:extLst>
              <a:ext uri="{FF2B5EF4-FFF2-40B4-BE49-F238E27FC236}">
                <a16:creationId xmlns:a16="http://schemas.microsoft.com/office/drawing/2014/main" id="{72A44BD4-ACD6-F442-ADF5-B0BBD3271DE3}"/>
              </a:ext>
            </a:extLst>
          </p:cNvPr>
          <p:cNvSpPr txBox="1">
            <a:spLocks/>
          </p:cNvSpPr>
          <p:nvPr/>
        </p:nvSpPr>
        <p:spPr>
          <a:xfrm>
            <a:off x="550841" y="4873277"/>
            <a:ext cx="7569821" cy="110775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spcBef>
                <a:spcPts val="1200"/>
              </a:spcBef>
            </a:pPr>
            <a:r>
              <a:rPr lang="en-GB" dirty="0">
                <a:solidFill>
                  <a:schemeClr val="dk1"/>
                </a:solidFill>
                <a:latin typeface="Arial" charset="0"/>
                <a:ea typeface="Arial" charset="0"/>
                <a:cs typeface="Arial" charset="0"/>
                <a:sym typeface="Aharoni"/>
              </a:rPr>
              <a:t>The Games will run from 28 July - 8 August 2022.</a:t>
            </a:r>
          </a:p>
          <a:p>
            <a:pPr lvl="0">
              <a:spcBef>
                <a:spcPts val="1200"/>
              </a:spcBef>
            </a:pPr>
            <a:r>
              <a:rPr lang="en-GB" dirty="0">
                <a:solidFill>
                  <a:schemeClr val="dk1"/>
                </a:solidFill>
                <a:latin typeface="Arial" charset="0"/>
                <a:ea typeface="Arial" charset="0"/>
                <a:cs typeface="Arial" charset="0"/>
                <a:sym typeface="Aharoni"/>
              </a:rPr>
              <a:t>It will be watched by 1.5 million spectators live in the venues and over </a:t>
            </a:r>
            <a:br>
              <a:rPr lang="en-GB" dirty="0">
                <a:solidFill>
                  <a:schemeClr val="dk1"/>
                </a:solidFill>
                <a:latin typeface="Arial" charset="0"/>
                <a:ea typeface="Arial" charset="0"/>
                <a:cs typeface="Arial" charset="0"/>
                <a:sym typeface="Aharoni"/>
              </a:rPr>
            </a:br>
            <a:r>
              <a:rPr lang="en-GB" dirty="0">
                <a:solidFill>
                  <a:schemeClr val="dk1"/>
                </a:solidFill>
                <a:latin typeface="Arial" charset="0"/>
                <a:ea typeface="Arial" charset="0"/>
                <a:cs typeface="Arial" charset="0"/>
                <a:sym typeface="Aharoni"/>
              </a:rPr>
              <a:t>1 billion people will watch the Games on TV or online!</a:t>
            </a:r>
          </a:p>
        </p:txBody>
      </p:sp>
    </p:spTree>
    <p:extLst>
      <p:ext uri="{BB962C8B-B14F-4D97-AF65-F5344CB8AC3E}">
        <p14:creationId xmlns:p14="http://schemas.microsoft.com/office/powerpoint/2010/main" val="3218642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B9D9AF0A-391D-4F4F-84B1-5EBA5E828D33}"/>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93704" y="1603771"/>
            <a:ext cx="3650341" cy="219419"/>
          </a:xfrm>
          <a:prstGeom prst="rect">
            <a:avLst/>
          </a:prstGeom>
        </p:spPr>
      </p:pic>
      <p:pic>
        <p:nvPicPr>
          <p:cNvPr id="5" name="Picture 4">
            <a:extLs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29389" y="365035"/>
            <a:ext cx="4697444" cy="6644608"/>
          </a:xfrm>
          <a:prstGeom prst="rect">
            <a:avLst/>
          </a:prstGeom>
        </p:spPr>
      </p:pic>
      <p:sp>
        <p:nvSpPr>
          <p:cNvPr id="15" name="Title 5">
            <a:extLst>
              <a:ext uri="{FF2B5EF4-FFF2-40B4-BE49-F238E27FC236}">
                <a16:creationId xmlns:a16="http://schemas.microsoft.com/office/drawing/2014/main" id="{83DE531F-3657-3D47-A445-FD68345F39F3}"/>
              </a:ext>
            </a:extLst>
          </p:cNvPr>
          <p:cNvSpPr>
            <a:spLocks noGrp="1"/>
          </p:cNvSpPr>
          <p:nvPr>
            <p:ph type="title"/>
          </p:nvPr>
        </p:nvSpPr>
        <p:spPr>
          <a:xfrm>
            <a:off x="932180" y="369154"/>
            <a:ext cx="10327640" cy="1575435"/>
          </a:xfrm>
        </p:spPr>
        <p:txBody>
          <a:bodyPr>
            <a:normAutofit/>
          </a:bodyPr>
          <a:lstStyle/>
          <a:p>
            <a:r>
              <a:rPr lang="en" b="1" dirty="0"/>
              <a:t>BIRMINGHAM 2022 </a:t>
            </a:r>
            <a:br>
              <a:rPr lang="en-GB" b="1" dirty="0"/>
            </a:br>
            <a:r>
              <a:rPr lang="en" b="1" dirty="0"/>
              <a:t>COMMONWEALTH GAMES</a:t>
            </a:r>
            <a:endParaRPr lang="en-US" b="1" dirty="0"/>
          </a:p>
        </p:txBody>
      </p:sp>
      <p:grpSp>
        <p:nvGrpSpPr>
          <p:cNvPr id="25" name="Group 24" descr="Thumbnail image of Birmingham 2022 Commonwealth Games countdown video."/>
          <p:cNvGrpSpPr/>
          <p:nvPr/>
        </p:nvGrpSpPr>
        <p:grpSpPr>
          <a:xfrm>
            <a:off x="3252704" y="2024799"/>
            <a:ext cx="6252946" cy="3505196"/>
            <a:chOff x="2552054" y="1944590"/>
            <a:chExt cx="6655446" cy="3730824"/>
          </a:xfrm>
        </p:grpSpPr>
        <p:sp>
          <p:nvSpPr>
            <p:cNvPr id="26" name="Rectangle 25">
              <a:hlinkClick r:id="rId5"/>
            </p:cNvPr>
            <p:cNvSpPr/>
            <p:nvPr/>
          </p:nvSpPr>
          <p:spPr>
            <a:xfrm>
              <a:off x="2552054" y="1944590"/>
              <a:ext cx="6655446" cy="3730824"/>
            </a:xfrm>
            <a:prstGeom prst="rect">
              <a:avLst/>
            </a:prstGeom>
            <a:blipFill>
              <a:blip r:embed="rId6" cstate="screen">
                <a:extLst>
                  <a:ext uri="{28A0092B-C50C-407E-A947-70E740481C1C}">
                    <a14:useLocalDpi xmlns:a14="http://schemas.microsoft.com/office/drawing/2010/main"/>
                  </a:ext>
                </a:extLst>
              </a:blip>
              <a:stretch>
                <a:fillRect/>
              </a:stretch>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7" name="Oval 26">
              <a:hlinkClick r:id="rId5"/>
              <a:extLst>
                <a:ext uri="{FF2B5EF4-FFF2-40B4-BE49-F238E27FC236}">
                  <a16:creationId xmlns:a16="http://schemas.microsoft.com/office/drawing/2014/main" id="{888C2306-585C-D54D-8576-170C1223155C}"/>
                </a:ext>
                <a:ext uri="{C183D7F6-B498-43B3-948B-1728B52AA6E4}">
                  <adec:decorative xmlns:adec="http://schemas.microsoft.com/office/drawing/2017/decorative" val="1"/>
                </a:ext>
              </a:extLst>
            </p:cNvPr>
            <p:cNvSpPr/>
            <p:nvPr/>
          </p:nvSpPr>
          <p:spPr>
            <a:xfrm>
              <a:off x="5114192" y="2982697"/>
              <a:ext cx="1531170" cy="15311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28" name="Picture 27">
              <a:hlinkClick r:id="rId5"/>
              <a:extLst>
                <a:ext uri="{FF2B5EF4-FFF2-40B4-BE49-F238E27FC236}">
                  <a16:creationId xmlns:a16="http://schemas.microsoft.com/office/drawing/2014/main" id="{E3C12EC0-C98B-3B44-BAE1-8E5C1424AEFA}"/>
                </a:ext>
                <a:ext uri="{C183D7F6-B498-43B3-948B-1728B52AA6E4}">
                  <adec:decorative xmlns:adec="http://schemas.microsoft.com/office/drawing/2017/decorative" val="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557616" y="3274660"/>
              <a:ext cx="838418" cy="925280"/>
            </a:xfrm>
            <a:prstGeom prst="rect">
              <a:avLst/>
            </a:prstGeom>
          </p:spPr>
        </p:pic>
      </p:grpSp>
    </p:spTree>
    <p:extLst>
      <p:ext uri="{BB962C8B-B14F-4D97-AF65-F5344CB8AC3E}">
        <p14:creationId xmlns:p14="http://schemas.microsoft.com/office/powerpoint/2010/main" val="18310993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FD4FB6BA-3C37-5C4E-907B-D60854A723D5}"/>
              </a:ext>
            </a:extLst>
          </p:cNvPr>
          <p:cNvSpPr/>
          <p:nvPr/>
        </p:nvSpPr>
        <p:spPr>
          <a:xfrm rot="5280000">
            <a:off x="6859405" y="762112"/>
            <a:ext cx="4041482" cy="427175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9" name="Picture 8" descr="Image of a map of Birmingham.">
            <a:extLst>
              <a:ext uri="{FF2B5EF4-FFF2-40B4-BE49-F238E27FC236}">
                <a16:creationId xmlns:a16="http://schemas.microsoft.com/office/drawing/2014/main" id="{13B915D2-EDF2-3C43-AE1B-DD2AACF1708F}"/>
              </a:ext>
            </a:extLst>
          </p:cNvPr>
          <p:cNvPicPr>
            <a:picLocks/>
          </p:cNvPicPr>
          <p:nvPr/>
        </p:nvPicPr>
        <p:blipFill rotWithShape="1">
          <a:blip r:embed="rId3" cstate="screen">
            <a:extLst>
              <a:ext uri="{28A0092B-C50C-407E-A947-70E740481C1C}">
                <a14:useLocalDpi xmlns:a14="http://schemas.microsoft.com/office/drawing/2010/main"/>
              </a:ext>
            </a:extLst>
          </a:blip>
          <a:srcRect/>
          <a:stretch/>
        </p:blipFill>
        <p:spPr>
          <a:xfrm>
            <a:off x="6898658" y="774680"/>
            <a:ext cx="4269600" cy="4042800"/>
          </a:xfrm>
          <a:prstGeom prst="rect">
            <a:avLst/>
          </a:prstGeom>
        </p:spPr>
      </p:pic>
      <p:pic>
        <p:nvPicPr>
          <p:cNvPr id="6" name="Picture 5">
            <a:extLs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196"/>
          <a:stretch/>
        </p:blipFill>
        <p:spPr>
          <a:xfrm rot="-60000">
            <a:off x="875246" y="2511829"/>
            <a:ext cx="5992746" cy="3566683"/>
          </a:xfrm>
          <a:prstGeom prst="rect">
            <a:avLst/>
          </a:prstGeom>
        </p:spPr>
      </p:pic>
      <p:sp>
        <p:nvSpPr>
          <p:cNvPr id="24" name="Content Placeholder 6">
            <a:extLst>
              <a:ext uri="{FF2B5EF4-FFF2-40B4-BE49-F238E27FC236}">
                <a16:creationId xmlns:a16="http://schemas.microsoft.com/office/drawing/2014/main" id="{9192F2C5-529E-2C43-8C63-638DAF44D715}"/>
              </a:ext>
            </a:extLst>
          </p:cNvPr>
          <p:cNvSpPr>
            <a:spLocks noGrp="1"/>
          </p:cNvSpPr>
          <p:nvPr>
            <p:ph idx="1"/>
          </p:nvPr>
        </p:nvSpPr>
        <p:spPr>
          <a:xfrm>
            <a:off x="1026160" y="2168516"/>
            <a:ext cx="5553680" cy="3479229"/>
          </a:xfrm>
        </p:spPr>
        <p:txBody>
          <a:bodyPr>
            <a:noAutofit/>
          </a:bodyPr>
          <a:lstStyle/>
          <a:p>
            <a:pPr lvl="0">
              <a:spcBef>
                <a:spcPts val="0"/>
              </a:spcBef>
            </a:pPr>
            <a:r>
              <a:rPr lang="en-GB" dirty="0">
                <a:solidFill>
                  <a:schemeClr val="dk1"/>
                </a:solidFill>
                <a:latin typeface="Arial" charset="0"/>
                <a:ea typeface="Arial" charset="0"/>
                <a:cs typeface="Arial" charset="0"/>
                <a:sym typeface="Aharoni"/>
              </a:rPr>
              <a:t>Birmingham is a major city in the West Midlands.</a:t>
            </a:r>
            <a:endParaRPr lang="en-GB" dirty="0">
              <a:latin typeface="Arial" charset="0"/>
              <a:ea typeface="Arial" charset="0"/>
              <a:cs typeface="Arial" charset="0"/>
            </a:endParaRPr>
          </a:p>
          <a:p>
            <a:pPr lvl="0">
              <a:spcBef>
                <a:spcPts val="0"/>
              </a:spcBef>
            </a:pPr>
            <a:endParaRPr lang="en-GB" dirty="0">
              <a:solidFill>
                <a:schemeClr val="dk1"/>
              </a:solidFill>
              <a:latin typeface="Arial" charset="0"/>
              <a:ea typeface="Arial" charset="0"/>
              <a:cs typeface="Arial" charset="0"/>
              <a:sym typeface="Calibri"/>
            </a:endParaRPr>
          </a:p>
          <a:p>
            <a:pPr lvl="0">
              <a:spcBef>
                <a:spcPts val="0"/>
              </a:spcBef>
              <a:buClr>
                <a:schemeClr val="dk1"/>
              </a:buClr>
            </a:pPr>
            <a:r>
              <a:rPr lang="en-GB" dirty="0">
                <a:solidFill>
                  <a:schemeClr val="dk1"/>
                </a:solidFill>
                <a:latin typeface="Arial" charset="0"/>
                <a:ea typeface="Arial" charset="0"/>
                <a:cs typeface="Arial" charset="0"/>
                <a:sym typeface="Aharoni"/>
              </a:rPr>
              <a:t>Birmingham is one of the greenest cities in England. It has around 600 parks!</a:t>
            </a:r>
          </a:p>
          <a:p>
            <a:pPr lvl="0">
              <a:spcBef>
                <a:spcPts val="0"/>
              </a:spcBef>
            </a:pPr>
            <a:endParaRPr lang="en-GB" dirty="0">
              <a:solidFill>
                <a:schemeClr val="dk1"/>
              </a:solidFill>
              <a:latin typeface="Arial" charset="0"/>
              <a:ea typeface="Arial" charset="0"/>
              <a:cs typeface="Arial" charset="0"/>
              <a:sym typeface="Aharoni"/>
            </a:endParaRPr>
          </a:p>
          <a:p>
            <a:pPr lvl="0">
              <a:spcBef>
                <a:spcPts val="0"/>
              </a:spcBef>
              <a:buClr>
                <a:schemeClr val="dk1"/>
              </a:buClr>
            </a:pPr>
            <a:r>
              <a:rPr lang="en-GB" dirty="0">
                <a:solidFill>
                  <a:schemeClr val="dk1"/>
                </a:solidFill>
                <a:latin typeface="Arial" charset="0"/>
                <a:ea typeface="Arial" charset="0"/>
                <a:cs typeface="Arial" charset="0"/>
                <a:sym typeface="Aharoni"/>
              </a:rPr>
              <a:t>It is Europe’s youngest </a:t>
            </a:r>
            <a:br>
              <a:rPr lang="en-GB" dirty="0">
                <a:solidFill>
                  <a:schemeClr val="dk1"/>
                </a:solidFill>
                <a:latin typeface="Arial" charset="0"/>
                <a:ea typeface="Arial" charset="0"/>
                <a:cs typeface="Arial" charset="0"/>
                <a:sym typeface="Aharoni"/>
              </a:rPr>
            </a:br>
            <a:r>
              <a:rPr lang="en-GB" dirty="0">
                <a:solidFill>
                  <a:schemeClr val="dk1"/>
                </a:solidFill>
                <a:latin typeface="Arial" charset="0"/>
                <a:ea typeface="Arial" charset="0"/>
                <a:cs typeface="Arial" charset="0"/>
                <a:sym typeface="Aharoni"/>
              </a:rPr>
              <a:t>city with over 40% of the </a:t>
            </a:r>
            <a:br>
              <a:rPr lang="en-GB" dirty="0">
                <a:solidFill>
                  <a:schemeClr val="dk1"/>
                </a:solidFill>
                <a:latin typeface="Arial" charset="0"/>
                <a:ea typeface="Arial" charset="0"/>
                <a:cs typeface="Arial" charset="0"/>
                <a:sym typeface="Aharoni"/>
              </a:rPr>
            </a:br>
            <a:r>
              <a:rPr lang="en-GB" dirty="0">
                <a:solidFill>
                  <a:schemeClr val="dk1"/>
                </a:solidFill>
                <a:latin typeface="Arial" charset="0"/>
                <a:ea typeface="Arial" charset="0"/>
                <a:cs typeface="Arial" charset="0"/>
                <a:sym typeface="Aharoni"/>
              </a:rPr>
              <a:t>population aged under 25.</a:t>
            </a:r>
          </a:p>
        </p:txBody>
      </p:sp>
      <p:pic>
        <p:nvPicPr>
          <p:cNvPr id="29" name="Picture 28">
            <a:extLst>
              <a:ext uri="{FF2B5EF4-FFF2-40B4-BE49-F238E27FC236}">
                <a16:creationId xmlns:a16="http://schemas.microsoft.com/office/drawing/2014/main" id="{16527036-9B23-DE47-82A2-9B81C5C8D3BA}"/>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787621" y="1589838"/>
            <a:ext cx="3760152" cy="226019"/>
          </a:xfrm>
          <a:prstGeom prst="rect">
            <a:avLst/>
          </a:prstGeom>
        </p:spPr>
      </p:pic>
      <p:sp>
        <p:nvSpPr>
          <p:cNvPr id="30" name="Title 15">
            <a:extLst>
              <a:ext uri="{FF2B5EF4-FFF2-40B4-BE49-F238E27FC236}">
                <a16:creationId xmlns:a16="http://schemas.microsoft.com/office/drawing/2014/main" id="{95509E77-7D19-DD4B-8235-472264010374}"/>
              </a:ext>
            </a:extLst>
          </p:cNvPr>
          <p:cNvSpPr>
            <a:spLocks noGrp="1"/>
          </p:cNvSpPr>
          <p:nvPr>
            <p:ph type="title"/>
          </p:nvPr>
        </p:nvSpPr>
        <p:spPr>
          <a:xfrm>
            <a:off x="932180" y="369154"/>
            <a:ext cx="5553680" cy="1575435"/>
          </a:xfrm>
        </p:spPr>
        <p:txBody>
          <a:bodyPr/>
          <a:lstStyle/>
          <a:p>
            <a:r>
              <a:rPr lang="en-GB" b="1" dirty="0"/>
              <a:t>WHERE IS BIRMINGHAM?</a:t>
            </a:r>
            <a:endParaRPr lang="en-US" b="1" dirty="0"/>
          </a:p>
        </p:txBody>
      </p:sp>
    </p:spTree>
    <p:extLst>
      <p:ext uri="{BB962C8B-B14F-4D97-AF65-F5344CB8AC3E}">
        <p14:creationId xmlns:p14="http://schemas.microsoft.com/office/powerpoint/2010/main" val="13069034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3218" y="618936"/>
            <a:ext cx="4997263" cy="7068708"/>
          </a:xfrm>
          <a:prstGeom prst="rect">
            <a:avLst/>
          </a:prstGeom>
        </p:spPr>
      </p:pic>
      <p:sp>
        <p:nvSpPr>
          <p:cNvPr id="11" name="Title 9">
            <a:extLst>
              <a:ext uri="{FF2B5EF4-FFF2-40B4-BE49-F238E27FC236}">
                <a16:creationId xmlns:a16="http://schemas.microsoft.com/office/drawing/2014/main" id="{EA318CA3-842B-9642-8F4F-69E933AECEBF}"/>
              </a:ext>
            </a:extLst>
          </p:cNvPr>
          <p:cNvSpPr>
            <a:spLocks noGrp="1"/>
          </p:cNvSpPr>
          <p:nvPr>
            <p:ph type="title"/>
          </p:nvPr>
        </p:nvSpPr>
        <p:spPr>
          <a:xfrm>
            <a:off x="932180" y="148407"/>
            <a:ext cx="10327640" cy="1575435"/>
          </a:xfrm>
        </p:spPr>
        <p:txBody>
          <a:bodyPr>
            <a:noAutofit/>
          </a:bodyPr>
          <a:lstStyle/>
          <a:p>
            <a:r>
              <a:rPr lang="en-GB" b="1" dirty="0"/>
              <a:t>WHO TAKES PART?</a:t>
            </a:r>
            <a:endParaRPr lang="en-US" b="1" dirty="0"/>
          </a:p>
        </p:txBody>
      </p:sp>
      <p:sp>
        <p:nvSpPr>
          <p:cNvPr id="12" name="Content Placeholder 6">
            <a:extLst>
              <a:ext uri="{FF2B5EF4-FFF2-40B4-BE49-F238E27FC236}">
                <a16:creationId xmlns:a16="http://schemas.microsoft.com/office/drawing/2014/main" id="{6428C8C8-406E-5045-B61C-3C907351DFB0}"/>
              </a:ext>
            </a:extLst>
          </p:cNvPr>
          <p:cNvSpPr>
            <a:spLocks noGrp="1"/>
          </p:cNvSpPr>
          <p:nvPr>
            <p:ph idx="4294967295"/>
          </p:nvPr>
        </p:nvSpPr>
        <p:spPr>
          <a:xfrm>
            <a:off x="932180" y="1473342"/>
            <a:ext cx="10327640" cy="373679"/>
          </a:xfrm>
          <a:prstGeom prst="rect">
            <a:avLst/>
          </a:prstGeom>
        </p:spPr>
        <p:txBody>
          <a:bodyPr>
            <a:noAutofit/>
          </a:bodyPr>
          <a:lstStyle/>
          <a:p>
            <a:pPr marL="0" indent="0">
              <a:buNone/>
            </a:pPr>
            <a:r>
              <a:rPr lang="en-GB" sz="1800" dirty="0">
                <a:latin typeface="Arial" charset="0"/>
                <a:ea typeface="Arial" charset="0"/>
                <a:cs typeface="Arial" charset="0"/>
              </a:rPr>
              <a:t>Over 6500 athletes and officials from 72 nations and territories will take part in the Birmingham 2022 Commonwealth Games.</a:t>
            </a:r>
          </a:p>
        </p:txBody>
      </p:sp>
      <p:grpSp>
        <p:nvGrpSpPr>
          <p:cNvPr id="13" name="Group 12" descr="Thumbnail image of a YouTube clip of various nations in the Gold Coast 2018 Commonwealth Games opening ceremony"/>
          <p:cNvGrpSpPr/>
          <p:nvPr/>
        </p:nvGrpSpPr>
        <p:grpSpPr>
          <a:xfrm>
            <a:off x="3252704" y="2198480"/>
            <a:ext cx="6252946" cy="3505196"/>
            <a:chOff x="2552054" y="1944590"/>
            <a:chExt cx="6655446" cy="3730824"/>
          </a:xfrm>
        </p:grpSpPr>
        <p:sp>
          <p:nvSpPr>
            <p:cNvPr id="14" name="Rectangle 13">
              <a:hlinkClick r:id="rId4"/>
            </p:cNvPr>
            <p:cNvSpPr/>
            <p:nvPr/>
          </p:nvSpPr>
          <p:spPr>
            <a:xfrm>
              <a:off x="2552054" y="1944590"/>
              <a:ext cx="6655446" cy="3730824"/>
            </a:xfrm>
            <a:prstGeom prst="rect">
              <a:avLst/>
            </a:prstGeom>
            <a:blipFill>
              <a:blip r:embed="rId5" cstate="screen">
                <a:extLst>
                  <a:ext uri="{28A0092B-C50C-407E-A947-70E740481C1C}">
                    <a14:useLocalDpi xmlns:a14="http://schemas.microsoft.com/office/drawing/2010/main"/>
                  </a:ext>
                </a:extLst>
              </a:blip>
              <a:stretch>
                <a:fillRect/>
              </a:stretch>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17" name="Oval 16">
              <a:hlinkClick r:id="rId4"/>
              <a:extLst>
                <a:ext uri="{FF2B5EF4-FFF2-40B4-BE49-F238E27FC236}">
                  <a16:creationId xmlns:a16="http://schemas.microsoft.com/office/drawing/2014/main" id="{888C2306-585C-D54D-8576-170C1223155C}"/>
                </a:ext>
                <a:ext uri="{C183D7F6-B498-43B3-948B-1728B52AA6E4}">
                  <adec:decorative xmlns:adec="http://schemas.microsoft.com/office/drawing/2017/decorative" val="1"/>
                </a:ext>
              </a:extLst>
            </p:cNvPr>
            <p:cNvSpPr/>
            <p:nvPr/>
          </p:nvSpPr>
          <p:spPr>
            <a:xfrm>
              <a:off x="5114192" y="2982697"/>
              <a:ext cx="1531170" cy="15311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18" name="Picture 17">
              <a:hlinkClick r:id="rId4"/>
              <a:extLst>
                <a:ext uri="{FF2B5EF4-FFF2-40B4-BE49-F238E27FC236}">
                  <a16:creationId xmlns:a16="http://schemas.microsoft.com/office/drawing/2014/main" id="{E3C12EC0-C98B-3B44-BAE1-8E5C1424AEFA}"/>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57616" y="3274660"/>
              <a:ext cx="838418" cy="925280"/>
            </a:xfrm>
            <a:prstGeom prst="rect">
              <a:avLst/>
            </a:prstGeom>
          </p:spPr>
        </p:pic>
      </p:grpSp>
      <p:pic>
        <p:nvPicPr>
          <p:cNvPr id="25" name="Picture 24">
            <a:extLst>
              <a:ext uri="{FF2B5EF4-FFF2-40B4-BE49-F238E27FC236}">
                <a16:creationId xmlns:a16="http://schemas.microsoft.com/office/drawing/2014/main" id="{B9D9AF0A-391D-4F4F-84B1-5EBA5E828D33}"/>
              </a:ext>
              <a:ext uri="{C183D7F6-B498-43B3-948B-1728B52AA6E4}">
                <adec:decorative xmlns:adec="http://schemas.microsoft.com/office/drawing/2017/decorative" val="1"/>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093704" y="1165608"/>
            <a:ext cx="3650341" cy="219419"/>
          </a:xfrm>
          <a:prstGeom prst="rect">
            <a:avLst/>
          </a:prstGeom>
        </p:spPr>
      </p:pic>
    </p:spTree>
    <p:extLst>
      <p:ext uri="{BB962C8B-B14F-4D97-AF65-F5344CB8AC3E}">
        <p14:creationId xmlns:p14="http://schemas.microsoft.com/office/powerpoint/2010/main" val="21432209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Barbados">
            <a:extLst>
              <a:ext uri="{FF2B5EF4-FFF2-40B4-BE49-F238E27FC236}">
                <a16:creationId xmlns:a16="http://schemas.microsoft.com/office/drawing/2014/main" id="{4B1908C6-B4C7-7840-8BF7-9F340AFE261D}"/>
              </a:ext>
            </a:extLst>
          </p:cNvPr>
          <p:cNvGrpSpPr/>
          <p:nvPr/>
        </p:nvGrpSpPr>
        <p:grpSpPr>
          <a:xfrm>
            <a:off x="6360580" y="4706888"/>
            <a:ext cx="1478973" cy="794883"/>
            <a:chOff x="6360580" y="4706888"/>
            <a:chExt cx="1478973" cy="794883"/>
          </a:xfrm>
        </p:grpSpPr>
        <p:sp>
          <p:nvSpPr>
            <p:cNvPr id="40" name="Rectangle 39">
              <a:extLst>
                <a:ext uri="{FF2B5EF4-FFF2-40B4-BE49-F238E27FC236}">
                  <a16:creationId xmlns:a16="http://schemas.microsoft.com/office/drawing/2014/main" id="{570AA4F1-A17C-364F-8ADA-8612C6E7D217}"/>
                </a:ext>
                <a:ext uri="{C183D7F6-B498-43B3-948B-1728B52AA6E4}">
                  <adec:decorative xmlns:adec="http://schemas.microsoft.com/office/drawing/2017/decorative" val="1"/>
                </a:ext>
              </a:extLst>
            </p:cNvPr>
            <p:cNvSpPr/>
            <p:nvPr/>
          </p:nvSpPr>
          <p:spPr>
            <a:xfrm rot="21480000">
              <a:off x="6360580" y="4706888"/>
              <a:ext cx="1445243" cy="79488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51" name="Content Placeholder 2">
              <a:extLst>
                <a:ext uri="{FF2B5EF4-FFF2-40B4-BE49-F238E27FC236}">
                  <a16:creationId xmlns:a16="http://schemas.microsoft.com/office/drawing/2014/main" id="{FF20F138-B70B-4847-936A-E16AAEC7279D}"/>
                </a:ext>
              </a:extLst>
            </p:cNvPr>
            <p:cNvSpPr txBox="1">
              <a:spLocks/>
            </p:cNvSpPr>
            <p:nvPr/>
          </p:nvSpPr>
          <p:spPr>
            <a:xfrm>
              <a:off x="6386415" y="4954315"/>
              <a:ext cx="1453138" cy="54683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16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chemeClr val="bg1"/>
                  </a:solidFill>
                  <a:latin typeface="Arial" panose="020B0604020202020204" pitchFamily="34" charset="0"/>
                </a:rPr>
                <a:t>Barbados</a:t>
              </a:r>
            </a:p>
          </p:txBody>
        </p:sp>
      </p:grpSp>
      <p:grpSp>
        <p:nvGrpSpPr>
          <p:cNvPr id="12" name="England">
            <a:extLst>
              <a:ext uri="{FF2B5EF4-FFF2-40B4-BE49-F238E27FC236}">
                <a16:creationId xmlns:a16="http://schemas.microsoft.com/office/drawing/2014/main" id="{B221C735-3967-744F-A364-F6D476B7833B}"/>
              </a:ext>
            </a:extLst>
          </p:cNvPr>
          <p:cNvGrpSpPr/>
          <p:nvPr/>
        </p:nvGrpSpPr>
        <p:grpSpPr>
          <a:xfrm>
            <a:off x="4321820" y="4712547"/>
            <a:ext cx="1477588" cy="794884"/>
            <a:chOff x="4321820" y="4712547"/>
            <a:chExt cx="1477588" cy="794884"/>
          </a:xfrm>
        </p:grpSpPr>
        <p:sp>
          <p:nvSpPr>
            <p:cNvPr id="39" name="Rectangle 38">
              <a:extLst>
                <a:ext uri="{FF2B5EF4-FFF2-40B4-BE49-F238E27FC236}">
                  <a16:creationId xmlns:a16="http://schemas.microsoft.com/office/drawing/2014/main" id="{8268933C-4A12-DF49-897C-238EE6691172}"/>
                </a:ext>
                <a:ext uri="{C183D7F6-B498-43B3-948B-1728B52AA6E4}">
                  <adec:decorative xmlns:adec="http://schemas.microsoft.com/office/drawing/2017/decorative" val="1"/>
                </a:ext>
              </a:extLst>
            </p:cNvPr>
            <p:cNvSpPr/>
            <p:nvPr/>
          </p:nvSpPr>
          <p:spPr>
            <a:xfrm rot="21480000">
              <a:off x="4321820" y="4712547"/>
              <a:ext cx="1445243" cy="7948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50" name="Content Placeholder 2">
              <a:extLst>
                <a:ext uri="{FF2B5EF4-FFF2-40B4-BE49-F238E27FC236}">
                  <a16:creationId xmlns:a16="http://schemas.microsoft.com/office/drawing/2014/main" id="{7B976D88-7D88-2B4B-B011-484AFD865B5B}"/>
                </a:ext>
              </a:extLst>
            </p:cNvPr>
            <p:cNvSpPr txBox="1">
              <a:spLocks/>
            </p:cNvSpPr>
            <p:nvPr/>
          </p:nvSpPr>
          <p:spPr>
            <a:xfrm>
              <a:off x="4365594" y="4929918"/>
              <a:ext cx="1433814" cy="5053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16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chemeClr val="bg1"/>
                  </a:solidFill>
                  <a:latin typeface="Arial" panose="020B0604020202020204" pitchFamily="34" charset="0"/>
                </a:rPr>
                <a:t>England</a:t>
              </a:r>
            </a:p>
          </p:txBody>
        </p:sp>
      </p:grpSp>
      <p:grpSp>
        <p:nvGrpSpPr>
          <p:cNvPr id="7" name="Malaysia">
            <a:extLst>
              <a:ext uri="{FF2B5EF4-FFF2-40B4-BE49-F238E27FC236}">
                <a16:creationId xmlns:a16="http://schemas.microsoft.com/office/drawing/2014/main" id="{10C0278C-1A9B-5A4E-9553-F1531EEB8D28}"/>
              </a:ext>
            </a:extLst>
          </p:cNvPr>
          <p:cNvGrpSpPr/>
          <p:nvPr/>
        </p:nvGrpSpPr>
        <p:grpSpPr>
          <a:xfrm>
            <a:off x="9368189" y="3519279"/>
            <a:ext cx="1473464" cy="794884"/>
            <a:chOff x="9368189" y="3519279"/>
            <a:chExt cx="1473464" cy="794884"/>
          </a:xfrm>
        </p:grpSpPr>
        <p:sp>
          <p:nvSpPr>
            <p:cNvPr id="38" name="Rectangle 37">
              <a:extLst>
                <a:ext uri="{FF2B5EF4-FFF2-40B4-BE49-F238E27FC236}">
                  <a16:creationId xmlns:a16="http://schemas.microsoft.com/office/drawing/2014/main" id="{D487FE56-CE50-064A-8506-42DC420EAFA8}"/>
                </a:ext>
                <a:ext uri="{C183D7F6-B498-43B3-948B-1728B52AA6E4}">
                  <adec:decorative xmlns:adec="http://schemas.microsoft.com/office/drawing/2017/decorative" val="1"/>
                </a:ext>
              </a:extLst>
            </p:cNvPr>
            <p:cNvSpPr/>
            <p:nvPr/>
          </p:nvSpPr>
          <p:spPr>
            <a:xfrm rot="21480000">
              <a:off x="9368189" y="3519279"/>
              <a:ext cx="1445243" cy="7948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47" name="Content Placeholder 2">
              <a:extLst>
                <a:ext uri="{FF2B5EF4-FFF2-40B4-BE49-F238E27FC236}">
                  <a16:creationId xmlns:a16="http://schemas.microsoft.com/office/drawing/2014/main" id="{7B976D88-7D88-2B4B-B011-484AFD865B5B}"/>
                </a:ext>
              </a:extLst>
            </p:cNvPr>
            <p:cNvSpPr txBox="1">
              <a:spLocks/>
            </p:cNvSpPr>
            <p:nvPr/>
          </p:nvSpPr>
          <p:spPr>
            <a:xfrm>
              <a:off x="9407839" y="3742866"/>
              <a:ext cx="1433814" cy="5053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16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chemeClr val="bg1"/>
                  </a:solidFill>
                  <a:latin typeface="Arial" panose="020B0604020202020204" pitchFamily="34" charset="0"/>
                </a:rPr>
                <a:t>Malaysia</a:t>
              </a:r>
            </a:p>
          </p:txBody>
        </p:sp>
      </p:grpSp>
      <p:grpSp>
        <p:nvGrpSpPr>
          <p:cNvPr id="8" name="Cyprus">
            <a:extLst>
              <a:ext uri="{FF2B5EF4-FFF2-40B4-BE49-F238E27FC236}">
                <a16:creationId xmlns:a16="http://schemas.microsoft.com/office/drawing/2014/main" id="{909B99C7-5451-264E-BBC8-536B328798E2}"/>
              </a:ext>
            </a:extLst>
          </p:cNvPr>
          <p:cNvGrpSpPr/>
          <p:nvPr/>
        </p:nvGrpSpPr>
        <p:grpSpPr>
          <a:xfrm>
            <a:off x="7327697" y="3514776"/>
            <a:ext cx="1469670" cy="794884"/>
            <a:chOff x="7327697" y="3514776"/>
            <a:chExt cx="1469670" cy="794884"/>
          </a:xfrm>
        </p:grpSpPr>
        <p:sp>
          <p:nvSpPr>
            <p:cNvPr id="32" name="Rectangle 31">
              <a:extLst>
                <a:ext uri="{FF2B5EF4-FFF2-40B4-BE49-F238E27FC236}">
                  <a16:creationId xmlns:a16="http://schemas.microsoft.com/office/drawing/2014/main" id="{C4D3D722-0A19-6E49-8529-C425D03FD250}"/>
                </a:ext>
                <a:ext uri="{C183D7F6-B498-43B3-948B-1728B52AA6E4}">
                  <adec:decorative xmlns:adec="http://schemas.microsoft.com/office/drawing/2017/decorative" val="1"/>
                </a:ext>
              </a:extLst>
            </p:cNvPr>
            <p:cNvSpPr/>
            <p:nvPr/>
          </p:nvSpPr>
          <p:spPr>
            <a:xfrm rot="21480000">
              <a:off x="7352123" y="3514776"/>
              <a:ext cx="1445244" cy="7948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33" name="Content Placeholder 2">
              <a:extLst>
                <a:ext uri="{FF2B5EF4-FFF2-40B4-BE49-F238E27FC236}">
                  <a16:creationId xmlns:a16="http://schemas.microsoft.com/office/drawing/2014/main" id="{F8F7E24A-F2F2-8147-9582-00D90ED89DD8}"/>
                </a:ext>
              </a:extLst>
            </p:cNvPr>
            <p:cNvSpPr txBox="1">
              <a:spLocks/>
            </p:cNvSpPr>
            <p:nvPr/>
          </p:nvSpPr>
          <p:spPr>
            <a:xfrm>
              <a:off x="7327697" y="3783810"/>
              <a:ext cx="1453139" cy="32067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16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chemeClr val="bg1"/>
                  </a:solidFill>
                  <a:latin typeface="Arial" panose="020B0604020202020204" pitchFamily="34" charset="0"/>
                </a:rPr>
                <a:t>Cyprus</a:t>
              </a:r>
            </a:p>
          </p:txBody>
        </p:sp>
      </p:grpSp>
      <p:grpSp>
        <p:nvGrpSpPr>
          <p:cNvPr id="9" name="Ghana">
            <a:extLst>
              <a:ext uri="{FF2B5EF4-FFF2-40B4-BE49-F238E27FC236}">
                <a16:creationId xmlns:a16="http://schemas.microsoft.com/office/drawing/2014/main" id="{CE20F8E1-97BF-594A-9369-E09EB2C38746}"/>
              </a:ext>
            </a:extLst>
          </p:cNvPr>
          <p:cNvGrpSpPr/>
          <p:nvPr/>
        </p:nvGrpSpPr>
        <p:grpSpPr>
          <a:xfrm>
            <a:off x="5345608" y="3516312"/>
            <a:ext cx="1458991" cy="864804"/>
            <a:chOff x="5345608" y="3516312"/>
            <a:chExt cx="1458991" cy="864804"/>
          </a:xfrm>
        </p:grpSpPr>
        <p:sp>
          <p:nvSpPr>
            <p:cNvPr id="29" name="Rectangle 28">
              <a:extLst>
                <a:ext uri="{FF2B5EF4-FFF2-40B4-BE49-F238E27FC236}">
                  <a16:creationId xmlns:a16="http://schemas.microsoft.com/office/drawing/2014/main" id="{570AA4F1-A17C-364F-8ADA-8612C6E7D217}"/>
                </a:ext>
                <a:ext uri="{C183D7F6-B498-43B3-948B-1728B52AA6E4}">
                  <adec:decorative xmlns:adec="http://schemas.microsoft.com/office/drawing/2017/decorative" val="1"/>
                </a:ext>
              </a:extLst>
            </p:cNvPr>
            <p:cNvSpPr/>
            <p:nvPr/>
          </p:nvSpPr>
          <p:spPr>
            <a:xfrm rot="21480000">
              <a:off x="5356527" y="3516312"/>
              <a:ext cx="1445243" cy="79488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30" name="Content Placeholder 2">
              <a:extLst>
                <a:ext uri="{FF2B5EF4-FFF2-40B4-BE49-F238E27FC236}">
                  <a16:creationId xmlns:a16="http://schemas.microsoft.com/office/drawing/2014/main" id="{6360886D-B3C8-F64A-BB2D-696621D79162}"/>
                </a:ext>
              </a:extLst>
            </p:cNvPr>
            <p:cNvSpPr txBox="1">
              <a:spLocks/>
            </p:cNvSpPr>
            <p:nvPr/>
          </p:nvSpPr>
          <p:spPr>
            <a:xfrm>
              <a:off x="5345608" y="3595671"/>
              <a:ext cx="1458991" cy="78544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16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br>
                <a:rPr lang="en-GB" dirty="0">
                  <a:solidFill>
                    <a:schemeClr val="bg1"/>
                  </a:solidFill>
                  <a:latin typeface="Arial" panose="020B0604020202020204" pitchFamily="34" charset="0"/>
                </a:rPr>
              </a:br>
              <a:r>
                <a:rPr lang="en-GB" dirty="0">
                  <a:solidFill>
                    <a:schemeClr val="bg1"/>
                  </a:solidFill>
                  <a:latin typeface="Arial" panose="020B0604020202020204" pitchFamily="34" charset="0"/>
                </a:rPr>
                <a:t>Ghana</a:t>
              </a:r>
            </a:p>
          </p:txBody>
        </p:sp>
      </p:grpSp>
      <p:grpSp>
        <p:nvGrpSpPr>
          <p:cNvPr id="10" name="India">
            <a:extLst>
              <a:ext uri="{FF2B5EF4-FFF2-40B4-BE49-F238E27FC236}">
                <a16:creationId xmlns:a16="http://schemas.microsoft.com/office/drawing/2014/main" id="{4B7795A7-62F8-D043-9EE1-FEA29EB58931}"/>
              </a:ext>
            </a:extLst>
          </p:cNvPr>
          <p:cNvGrpSpPr/>
          <p:nvPr/>
        </p:nvGrpSpPr>
        <p:grpSpPr>
          <a:xfrm>
            <a:off x="3308996" y="3521971"/>
            <a:ext cx="1454014" cy="794884"/>
            <a:chOff x="3308996" y="3521971"/>
            <a:chExt cx="1454014" cy="794884"/>
          </a:xfrm>
        </p:grpSpPr>
        <p:sp>
          <p:nvSpPr>
            <p:cNvPr id="28" name="Rectangle 27">
              <a:extLst>
                <a:ext uri="{FF2B5EF4-FFF2-40B4-BE49-F238E27FC236}">
                  <a16:creationId xmlns:a16="http://schemas.microsoft.com/office/drawing/2014/main" id="{8268933C-4A12-DF49-897C-238EE6691172}"/>
                </a:ext>
                <a:ext uri="{C183D7F6-B498-43B3-948B-1728B52AA6E4}">
                  <adec:decorative xmlns:adec="http://schemas.microsoft.com/office/drawing/2017/decorative" val="1"/>
                </a:ext>
              </a:extLst>
            </p:cNvPr>
            <p:cNvSpPr/>
            <p:nvPr/>
          </p:nvSpPr>
          <p:spPr>
            <a:xfrm rot="21480000">
              <a:off x="3317767" y="3521971"/>
              <a:ext cx="1445243" cy="7948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44" name="Content Placeholder 2">
              <a:extLst>
                <a:ext uri="{FF2B5EF4-FFF2-40B4-BE49-F238E27FC236}">
                  <a16:creationId xmlns:a16="http://schemas.microsoft.com/office/drawing/2014/main" id="{FF20F138-B70B-4847-936A-E16AAEC7279D}"/>
                </a:ext>
              </a:extLst>
            </p:cNvPr>
            <p:cNvSpPr txBox="1">
              <a:spLocks/>
            </p:cNvSpPr>
            <p:nvPr/>
          </p:nvSpPr>
          <p:spPr>
            <a:xfrm>
              <a:off x="3308996" y="3797108"/>
              <a:ext cx="1453138" cy="36925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16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chemeClr val="bg1"/>
                  </a:solidFill>
                  <a:latin typeface="Arial" panose="020B0604020202020204" pitchFamily="34" charset="0"/>
                </a:rPr>
                <a:t>India</a:t>
              </a:r>
            </a:p>
          </p:txBody>
        </p:sp>
      </p:grpSp>
      <p:grpSp>
        <p:nvGrpSpPr>
          <p:cNvPr id="11" name="Jamaica">
            <a:extLst>
              <a:ext uri="{FF2B5EF4-FFF2-40B4-BE49-F238E27FC236}">
                <a16:creationId xmlns:a16="http://schemas.microsoft.com/office/drawing/2014/main" id="{9913C586-02E9-2540-A832-53BEAFD467E8}"/>
              </a:ext>
            </a:extLst>
          </p:cNvPr>
          <p:cNvGrpSpPr/>
          <p:nvPr/>
        </p:nvGrpSpPr>
        <p:grpSpPr>
          <a:xfrm>
            <a:off x="1288175" y="3517754"/>
            <a:ext cx="1447972" cy="794884"/>
            <a:chOff x="1288175" y="3517754"/>
            <a:chExt cx="1447972" cy="794884"/>
          </a:xfrm>
        </p:grpSpPr>
        <p:sp>
          <p:nvSpPr>
            <p:cNvPr id="27" name="Rectangle 26">
              <a:extLst>
                <a:ext uri="{FF2B5EF4-FFF2-40B4-BE49-F238E27FC236}">
                  <a16:creationId xmlns:a16="http://schemas.microsoft.com/office/drawing/2014/main" id="{D487FE56-CE50-064A-8506-42DC420EAFA8}"/>
                </a:ext>
                <a:ext uri="{C183D7F6-B498-43B3-948B-1728B52AA6E4}">
                  <adec:decorative xmlns:adec="http://schemas.microsoft.com/office/drawing/2017/decorative" val="1"/>
                </a:ext>
              </a:extLst>
            </p:cNvPr>
            <p:cNvSpPr/>
            <p:nvPr/>
          </p:nvSpPr>
          <p:spPr>
            <a:xfrm rot="21480000">
              <a:off x="1290904" y="3517754"/>
              <a:ext cx="1445243" cy="7948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43" name="Content Placeholder 2">
              <a:extLst>
                <a:ext uri="{FF2B5EF4-FFF2-40B4-BE49-F238E27FC236}">
                  <a16:creationId xmlns:a16="http://schemas.microsoft.com/office/drawing/2014/main" id="{7B976D88-7D88-2B4B-B011-484AFD865B5B}"/>
                </a:ext>
              </a:extLst>
            </p:cNvPr>
            <p:cNvSpPr txBox="1">
              <a:spLocks/>
            </p:cNvSpPr>
            <p:nvPr/>
          </p:nvSpPr>
          <p:spPr>
            <a:xfrm>
              <a:off x="1288175" y="3772711"/>
              <a:ext cx="1433814" cy="5053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16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chemeClr val="bg1"/>
                  </a:solidFill>
                  <a:latin typeface="Arial" panose="020B0604020202020204" pitchFamily="34" charset="0"/>
                </a:rPr>
                <a:t>Jamaica</a:t>
              </a:r>
            </a:p>
          </p:txBody>
        </p:sp>
      </p:grpSp>
      <p:grpSp>
        <p:nvGrpSpPr>
          <p:cNvPr id="6" name="Gibraltar">
            <a:extLst>
              <a:ext uri="{FF2B5EF4-FFF2-40B4-BE49-F238E27FC236}">
                <a16:creationId xmlns:a16="http://schemas.microsoft.com/office/drawing/2014/main" id="{7844E67B-3276-094E-9A5B-FDEC4D85DFFA}"/>
              </a:ext>
            </a:extLst>
          </p:cNvPr>
          <p:cNvGrpSpPr/>
          <p:nvPr/>
        </p:nvGrpSpPr>
        <p:grpSpPr>
          <a:xfrm>
            <a:off x="9365460" y="2312583"/>
            <a:ext cx="1445243" cy="794884"/>
            <a:chOff x="9365460" y="2312583"/>
            <a:chExt cx="1445243" cy="794884"/>
          </a:xfrm>
        </p:grpSpPr>
        <p:sp>
          <p:nvSpPr>
            <p:cNvPr id="35" name="Rectangle 34">
              <a:extLst>
                <a:ext uri="{FF2B5EF4-FFF2-40B4-BE49-F238E27FC236}">
                  <a16:creationId xmlns:a16="http://schemas.microsoft.com/office/drawing/2014/main" id="{A5B36152-8C13-A142-B3EF-8D82B49AD842}"/>
                </a:ext>
                <a:ext uri="{C183D7F6-B498-43B3-948B-1728B52AA6E4}">
                  <adec:decorative xmlns:adec="http://schemas.microsoft.com/office/drawing/2017/decorative" val="1"/>
                </a:ext>
              </a:extLst>
            </p:cNvPr>
            <p:cNvSpPr/>
            <p:nvPr/>
          </p:nvSpPr>
          <p:spPr>
            <a:xfrm rot="21480000">
              <a:off x="9365460" y="2312583"/>
              <a:ext cx="1445243" cy="7948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36" name="Content Placeholder 2">
              <a:extLst>
                <a:ext uri="{FF2B5EF4-FFF2-40B4-BE49-F238E27FC236}">
                  <a16:creationId xmlns:a16="http://schemas.microsoft.com/office/drawing/2014/main" id="{7B976D88-7D88-2B4B-B011-484AFD865B5B}"/>
                </a:ext>
              </a:extLst>
            </p:cNvPr>
            <p:cNvSpPr txBox="1">
              <a:spLocks/>
            </p:cNvSpPr>
            <p:nvPr/>
          </p:nvSpPr>
          <p:spPr>
            <a:xfrm>
              <a:off x="9365460" y="2580341"/>
              <a:ext cx="1433814" cy="5053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16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chemeClr val="bg1"/>
                  </a:solidFill>
                  <a:latin typeface="Arial" panose="020B0604020202020204" pitchFamily="34" charset="0"/>
                </a:rPr>
                <a:t>Gibraltar</a:t>
              </a:r>
            </a:p>
          </p:txBody>
        </p:sp>
      </p:grpSp>
      <p:grpSp>
        <p:nvGrpSpPr>
          <p:cNvPr id="5" name="Uganda">
            <a:extLst>
              <a:ext uri="{FF2B5EF4-FFF2-40B4-BE49-F238E27FC236}">
                <a16:creationId xmlns:a16="http://schemas.microsoft.com/office/drawing/2014/main" id="{095AD909-6A72-9341-8C6A-F8293B9FA8C8}"/>
              </a:ext>
            </a:extLst>
          </p:cNvPr>
          <p:cNvGrpSpPr/>
          <p:nvPr/>
        </p:nvGrpSpPr>
        <p:grpSpPr>
          <a:xfrm>
            <a:off x="7358553" y="2300690"/>
            <a:ext cx="1458674" cy="794884"/>
            <a:chOff x="7358553" y="2300690"/>
            <a:chExt cx="1458674" cy="794884"/>
          </a:xfrm>
        </p:grpSpPr>
        <p:sp>
          <p:nvSpPr>
            <p:cNvPr id="26" name="Rectangle 25">
              <a:extLst>
                <a:ext uri="{FF2B5EF4-FFF2-40B4-BE49-F238E27FC236}">
                  <a16:creationId xmlns:a16="http://schemas.microsoft.com/office/drawing/2014/main" id="{52A0C391-99F3-5445-9E74-B11A801E367B}"/>
                </a:ext>
                <a:ext uri="{C183D7F6-B498-43B3-948B-1728B52AA6E4}">
                  <adec:decorative xmlns:adec="http://schemas.microsoft.com/office/drawing/2017/decorative" val="1"/>
                </a:ext>
              </a:extLst>
            </p:cNvPr>
            <p:cNvSpPr/>
            <p:nvPr/>
          </p:nvSpPr>
          <p:spPr>
            <a:xfrm rot="21480000">
              <a:off x="7358553" y="2300690"/>
              <a:ext cx="1445243" cy="7948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41" name="Content Placeholder 2">
              <a:extLst>
                <a:ext uri="{FF2B5EF4-FFF2-40B4-BE49-F238E27FC236}">
                  <a16:creationId xmlns:a16="http://schemas.microsoft.com/office/drawing/2014/main" id="{7B976D88-7D88-2B4B-B011-484AFD865B5B}"/>
                </a:ext>
              </a:extLst>
            </p:cNvPr>
            <p:cNvSpPr txBox="1">
              <a:spLocks/>
            </p:cNvSpPr>
            <p:nvPr/>
          </p:nvSpPr>
          <p:spPr>
            <a:xfrm>
              <a:off x="7383413" y="2551351"/>
              <a:ext cx="1433814" cy="5053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16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chemeClr val="bg1"/>
                  </a:solidFill>
                  <a:latin typeface="Arial" panose="020B0604020202020204" pitchFamily="34" charset="0"/>
                </a:rPr>
                <a:t>Uganda</a:t>
              </a:r>
            </a:p>
          </p:txBody>
        </p:sp>
      </p:grpSp>
      <p:grpSp>
        <p:nvGrpSpPr>
          <p:cNvPr id="4" name="Canada">
            <a:extLst>
              <a:ext uri="{FF2B5EF4-FFF2-40B4-BE49-F238E27FC236}">
                <a16:creationId xmlns:a16="http://schemas.microsoft.com/office/drawing/2014/main" id="{86C7C5EF-B0CB-FA4A-9800-EBA7FDACBE83}"/>
              </a:ext>
            </a:extLst>
          </p:cNvPr>
          <p:cNvGrpSpPr/>
          <p:nvPr/>
        </p:nvGrpSpPr>
        <p:grpSpPr>
          <a:xfrm>
            <a:off x="5344910" y="2311057"/>
            <a:ext cx="1456860" cy="794884"/>
            <a:chOff x="5344910" y="2311057"/>
            <a:chExt cx="1456860" cy="794884"/>
          </a:xfrm>
        </p:grpSpPr>
        <p:sp>
          <p:nvSpPr>
            <p:cNvPr id="22" name="Rectangle 21">
              <a:extLst>
                <a:ext uri="{FF2B5EF4-FFF2-40B4-BE49-F238E27FC236}">
                  <a16:creationId xmlns:a16="http://schemas.microsoft.com/office/drawing/2014/main" id="{0C1CBEC3-9759-4742-AAD7-3ADBA8F43F6C}"/>
                </a:ext>
                <a:ext uri="{C183D7F6-B498-43B3-948B-1728B52AA6E4}">
                  <adec:decorative xmlns:adec="http://schemas.microsoft.com/office/drawing/2017/decorative" val="1"/>
                </a:ext>
              </a:extLst>
            </p:cNvPr>
            <p:cNvSpPr/>
            <p:nvPr/>
          </p:nvSpPr>
          <p:spPr>
            <a:xfrm rot="21480000">
              <a:off x="5356527" y="2311057"/>
              <a:ext cx="1445243" cy="7948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3" name="Content Placeholder 2">
              <a:extLst>
                <a:ext uri="{FF2B5EF4-FFF2-40B4-BE49-F238E27FC236}">
                  <a16:creationId xmlns:a16="http://schemas.microsoft.com/office/drawing/2014/main" id="{FF20F138-B70B-4847-936A-E16AAEC7279D}"/>
                </a:ext>
              </a:extLst>
            </p:cNvPr>
            <p:cNvSpPr txBox="1">
              <a:spLocks/>
            </p:cNvSpPr>
            <p:nvPr/>
          </p:nvSpPr>
          <p:spPr>
            <a:xfrm>
              <a:off x="5344910" y="2603213"/>
              <a:ext cx="1453138" cy="38749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16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chemeClr val="bg1"/>
                  </a:solidFill>
                  <a:latin typeface="Arial" panose="020B0604020202020204" pitchFamily="34" charset="0"/>
                </a:rPr>
                <a:t>Canada</a:t>
              </a:r>
            </a:p>
          </p:txBody>
        </p:sp>
      </p:grpSp>
      <p:grpSp>
        <p:nvGrpSpPr>
          <p:cNvPr id="3" name="Tonga">
            <a:extLst>
              <a:ext uri="{FF2B5EF4-FFF2-40B4-BE49-F238E27FC236}">
                <a16:creationId xmlns:a16="http://schemas.microsoft.com/office/drawing/2014/main" id="{490D5214-D075-2E4B-8BE9-88F991B87502}"/>
              </a:ext>
            </a:extLst>
          </p:cNvPr>
          <p:cNvGrpSpPr/>
          <p:nvPr/>
        </p:nvGrpSpPr>
        <p:grpSpPr>
          <a:xfrm>
            <a:off x="3317767" y="2311058"/>
            <a:ext cx="1458015" cy="794883"/>
            <a:chOff x="3317767" y="2311058"/>
            <a:chExt cx="1458015" cy="794883"/>
          </a:xfrm>
        </p:grpSpPr>
        <p:sp>
          <p:nvSpPr>
            <p:cNvPr id="21" name="Rectangle 20">
              <a:extLst>
                <a:ext uri="{FF2B5EF4-FFF2-40B4-BE49-F238E27FC236}">
                  <a16:creationId xmlns:a16="http://schemas.microsoft.com/office/drawing/2014/main" id="{35B0237C-602C-344C-9B4F-1E30423E94F7}"/>
                </a:ext>
                <a:ext uri="{C183D7F6-B498-43B3-948B-1728B52AA6E4}">
                  <adec:decorative xmlns:adec="http://schemas.microsoft.com/office/drawing/2017/decorative" val="1"/>
                </a:ext>
              </a:extLst>
            </p:cNvPr>
            <p:cNvSpPr/>
            <p:nvPr/>
          </p:nvSpPr>
          <p:spPr>
            <a:xfrm rot="21480000">
              <a:off x="3317767" y="2311058"/>
              <a:ext cx="1445243" cy="79488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49" name="Content Placeholder 2">
              <a:extLst>
                <a:ext uri="{FF2B5EF4-FFF2-40B4-BE49-F238E27FC236}">
                  <a16:creationId xmlns:a16="http://schemas.microsoft.com/office/drawing/2014/main" id="{FF20F138-B70B-4847-936A-E16AAEC7279D}"/>
                </a:ext>
              </a:extLst>
            </p:cNvPr>
            <p:cNvSpPr txBox="1">
              <a:spLocks/>
            </p:cNvSpPr>
            <p:nvPr/>
          </p:nvSpPr>
          <p:spPr>
            <a:xfrm>
              <a:off x="3322644" y="2537872"/>
              <a:ext cx="1453138" cy="54683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16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chemeClr val="bg1"/>
                  </a:solidFill>
                  <a:latin typeface="Arial" panose="020B0604020202020204" pitchFamily="34" charset="0"/>
                </a:rPr>
                <a:t>Tonga</a:t>
              </a:r>
            </a:p>
          </p:txBody>
        </p:sp>
      </p:grpSp>
      <p:grpSp>
        <p:nvGrpSpPr>
          <p:cNvPr id="2" name="Australia">
            <a:extLst>
              <a:ext uri="{FF2B5EF4-FFF2-40B4-BE49-F238E27FC236}">
                <a16:creationId xmlns:a16="http://schemas.microsoft.com/office/drawing/2014/main" id="{06953418-94DF-3B44-BB8C-1D1756C21C20}"/>
              </a:ext>
            </a:extLst>
          </p:cNvPr>
          <p:cNvGrpSpPr/>
          <p:nvPr/>
        </p:nvGrpSpPr>
        <p:grpSpPr>
          <a:xfrm>
            <a:off x="1288175" y="2311058"/>
            <a:ext cx="1447462" cy="794884"/>
            <a:chOff x="1288175" y="2311058"/>
            <a:chExt cx="1447462" cy="794884"/>
          </a:xfrm>
        </p:grpSpPr>
        <p:sp>
          <p:nvSpPr>
            <p:cNvPr id="20" name="Rectangle 19">
              <a:extLst>
                <a:ext uri="{FF2B5EF4-FFF2-40B4-BE49-F238E27FC236}">
                  <a16:creationId xmlns:a16="http://schemas.microsoft.com/office/drawing/2014/main" id="{A5B36152-8C13-A142-B3EF-8D82B49AD842}"/>
                </a:ext>
                <a:ext uri="{C183D7F6-B498-43B3-948B-1728B52AA6E4}">
                  <adec:decorative xmlns:adec="http://schemas.microsoft.com/office/drawing/2017/decorative" val="1"/>
                </a:ext>
              </a:extLst>
            </p:cNvPr>
            <p:cNvSpPr/>
            <p:nvPr/>
          </p:nvSpPr>
          <p:spPr>
            <a:xfrm rot="21480000">
              <a:off x="1288175" y="2311058"/>
              <a:ext cx="1445243" cy="7948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48" name="Content Placeholder 2">
              <a:extLst>
                <a:ext uri="{FF2B5EF4-FFF2-40B4-BE49-F238E27FC236}">
                  <a16:creationId xmlns:a16="http://schemas.microsoft.com/office/drawing/2014/main" id="{7B976D88-7D88-2B4B-B011-484AFD865B5B}"/>
                </a:ext>
              </a:extLst>
            </p:cNvPr>
            <p:cNvSpPr txBox="1">
              <a:spLocks/>
            </p:cNvSpPr>
            <p:nvPr/>
          </p:nvSpPr>
          <p:spPr>
            <a:xfrm>
              <a:off x="1301823" y="2537872"/>
              <a:ext cx="1433814" cy="5053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16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chemeClr val="bg1"/>
                  </a:solidFill>
                  <a:latin typeface="Arial" panose="020B0604020202020204" pitchFamily="34" charset="0"/>
                </a:rPr>
                <a:t>Australia</a:t>
              </a:r>
            </a:p>
          </p:txBody>
        </p:sp>
      </p:grpSp>
      <p:sp>
        <p:nvSpPr>
          <p:cNvPr id="15" name="Title 9">
            <a:extLst>
              <a:ext uri="{FF2B5EF4-FFF2-40B4-BE49-F238E27FC236}">
                <a16:creationId xmlns:a16="http://schemas.microsoft.com/office/drawing/2014/main" id="{EA318CA3-842B-9642-8F4F-69E933AECEBF}"/>
              </a:ext>
            </a:extLst>
          </p:cNvPr>
          <p:cNvSpPr>
            <a:spLocks noGrp="1"/>
          </p:cNvSpPr>
          <p:nvPr>
            <p:ph type="title"/>
          </p:nvPr>
        </p:nvSpPr>
        <p:spPr>
          <a:xfrm>
            <a:off x="932180" y="148407"/>
            <a:ext cx="10327640" cy="1575435"/>
          </a:xfrm>
        </p:spPr>
        <p:txBody>
          <a:bodyPr>
            <a:noAutofit/>
          </a:bodyPr>
          <a:lstStyle/>
          <a:p>
            <a:r>
              <a:rPr lang="en-GB" b="1" dirty="0"/>
              <a:t>WHO TAKES PART?</a:t>
            </a:r>
            <a:endParaRPr lang="en-US" b="1" dirty="0"/>
          </a:p>
        </p:txBody>
      </p:sp>
      <p:pic>
        <p:nvPicPr>
          <p:cNvPr id="16" name="Picture 15">
            <a:extLst>
              <a:ext uri="{FF2B5EF4-FFF2-40B4-BE49-F238E27FC236}">
                <a16:creationId xmlns:a16="http://schemas.microsoft.com/office/drawing/2014/main" id="{B9D9AF0A-391D-4F4F-84B1-5EBA5E828D33}"/>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93704" y="1165608"/>
            <a:ext cx="3650341" cy="219419"/>
          </a:xfrm>
          <a:prstGeom prst="rect">
            <a:avLst/>
          </a:prstGeom>
        </p:spPr>
      </p:pic>
      <p:sp>
        <p:nvSpPr>
          <p:cNvPr id="19" name="Content Placeholder 6">
            <a:extLst>
              <a:ext uri="{FF2B5EF4-FFF2-40B4-BE49-F238E27FC236}">
                <a16:creationId xmlns:a16="http://schemas.microsoft.com/office/drawing/2014/main" id="{6428C8C8-406E-5045-B61C-3C907351DFB0}"/>
              </a:ext>
            </a:extLst>
          </p:cNvPr>
          <p:cNvSpPr>
            <a:spLocks noGrp="1"/>
          </p:cNvSpPr>
          <p:nvPr>
            <p:ph idx="4294967295"/>
          </p:nvPr>
        </p:nvSpPr>
        <p:spPr>
          <a:xfrm>
            <a:off x="932180" y="1471231"/>
            <a:ext cx="10327640" cy="373679"/>
          </a:xfrm>
          <a:prstGeom prst="rect">
            <a:avLst/>
          </a:prstGeom>
        </p:spPr>
        <p:txBody>
          <a:bodyPr>
            <a:noAutofit/>
          </a:bodyPr>
          <a:lstStyle/>
          <a:p>
            <a:pPr marL="0" lvl="0" indent="0">
              <a:spcBef>
                <a:spcPts val="0"/>
              </a:spcBef>
              <a:buNone/>
            </a:pPr>
            <a:r>
              <a:rPr lang="en-GB" sz="1800" dirty="0">
                <a:solidFill>
                  <a:schemeClr val="dk1"/>
                </a:solidFill>
                <a:latin typeface="Arial" charset="0"/>
                <a:ea typeface="Arial" charset="0"/>
                <a:cs typeface="Arial" charset="0"/>
                <a:sym typeface="Aharoni"/>
              </a:rPr>
              <a:t>Here are the names of some of the nations taking part. Have you heard of them all? </a:t>
            </a:r>
            <a:br>
              <a:rPr lang="en-GB" sz="1800" dirty="0">
                <a:solidFill>
                  <a:schemeClr val="dk1"/>
                </a:solidFill>
                <a:latin typeface="Arial" charset="0"/>
                <a:ea typeface="Arial" charset="0"/>
                <a:cs typeface="Arial" charset="0"/>
                <a:sym typeface="Aharoni"/>
              </a:rPr>
            </a:br>
            <a:r>
              <a:rPr lang="en-GB" sz="1800" dirty="0">
                <a:solidFill>
                  <a:schemeClr val="dk1"/>
                </a:solidFill>
                <a:latin typeface="Arial" charset="0"/>
                <a:ea typeface="Arial" charset="0"/>
                <a:cs typeface="Arial" charset="0"/>
                <a:sym typeface="Aharoni"/>
              </a:rPr>
              <a:t>Do you know where in the world they are?</a:t>
            </a:r>
            <a:endParaRPr lang="en-GB" sz="1800" dirty="0">
              <a:latin typeface="Arial" charset="0"/>
              <a:ea typeface="Arial" charset="0"/>
              <a:cs typeface="Arial" charset="0"/>
            </a:endParaRPr>
          </a:p>
        </p:txBody>
      </p:sp>
      <p:pic>
        <p:nvPicPr>
          <p:cNvPr id="54" name="Google Shape;211;p28">
            <a:extLst>
              <a:ext uri="{C183D7F6-B498-43B3-948B-1728B52AA6E4}">
                <adec:decorative xmlns:adec="http://schemas.microsoft.com/office/drawing/2017/decorative" val="1"/>
              </a:ext>
            </a:extLst>
          </p:cNvPr>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6392508" y="4670652"/>
            <a:ext cx="1446144" cy="795612"/>
          </a:xfrm>
          <a:prstGeom prst="rect">
            <a:avLst/>
          </a:prstGeom>
          <a:noFill/>
          <a:ln>
            <a:noFill/>
          </a:ln>
        </p:spPr>
      </p:pic>
      <p:pic>
        <p:nvPicPr>
          <p:cNvPr id="52" name="Google Shape;202;p28">
            <a:extLst>
              <a:ext uri="{C183D7F6-B498-43B3-948B-1728B52AA6E4}">
                <adec:decorative xmlns:adec="http://schemas.microsoft.com/office/drawing/2017/decorative" val="1"/>
              </a:ext>
            </a:extLst>
          </p:cNvPr>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4357088" y="4672187"/>
            <a:ext cx="1442319" cy="794884"/>
          </a:xfrm>
          <a:prstGeom prst="rect">
            <a:avLst/>
          </a:prstGeom>
          <a:noFill/>
          <a:ln>
            <a:noFill/>
          </a:ln>
        </p:spPr>
      </p:pic>
      <p:pic>
        <p:nvPicPr>
          <p:cNvPr id="56" name="Picture 55">
            <a:extLs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402012" y="3470874"/>
            <a:ext cx="1445468" cy="802679"/>
          </a:xfrm>
          <a:prstGeom prst="rect">
            <a:avLst/>
          </a:prstGeom>
        </p:spPr>
      </p:pic>
      <p:pic>
        <p:nvPicPr>
          <p:cNvPr id="34" name="Google Shape;99;p18">
            <a:extLst>
              <a:ext uri="{FF2B5EF4-FFF2-40B4-BE49-F238E27FC236}">
                <a16:creationId xmlns:a16="http://schemas.microsoft.com/office/drawing/2014/main" id="{DCBD891D-C1C3-BA48-8978-741E04F398F0}"/>
              </a:ext>
              <a:ext uri="{C183D7F6-B498-43B3-948B-1728B52AA6E4}">
                <adec:decorative xmlns:adec="http://schemas.microsoft.com/office/drawing/2017/decorative" val="1"/>
              </a:ext>
            </a:extLst>
          </p:cNvPr>
          <p:cNvPicPr preferRelativeResize="0"/>
          <p:nvPr/>
        </p:nvPicPr>
        <p:blipFill>
          <a:blip r:embed="rId7">
            <a:alphaModFix/>
          </a:blip>
          <a:stretch>
            <a:fillRect/>
          </a:stretch>
        </p:blipFill>
        <p:spPr>
          <a:xfrm>
            <a:off x="7391340" y="3478670"/>
            <a:ext cx="1445243" cy="794883"/>
          </a:xfrm>
          <a:prstGeom prst="rect">
            <a:avLst/>
          </a:prstGeom>
          <a:noFill/>
          <a:ln>
            <a:noFill/>
          </a:ln>
        </p:spPr>
      </p:pic>
      <p:pic>
        <p:nvPicPr>
          <p:cNvPr id="58" name="Google Shape;208;p28">
            <a:extLst>
              <a:ext uri="{C183D7F6-B498-43B3-948B-1728B52AA6E4}">
                <adec:decorative xmlns:adec="http://schemas.microsoft.com/office/drawing/2017/decorative" val="1"/>
              </a:ext>
            </a:extLst>
          </p:cNvPr>
          <p:cNvPicPr preferRelativeResize="0"/>
          <p:nvPr/>
        </p:nvPicPr>
        <p:blipFill rotWithShape="1">
          <a:blip r:embed="rId8" cstate="screen">
            <a:alphaModFix/>
            <a:extLst>
              <a:ext uri="{28A0092B-C50C-407E-A947-70E740481C1C}">
                <a14:useLocalDpi xmlns:a14="http://schemas.microsoft.com/office/drawing/2010/main"/>
              </a:ext>
            </a:extLst>
          </a:blip>
          <a:srcRect t="7787" b="7719"/>
          <a:stretch/>
        </p:blipFill>
        <p:spPr>
          <a:xfrm>
            <a:off x="5387568" y="3484077"/>
            <a:ext cx="1445596" cy="795354"/>
          </a:xfrm>
          <a:prstGeom prst="rect">
            <a:avLst/>
          </a:prstGeom>
          <a:noFill/>
          <a:ln>
            <a:noFill/>
          </a:ln>
        </p:spPr>
      </p:pic>
      <p:pic>
        <p:nvPicPr>
          <p:cNvPr id="46" name="Google Shape;84;p17">
            <a:extLst>
              <a:ext uri="{FF2B5EF4-FFF2-40B4-BE49-F238E27FC236}">
                <a16:creationId xmlns:a16="http://schemas.microsoft.com/office/drawing/2014/main" id="{1F02C590-C6B2-BB41-A233-2F9B18F429C2}"/>
              </a:ext>
              <a:ext uri="{C183D7F6-B498-43B3-948B-1728B52AA6E4}">
                <adec:decorative xmlns:adec="http://schemas.microsoft.com/office/drawing/2017/decorative" val="1"/>
              </a:ext>
            </a:extLst>
          </p:cNvPr>
          <p:cNvPicPr preferRelativeResize="0"/>
          <p:nvPr/>
        </p:nvPicPr>
        <p:blipFill>
          <a:blip r:embed="rId9">
            <a:alphaModFix/>
          </a:blip>
          <a:stretch>
            <a:fillRect/>
          </a:stretch>
        </p:blipFill>
        <p:spPr>
          <a:xfrm>
            <a:off x="3348133" y="3484077"/>
            <a:ext cx="1453138" cy="794884"/>
          </a:xfrm>
          <a:prstGeom prst="rect">
            <a:avLst/>
          </a:prstGeom>
          <a:noFill/>
          <a:ln>
            <a:noFill/>
          </a:ln>
        </p:spPr>
      </p:pic>
      <p:pic>
        <p:nvPicPr>
          <p:cNvPr id="45" name="Google Shape;83;p17">
            <a:extLst>
              <a:ext uri="{FF2B5EF4-FFF2-40B4-BE49-F238E27FC236}">
                <a16:creationId xmlns:a16="http://schemas.microsoft.com/office/drawing/2014/main" id="{C5EEF473-96A1-224D-9814-1249A68B3333}"/>
              </a:ext>
              <a:ext uri="{C183D7F6-B498-43B3-948B-1728B52AA6E4}">
                <adec:decorative xmlns:adec="http://schemas.microsoft.com/office/drawing/2017/decorative" val="1"/>
              </a:ext>
            </a:extLst>
          </p:cNvPr>
          <p:cNvPicPr preferRelativeResize="0"/>
          <p:nvPr/>
        </p:nvPicPr>
        <p:blipFill>
          <a:blip r:embed="rId10">
            <a:alphaModFix/>
          </a:blip>
          <a:stretch>
            <a:fillRect/>
          </a:stretch>
        </p:blipFill>
        <p:spPr>
          <a:xfrm>
            <a:off x="1325878" y="3484077"/>
            <a:ext cx="1445243" cy="794884"/>
          </a:xfrm>
          <a:prstGeom prst="rect">
            <a:avLst/>
          </a:prstGeom>
          <a:noFill/>
          <a:ln>
            <a:noFill/>
          </a:ln>
        </p:spPr>
      </p:pic>
      <p:pic>
        <p:nvPicPr>
          <p:cNvPr id="59" name="Picture 6">
            <a:extLst>
              <a:ext uri="{C183D7F6-B498-43B3-948B-1728B52AA6E4}">
                <adec:decorative xmlns:adec="http://schemas.microsoft.com/office/drawing/2017/decorative" val="1"/>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9396109" y="2268878"/>
            <a:ext cx="1451371" cy="801046"/>
          </a:xfrm>
          <a:prstGeom prst="rect">
            <a:avLst/>
          </a:prstGeom>
          <a:noFill/>
          <a:extLst>
            <a:ext uri="{909E8E84-426E-40DD-AFC4-6F175D3DCCD1}">
              <a14:hiddenFill xmlns:a14="http://schemas.microsoft.com/office/drawing/2010/main">
                <a:solidFill>
                  <a:srgbClr val="FFFFFF"/>
                </a:solidFill>
              </a14:hiddenFill>
            </a:ext>
          </a:extLst>
        </p:spPr>
      </p:pic>
      <p:pic>
        <p:nvPicPr>
          <p:cNvPr id="61" name="Google Shape;210;p28">
            <a:extLst>
              <a:ext uri="{C183D7F6-B498-43B3-948B-1728B52AA6E4}">
                <adec:decorative xmlns:adec="http://schemas.microsoft.com/office/drawing/2017/decorative" val="1"/>
              </a:ext>
            </a:extLst>
          </p:cNvPr>
          <p:cNvPicPr preferRelativeResize="0"/>
          <p:nvPr/>
        </p:nvPicPr>
        <p:blipFill>
          <a:blip r:embed="rId12" cstate="screen">
            <a:alphaModFix/>
            <a:extLst>
              <a:ext uri="{28A0092B-C50C-407E-A947-70E740481C1C}">
                <a14:useLocalDpi xmlns:a14="http://schemas.microsoft.com/office/drawing/2010/main"/>
              </a:ext>
            </a:extLst>
          </a:blip>
          <a:stretch>
            <a:fillRect/>
          </a:stretch>
        </p:blipFill>
        <p:spPr>
          <a:xfrm>
            <a:off x="7391341" y="2270990"/>
            <a:ext cx="1445596" cy="790380"/>
          </a:xfrm>
          <a:prstGeom prst="rect">
            <a:avLst/>
          </a:prstGeom>
          <a:noFill/>
          <a:ln>
            <a:noFill/>
          </a:ln>
        </p:spPr>
      </p:pic>
      <p:pic>
        <p:nvPicPr>
          <p:cNvPr id="24" name="Google Shape;85;p17">
            <a:extLst>
              <a:ext uri="{FF2B5EF4-FFF2-40B4-BE49-F238E27FC236}">
                <a16:creationId xmlns:a16="http://schemas.microsoft.com/office/drawing/2014/main" id="{4D4B42F8-4F3B-A543-BCA1-532C344BB5BA}"/>
              </a:ext>
              <a:ext uri="{C183D7F6-B498-43B3-948B-1728B52AA6E4}">
                <adec:decorative xmlns:adec="http://schemas.microsoft.com/office/drawing/2017/decorative" val="1"/>
              </a:ext>
            </a:extLst>
          </p:cNvPr>
          <p:cNvPicPr preferRelativeResize="0"/>
          <p:nvPr/>
        </p:nvPicPr>
        <p:blipFill>
          <a:blip r:embed="rId13">
            <a:alphaModFix/>
          </a:blip>
          <a:stretch>
            <a:fillRect/>
          </a:stretch>
        </p:blipFill>
        <p:spPr>
          <a:xfrm>
            <a:off x="5389031" y="2270990"/>
            <a:ext cx="1445243" cy="794883"/>
          </a:xfrm>
          <a:prstGeom prst="rect">
            <a:avLst/>
          </a:prstGeom>
          <a:noFill/>
          <a:ln>
            <a:noFill/>
          </a:ln>
        </p:spPr>
      </p:pic>
      <p:pic>
        <p:nvPicPr>
          <p:cNvPr id="55" name="Picture 54">
            <a:extLst>
              <a:ext uri="{C183D7F6-B498-43B3-948B-1728B52AA6E4}">
                <adec:decorative xmlns:adec="http://schemas.microsoft.com/office/drawing/2017/decorative" val="1"/>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356028" y="2268878"/>
            <a:ext cx="1452266" cy="787859"/>
          </a:xfrm>
          <a:prstGeom prst="rect">
            <a:avLst/>
          </a:prstGeom>
        </p:spPr>
      </p:pic>
      <p:pic>
        <p:nvPicPr>
          <p:cNvPr id="53" name="Google Shape;207;p28">
            <a:extLst>
              <a:ext uri="{C183D7F6-B498-43B3-948B-1728B52AA6E4}">
                <adec:decorative xmlns:adec="http://schemas.microsoft.com/office/drawing/2017/decorative" val="1"/>
              </a:ext>
            </a:extLst>
          </p:cNvPr>
          <p:cNvPicPr preferRelativeResize="0"/>
          <p:nvPr/>
        </p:nvPicPr>
        <p:blipFill>
          <a:blip r:embed="rId15" cstate="screen">
            <a:alphaModFix/>
            <a:extLst>
              <a:ext uri="{28A0092B-C50C-407E-A947-70E740481C1C}">
                <a14:useLocalDpi xmlns:a14="http://schemas.microsoft.com/office/drawing/2010/main"/>
              </a:ext>
            </a:extLst>
          </a:blip>
          <a:stretch>
            <a:fillRect/>
          </a:stretch>
        </p:blipFill>
        <p:spPr>
          <a:xfrm>
            <a:off x="1332527" y="2270125"/>
            <a:ext cx="1445596" cy="795354"/>
          </a:xfrm>
          <a:prstGeom prst="rect">
            <a:avLst/>
          </a:prstGeom>
          <a:noFill/>
          <a:ln>
            <a:noFill/>
          </a:ln>
        </p:spPr>
      </p:pic>
    </p:spTree>
    <p:extLst>
      <p:ext uri="{BB962C8B-B14F-4D97-AF65-F5344CB8AC3E}">
        <p14:creationId xmlns:p14="http://schemas.microsoft.com/office/powerpoint/2010/main" val="198753865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childTnLst>
                          </p:cTn>
                        </p:par>
                      </p:childTnLst>
                    </p:cTn>
                  </p:par>
                </p:childTnLst>
              </p:cTn>
              <p:nextCondLst>
                <p:cond evt="onClick" delay="0">
                  <p:tgtEl>
                    <p:spTgt spid="2"/>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55"/>
                                        </p:tgtEl>
                                        <p:attrNameLst>
                                          <p:attrName>style.visibility</p:attrName>
                                        </p:attrNameLst>
                                      </p:cBhvr>
                                      <p:to>
                                        <p:strVal val="visible"/>
                                      </p:to>
                                    </p:set>
                                  </p:childTnLst>
                                </p:cTn>
                              </p:par>
                            </p:childTnLst>
                          </p:cTn>
                        </p:par>
                      </p:childTnLst>
                    </p:cTn>
                  </p:par>
                </p:childTnLst>
              </p:cTn>
              <p:nextCondLst>
                <p:cond evt="onClick" delay="0">
                  <p:tgtEl>
                    <p:spTgt spid="3"/>
                  </p:tgtEl>
                </p:cond>
              </p:nextCondLst>
            </p:seq>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childTnLst>
                          </p:cTn>
                        </p:par>
                      </p:childTnLst>
                    </p:cTn>
                  </p:par>
                </p:childTnLst>
              </p:cTn>
              <p:nextCondLst>
                <p:cond evt="onClick" delay="0">
                  <p:tgtEl>
                    <p:spTgt spid="4"/>
                  </p:tgtEl>
                </p:cond>
              </p:nextCondLst>
            </p:seq>
            <p:seq concurrent="1" nextAc="seek">
              <p:cTn id="17" restart="whenNotActive" fill="hold" evtFilter="cancelBubble" nodeType="interactiveSeq">
                <p:stCondLst>
                  <p:cond evt="onClick" delay="0">
                    <p:tgtEl>
                      <p:spTgt spid="5"/>
                    </p:tgtEl>
                  </p:cond>
                </p:stCondLst>
                <p:endSync evt="end" delay="0">
                  <p:rtn val="all"/>
                </p:endSync>
                <p:childTnLst>
                  <p:par>
                    <p:cTn id="18" fill="hold">
                      <p:stCondLst>
                        <p:cond delay="0"/>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61"/>
                                        </p:tgtEl>
                                        <p:attrNameLst>
                                          <p:attrName>style.visibility</p:attrName>
                                        </p:attrNameLst>
                                      </p:cBhvr>
                                      <p:to>
                                        <p:strVal val="visible"/>
                                      </p:to>
                                    </p:set>
                                  </p:childTnLst>
                                </p:cTn>
                              </p:par>
                            </p:childTnLst>
                          </p:cTn>
                        </p:par>
                      </p:childTnLst>
                    </p:cTn>
                  </p:par>
                </p:childTnLst>
              </p:cTn>
              <p:nextCondLst>
                <p:cond evt="onClick" delay="0">
                  <p:tgtEl>
                    <p:spTgt spid="5"/>
                  </p:tgtEl>
                </p:cond>
              </p:nextCondLst>
            </p:seq>
            <p:seq concurrent="1" nextAc="seek">
              <p:cTn id="22" restart="whenNotActive" fill="hold" evtFilter="cancelBubble" nodeType="interactiveSeq">
                <p:stCondLst>
                  <p:cond evt="onClick" delay="0">
                    <p:tgtEl>
                      <p:spTgt spid="6"/>
                    </p:tgtEl>
                  </p:cond>
                </p:stCondLst>
                <p:endSync evt="end" delay="0">
                  <p:rtn val="all"/>
                </p:endSync>
                <p:childTnLst>
                  <p:par>
                    <p:cTn id="23" fill="hold">
                      <p:stCondLst>
                        <p:cond delay="0"/>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9"/>
                                        </p:tgtEl>
                                        <p:attrNameLst>
                                          <p:attrName>style.visibility</p:attrName>
                                        </p:attrNameLst>
                                      </p:cBhvr>
                                      <p:to>
                                        <p:strVal val="visible"/>
                                      </p:to>
                                    </p:set>
                                  </p:childTnLst>
                                </p:cTn>
                              </p:par>
                            </p:childTnLst>
                          </p:cTn>
                        </p:par>
                      </p:childTnLst>
                    </p:cTn>
                  </p:par>
                </p:childTnLst>
              </p:cTn>
              <p:nextCondLst>
                <p:cond evt="onClick" delay="0">
                  <p:tgtEl>
                    <p:spTgt spid="6"/>
                  </p:tgtEl>
                </p:cond>
              </p:nextCondLst>
            </p:seq>
            <p:seq concurrent="1" nextAc="seek">
              <p:cTn id="27" restart="whenNotActive" fill="hold" evtFilter="cancelBubble" nodeType="interactiveSeq">
                <p:stCondLst>
                  <p:cond evt="onClick" delay="0">
                    <p:tgtEl>
                      <p:spTgt spid="11"/>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45"/>
                                        </p:tgtEl>
                                        <p:attrNameLst>
                                          <p:attrName>style.visibility</p:attrName>
                                        </p:attrNameLst>
                                      </p:cBhvr>
                                      <p:to>
                                        <p:strVal val="visible"/>
                                      </p:to>
                                    </p:set>
                                  </p:childTnLst>
                                </p:cTn>
                              </p:par>
                            </p:childTnLst>
                          </p:cTn>
                        </p:par>
                      </p:childTnLst>
                    </p:cTn>
                  </p:par>
                </p:childTnLst>
              </p:cTn>
              <p:nextCondLst>
                <p:cond evt="onClick" delay="0">
                  <p:tgtEl>
                    <p:spTgt spid="11"/>
                  </p:tgtEl>
                </p:cond>
              </p:nextCondLst>
            </p:seq>
            <p:seq concurrent="1" nextAc="seek">
              <p:cTn id="32" restart="whenNotActive" fill="hold" evtFilter="cancelBubble" nodeType="interactiveSeq">
                <p:stCondLst>
                  <p:cond evt="onClick" delay="0">
                    <p:tgtEl>
                      <p:spTgt spid="10"/>
                    </p:tgtEl>
                  </p:cond>
                </p:stCondLst>
                <p:endSync evt="end" delay="0">
                  <p:rtn val="all"/>
                </p:endSync>
                <p:childTnLst>
                  <p:par>
                    <p:cTn id="33" fill="hold">
                      <p:stCondLst>
                        <p:cond delay="0"/>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46"/>
                                        </p:tgtEl>
                                        <p:attrNameLst>
                                          <p:attrName>style.visibility</p:attrName>
                                        </p:attrNameLst>
                                      </p:cBhvr>
                                      <p:to>
                                        <p:strVal val="visible"/>
                                      </p:to>
                                    </p:set>
                                  </p:childTnLst>
                                </p:cTn>
                              </p:par>
                            </p:childTnLst>
                          </p:cTn>
                        </p:par>
                      </p:childTnLst>
                    </p:cTn>
                  </p:par>
                </p:childTnLst>
              </p:cTn>
              <p:nextCondLst>
                <p:cond evt="onClick" delay="0">
                  <p:tgtEl>
                    <p:spTgt spid="10"/>
                  </p:tgtEl>
                </p:cond>
              </p:nextCondLst>
            </p:seq>
            <p:seq concurrent="1" nextAc="seek">
              <p:cTn id="37" restart="whenNotActive" fill="hold" evtFilter="cancelBubble" nodeType="interactiveSeq">
                <p:stCondLst>
                  <p:cond evt="onClick" delay="0">
                    <p:tgtEl>
                      <p:spTgt spid="9"/>
                    </p:tgtEl>
                  </p:cond>
                </p:stCondLst>
                <p:endSync evt="end" delay="0">
                  <p:rtn val="all"/>
                </p:endSync>
                <p:childTnLst>
                  <p:par>
                    <p:cTn id="38" fill="hold">
                      <p:stCondLst>
                        <p:cond delay="0"/>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58"/>
                                        </p:tgtEl>
                                        <p:attrNameLst>
                                          <p:attrName>style.visibility</p:attrName>
                                        </p:attrNameLst>
                                      </p:cBhvr>
                                      <p:to>
                                        <p:strVal val="visible"/>
                                      </p:to>
                                    </p:set>
                                  </p:childTnLst>
                                </p:cTn>
                              </p:par>
                            </p:childTnLst>
                          </p:cTn>
                        </p:par>
                      </p:childTnLst>
                    </p:cTn>
                  </p:par>
                </p:childTnLst>
              </p:cTn>
              <p:nextCondLst>
                <p:cond evt="onClick" delay="0">
                  <p:tgtEl>
                    <p:spTgt spid="9"/>
                  </p:tgtEl>
                </p:cond>
              </p:nextCondLst>
            </p:seq>
            <p:seq concurrent="1" nextAc="seek">
              <p:cTn id="42" restart="whenNotActive" fill="hold" evtFilter="cancelBubble" nodeType="interactiveSeq">
                <p:stCondLst>
                  <p:cond evt="onClick" delay="0">
                    <p:tgtEl>
                      <p:spTgt spid="8"/>
                    </p:tgtEl>
                  </p:cond>
                </p:stCondLst>
                <p:endSync evt="end" delay="0">
                  <p:rtn val="all"/>
                </p:endSync>
                <p:childTnLst>
                  <p:par>
                    <p:cTn id="43" fill="hold">
                      <p:stCondLst>
                        <p:cond delay="0"/>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4"/>
                                        </p:tgtEl>
                                        <p:attrNameLst>
                                          <p:attrName>style.visibility</p:attrName>
                                        </p:attrNameLst>
                                      </p:cBhvr>
                                      <p:to>
                                        <p:strVal val="visible"/>
                                      </p:to>
                                    </p:set>
                                  </p:childTnLst>
                                </p:cTn>
                              </p:par>
                            </p:childTnLst>
                          </p:cTn>
                        </p:par>
                      </p:childTnLst>
                    </p:cTn>
                  </p:par>
                </p:childTnLst>
              </p:cTn>
              <p:nextCondLst>
                <p:cond evt="onClick" delay="0">
                  <p:tgtEl>
                    <p:spTgt spid="8"/>
                  </p:tgtEl>
                </p:cond>
              </p:nextCondLst>
            </p:seq>
            <p:seq concurrent="1" nextAc="seek">
              <p:cTn id="47" restart="whenNotActive" fill="hold" evtFilter="cancelBubble" nodeType="interactiveSeq">
                <p:stCondLst>
                  <p:cond evt="onClick" delay="0">
                    <p:tgtEl>
                      <p:spTgt spid="7"/>
                    </p:tgtEl>
                  </p:cond>
                </p:stCondLst>
                <p:endSync evt="end" delay="0">
                  <p:rtn val="all"/>
                </p:endSync>
                <p:childTnLst>
                  <p:par>
                    <p:cTn id="48" fill="hold">
                      <p:stCondLst>
                        <p:cond delay="0"/>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56"/>
                                        </p:tgtEl>
                                        <p:attrNameLst>
                                          <p:attrName>style.visibility</p:attrName>
                                        </p:attrNameLst>
                                      </p:cBhvr>
                                      <p:to>
                                        <p:strVal val="visible"/>
                                      </p:to>
                                    </p:set>
                                  </p:childTnLst>
                                </p:cTn>
                              </p:par>
                            </p:childTnLst>
                          </p:cTn>
                        </p:par>
                      </p:childTnLst>
                    </p:cTn>
                  </p:par>
                </p:childTnLst>
              </p:cTn>
              <p:nextCondLst>
                <p:cond evt="onClick" delay="0">
                  <p:tgtEl>
                    <p:spTgt spid="7"/>
                  </p:tgtEl>
                </p:cond>
              </p:nextCondLst>
            </p:seq>
            <p:seq concurrent="1" nextAc="seek">
              <p:cTn id="52" restart="whenNotActive" fill="hold" evtFilter="cancelBubble" nodeType="interactiveSeq">
                <p:stCondLst>
                  <p:cond evt="onClick" delay="0">
                    <p:tgtEl>
                      <p:spTgt spid="12"/>
                    </p:tgtEl>
                  </p:cond>
                </p:stCondLst>
                <p:endSync evt="end" delay="0">
                  <p:rtn val="all"/>
                </p:endSync>
                <p:childTnLst>
                  <p:par>
                    <p:cTn id="53" fill="hold">
                      <p:stCondLst>
                        <p:cond delay="0"/>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52"/>
                                        </p:tgtEl>
                                        <p:attrNameLst>
                                          <p:attrName>style.visibility</p:attrName>
                                        </p:attrNameLst>
                                      </p:cBhvr>
                                      <p:to>
                                        <p:strVal val="visible"/>
                                      </p:to>
                                    </p:set>
                                  </p:childTnLst>
                                </p:cTn>
                              </p:par>
                            </p:childTnLst>
                          </p:cTn>
                        </p:par>
                      </p:childTnLst>
                    </p:cTn>
                  </p:par>
                </p:childTnLst>
              </p:cTn>
              <p:nextCondLst>
                <p:cond evt="onClick" delay="0">
                  <p:tgtEl>
                    <p:spTgt spid="12"/>
                  </p:tgtEl>
                </p:cond>
              </p:nextCondLst>
            </p:seq>
            <p:seq concurrent="1" nextAc="seek">
              <p:cTn id="57" restart="whenNotActive" fill="hold" evtFilter="cancelBubble" nodeType="interactiveSeq">
                <p:stCondLst>
                  <p:cond evt="onClick" delay="0">
                    <p:tgtEl>
                      <p:spTgt spid="13"/>
                    </p:tgtEl>
                  </p:cond>
                </p:stCondLst>
                <p:endSync evt="end" delay="0">
                  <p:rtn val="all"/>
                </p:endSync>
                <p:childTnLst>
                  <p:par>
                    <p:cTn id="58" fill="hold">
                      <p:stCondLst>
                        <p:cond delay="0"/>
                      </p:stCondLst>
                      <p:childTnLst>
                        <p:par>
                          <p:cTn id="59" fill="hold">
                            <p:stCondLst>
                              <p:cond delay="0"/>
                            </p:stCondLst>
                            <p:childTnLst>
                              <p:par>
                                <p:cTn id="60" presetID="1" presetClass="entr" presetSubtype="0" fill="hold" nodeType="clickEffect">
                                  <p:stCondLst>
                                    <p:cond delay="0"/>
                                  </p:stCondLst>
                                  <p:childTnLst>
                                    <p:set>
                                      <p:cBhvr>
                                        <p:cTn id="61" dur="1" fill="hold">
                                          <p:stCondLst>
                                            <p:cond delay="0"/>
                                          </p:stCondLst>
                                        </p:cTn>
                                        <p:tgtEl>
                                          <p:spTgt spid="54"/>
                                        </p:tgtEl>
                                        <p:attrNameLst>
                                          <p:attrName>style.visibility</p:attrName>
                                        </p:attrNameLst>
                                      </p:cBhvr>
                                      <p:to>
                                        <p:strVal val="visible"/>
                                      </p:to>
                                    </p:set>
                                  </p:childTnLst>
                                </p:cTn>
                              </p:par>
                            </p:childTnLst>
                          </p:cTn>
                        </p:par>
                      </p:childTnLst>
                    </p:cTn>
                  </p:par>
                </p:childTnLst>
              </p:cTn>
              <p:nextCondLst>
                <p:cond evt="onClick" delay="0">
                  <p:tgtEl>
                    <p:spTgt spid="13"/>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tangle 56">
            <a:extLst>
              <a:ext uri="{FF2B5EF4-FFF2-40B4-BE49-F238E27FC236}">
                <a16:creationId xmlns:a16="http://schemas.microsoft.com/office/drawing/2014/main" id="{7FD4CAC3-830A-DD41-B86E-E2CCE6961486}"/>
              </a:ext>
              <a:ext uri="{C183D7F6-B498-43B3-948B-1728B52AA6E4}">
                <adec:decorative xmlns:adec="http://schemas.microsoft.com/office/drawing/2017/decorative" val="1"/>
              </a:ext>
            </a:extLst>
          </p:cNvPr>
          <p:cNvSpPr/>
          <p:nvPr/>
        </p:nvSpPr>
        <p:spPr>
          <a:xfrm rot="5280000">
            <a:off x="4644072" y="2121661"/>
            <a:ext cx="2750193" cy="32140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74" name="Picture 73">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481624" y="-16043"/>
            <a:ext cx="4848301" cy="4585871"/>
          </a:xfrm>
          <a:prstGeom prst="rect">
            <a:avLst/>
          </a:prstGeom>
        </p:spPr>
      </p:pic>
      <p:sp>
        <p:nvSpPr>
          <p:cNvPr id="62" name="Rectangle 61">
            <a:extLst>
              <a:ext uri="{FF2B5EF4-FFF2-40B4-BE49-F238E27FC236}">
                <a16:creationId xmlns:a16="http://schemas.microsoft.com/office/drawing/2014/main" id="{B7E7BF10-AFE6-D648-9465-7110919B07C8}"/>
              </a:ext>
              <a:ext uri="{C183D7F6-B498-43B3-948B-1728B52AA6E4}">
                <adec:decorative xmlns:adec="http://schemas.microsoft.com/office/drawing/2017/decorative" val="1"/>
              </a:ext>
            </a:extLst>
          </p:cNvPr>
          <p:cNvSpPr/>
          <p:nvPr/>
        </p:nvSpPr>
        <p:spPr>
          <a:xfrm rot="5280000">
            <a:off x="8092389" y="2121662"/>
            <a:ext cx="2750193" cy="32140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64" name="Rectangle 63">
            <a:extLst>
              <a:ext uri="{FF2B5EF4-FFF2-40B4-BE49-F238E27FC236}">
                <a16:creationId xmlns:a16="http://schemas.microsoft.com/office/drawing/2014/main" id="{FD4FB6BA-3C37-5C4E-907B-D60854A723D5}"/>
              </a:ext>
              <a:ext uri="{C183D7F6-B498-43B3-948B-1728B52AA6E4}">
                <adec:decorative xmlns:adec="http://schemas.microsoft.com/office/drawing/2017/decorative" val="1"/>
              </a:ext>
            </a:extLst>
          </p:cNvPr>
          <p:cNvSpPr/>
          <p:nvPr/>
        </p:nvSpPr>
        <p:spPr>
          <a:xfrm rot="5280000">
            <a:off x="1191209" y="2121661"/>
            <a:ext cx="2750193" cy="32140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66" name="Content Placeholder 6">
            <a:extLst>
              <a:ext uri="{FF2B5EF4-FFF2-40B4-BE49-F238E27FC236}">
                <a16:creationId xmlns:a16="http://schemas.microsoft.com/office/drawing/2014/main" id="{9192F2C5-529E-2C43-8C63-638DAF44D715}"/>
              </a:ext>
            </a:extLst>
          </p:cNvPr>
          <p:cNvSpPr>
            <a:spLocks noGrp="1"/>
          </p:cNvSpPr>
          <p:nvPr>
            <p:ph idx="1"/>
          </p:nvPr>
        </p:nvSpPr>
        <p:spPr>
          <a:xfrm>
            <a:off x="1058979" y="2310887"/>
            <a:ext cx="3037503" cy="1999160"/>
          </a:xfrm>
        </p:spPr>
        <p:txBody>
          <a:bodyPr>
            <a:noAutofit/>
          </a:bodyPr>
          <a:lstStyle/>
          <a:p>
            <a:pPr lvl="0">
              <a:lnSpc>
                <a:spcPct val="100000"/>
              </a:lnSpc>
              <a:spcBef>
                <a:spcPts val="0"/>
              </a:spcBef>
              <a:spcAft>
                <a:spcPts val="1200"/>
              </a:spcAft>
            </a:pPr>
            <a:r>
              <a:rPr lang="en-GB" sz="1600" b="1" dirty="0">
                <a:solidFill>
                  <a:schemeClr val="bg1"/>
                </a:solidFill>
              </a:rPr>
              <a:t>Name</a:t>
            </a:r>
            <a:r>
              <a:rPr lang="en-GB" sz="1600" dirty="0">
                <a:solidFill>
                  <a:schemeClr val="bg1"/>
                </a:solidFill>
              </a:rPr>
              <a:t>: </a:t>
            </a:r>
            <a:r>
              <a:rPr lang="en-GB" sz="1600" b="0" dirty="0">
                <a:solidFill>
                  <a:schemeClr val="bg1"/>
                </a:solidFill>
              </a:rPr>
              <a:t>Anna </a:t>
            </a:r>
            <a:r>
              <a:rPr lang="en-GB" sz="1600" b="0" dirty="0" err="1">
                <a:solidFill>
                  <a:schemeClr val="bg1"/>
                </a:solidFill>
              </a:rPr>
              <a:t>Hursey</a:t>
            </a:r>
            <a:br>
              <a:rPr lang="en-GB" sz="1600" b="0" dirty="0">
                <a:solidFill>
                  <a:schemeClr val="bg1"/>
                </a:solidFill>
              </a:rPr>
            </a:br>
            <a:r>
              <a:rPr lang="en-GB" sz="1600" b="1" dirty="0">
                <a:solidFill>
                  <a:schemeClr val="bg1"/>
                </a:solidFill>
              </a:rPr>
              <a:t>Country</a:t>
            </a:r>
            <a:r>
              <a:rPr lang="en-GB" sz="1600" dirty="0">
                <a:solidFill>
                  <a:schemeClr val="bg1"/>
                </a:solidFill>
              </a:rPr>
              <a:t>: </a:t>
            </a:r>
            <a:r>
              <a:rPr lang="en-GB" sz="1600" b="0" dirty="0">
                <a:solidFill>
                  <a:schemeClr val="bg1"/>
                </a:solidFill>
              </a:rPr>
              <a:t>Wales</a:t>
            </a:r>
            <a:br>
              <a:rPr lang="en-GB" sz="1600" dirty="0">
                <a:solidFill>
                  <a:schemeClr val="bg1"/>
                </a:solidFill>
              </a:rPr>
            </a:br>
            <a:r>
              <a:rPr lang="en-GB" sz="1600" b="1" dirty="0">
                <a:solidFill>
                  <a:schemeClr val="bg1"/>
                </a:solidFill>
              </a:rPr>
              <a:t>Sport</a:t>
            </a:r>
            <a:r>
              <a:rPr lang="en-GB" sz="1600" dirty="0">
                <a:solidFill>
                  <a:schemeClr val="bg1"/>
                </a:solidFill>
              </a:rPr>
              <a:t>: </a:t>
            </a:r>
            <a:r>
              <a:rPr lang="en-GB" sz="1600" b="0" dirty="0">
                <a:solidFill>
                  <a:schemeClr val="bg1"/>
                </a:solidFill>
              </a:rPr>
              <a:t>Table tennis</a:t>
            </a:r>
            <a:endParaRPr lang="en-GB" sz="1600" dirty="0">
              <a:solidFill>
                <a:schemeClr val="bg1"/>
              </a:solidFill>
            </a:endParaRPr>
          </a:p>
          <a:p>
            <a:pPr lvl="0">
              <a:lnSpc>
                <a:spcPct val="100000"/>
              </a:lnSpc>
              <a:spcBef>
                <a:spcPts val="0"/>
              </a:spcBef>
              <a:spcAft>
                <a:spcPts val="1800"/>
              </a:spcAft>
            </a:pPr>
            <a:r>
              <a:rPr lang="en-GB" sz="1600" b="1" dirty="0">
                <a:solidFill>
                  <a:schemeClr val="bg1"/>
                </a:solidFill>
              </a:rPr>
              <a:t>Special fact: </a:t>
            </a:r>
            <a:r>
              <a:rPr lang="en-GB" sz="1600" b="0" dirty="0">
                <a:solidFill>
                  <a:schemeClr val="bg1"/>
                </a:solidFill>
              </a:rPr>
              <a:t>At just 11 years old, Anna was the youngest competitor in the Gold Coast 2018 Commonwealth Games.</a:t>
            </a:r>
          </a:p>
          <a:p>
            <a:pPr>
              <a:lnSpc>
                <a:spcPct val="100000"/>
              </a:lnSpc>
            </a:pPr>
            <a:endParaRPr lang="en-US" sz="1600" dirty="0"/>
          </a:p>
        </p:txBody>
      </p:sp>
      <p:sp>
        <p:nvSpPr>
          <p:cNvPr id="67" name="Content Placeholder 3">
            <a:extLst>
              <a:ext uri="{FF2B5EF4-FFF2-40B4-BE49-F238E27FC236}">
                <a16:creationId xmlns:a16="http://schemas.microsoft.com/office/drawing/2014/main" id="{D21B1764-B650-2F40-8D49-973F96AC5327}"/>
              </a:ext>
            </a:extLst>
          </p:cNvPr>
          <p:cNvSpPr>
            <a:spLocks noGrp="1"/>
          </p:cNvSpPr>
          <p:nvPr>
            <p:ph idx="14"/>
          </p:nvPr>
        </p:nvSpPr>
        <p:spPr>
          <a:xfrm>
            <a:off x="4499984" y="2310887"/>
            <a:ext cx="3214084" cy="1432835"/>
          </a:xfrm>
        </p:spPr>
        <p:txBody>
          <a:bodyPr>
            <a:noAutofit/>
          </a:bodyPr>
          <a:lstStyle/>
          <a:p>
            <a:pPr>
              <a:lnSpc>
                <a:spcPct val="100000"/>
              </a:lnSpc>
            </a:pPr>
            <a:r>
              <a:rPr lang="en-GB" sz="1600" b="1" dirty="0">
                <a:solidFill>
                  <a:schemeClr val="bg1"/>
                </a:solidFill>
              </a:rPr>
              <a:t>Name</a:t>
            </a:r>
            <a:r>
              <a:rPr lang="en-GB" sz="1600" dirty="0">
                <a:solidFill>
                  <a:schemeClr val="bg1"/>
                </a:solidFill>
              </a:rPr>
              <a:t>: </a:t>
            </a:r>
            <a:r>
              <a:rPr lang="en-GB" sz="1600" dirty="0" err="1">
                <a:solidFill>
                  <a:schemeClr val="bg1"/>
                </a:solidFill>
              </a:rPr>
              <a:t>Amantle</a:t>
            </a:r>
            <a:r>
              <a:rPr lang="en-GB" sz="1600" dirty="0">
                <a:solidFill>
                  <a:schemeClr val="bg1"/>
                </a:solidFill>
              </a:rPr>
              <a:t> </a:t>
            </a:r>
            <a:r>
              <a:rPr lang="en-GB" sz="1600" dirty="0" err="1">
                <a:solidFill>
                  <a:schemeClr val="bg1"/>
                </a:solidFill>
              </a:rPr>
              <a:t>Montsho</a:t>
            </a:r>
            <a:r>
              <a:rPr lang="en-GB" sz="1600" dirty="0">
                <a:solidFill>
                  <a:schemeClr val="bg1"/>
                </a:solidFill>
              </a:rPr>
              <a:t> and Isaac </a:t>
            </a:r>
            <a:r>
              <a:rPr lang="en-GB" sz="1600" dirty="0" err="1">
                <a:solidFill>
                  <a:schemeClr val="bg1"/>
                </a:solidFill>
              </a:rPr>
              <a:t>Makwala</a:t>
            </a:r>
            <a:r>
              <a:rPr lang="en-GB" sz="1600" dirty="0">
                <a:solidFill>
                  <a:schemeClr val="bg1"/>
                </a:solidFill>
              </a:rPr>
              <a:t> </a:t>
            </a:r>
          </a:p>
          <a:p>
            <a:pPr lvl="0">
              <a:lnSpc>
                <a:spcPct val="100000"/>
              </a:lnSpc>
              <a:spcBef>
                <a:spcPts val="0"/>
              </a:spcBef>
            </a:pPr>
            <a:r>
              <a:rPr lang="en-GB" sz="1600" b="1" dirty="0">
                <a:solidFill>
                  <a:schemeClr val="bg1"/>
                </a:solidFill>
              </a:rPr>
              <a:t>Country</a:t>
            </a:r>
            <a:r>
              <a:rPr lang="en-GB" sz="1600" dirty="0">
                <a:solidFill>
                  <a:schemeClr val="bg1"/>
                </a:solidFill>
              </a:rPr>
              <a:t>: Botswana</a:t>
            </a:r>
          </a:p>
          <a:p>
            <a:pPr lvl="0">
              <a:lnSpc>
                <a:spcPct val="100000"/>
              </a:lnSpc>
              <a:spcBef>
                <a:spcPts val="0"/>
              </a:spcBef>
              <a:spcAft>
                <a:spcPts val="1200"/>
              </a:spcAft>
            </a:pPr>
            <a:r>
              <a:rPr lang="en-GB" sz="1600" b="1" dirty="0">
                <a:solidFill>
                  <a:schemeClr val="bg1"/>
                </a:solidFill>
              </a:rPr>
              <a:t>Sport</a:t>
            </a:r>
            <a:r>
              <a:rPr lang="en-GB" sz="1600" dirty="0">
                <a:solidFill>
                  <a:schemeClr val="bg1"/>
                </a:solidFill>
              </a:rPr>
              <a:t>: 400m</a:t>
            </a:r>
            <a:endParaRPr lang="en-GB" sz="1600" b="1" dirty="0">
              <a:solidFill>
                <a:schemeClr val="bg1"/>
              </a:solidFill>
            </a:endParaRPr>
          </a:p>
          <a:p>
            <a:pPr lvl="0">
              <a:lnSpc>
                <a:spcPct val="100000"/>
              </a:lnSpc>
              <a:spcBef>
                <a:spcPts val="0"/>
              </a:spcBef>
              <a:spcAft>
                <a:spcPts val="1200"/>
              </a:spcAft>
            </a:pPr>
            <a:r>
              <a:rPr lang="en-GB" sz="1600" b="1" dirty="0">
                <a:solidFill>
                  <a:schemeClr val="bg1"/>
                </a:solidFill>
              </a:rPr>
              <a:t>Special fact: </a:t>
            </a:r>
            <a:r>
              <a:rPr lang="en-GB" sz="1600" dirty="0">
                <a:solidFill>
                  <a:schemeClr val="bg1"/>
                </a:solidFill>
              </a:rPr>
              <a:t>For the first time ever, the 400m men and women’s events were won by athletes of the same country (Gold Coast 2018 Commonwealth Games</a:t>
            </a:r>
            <a:r>
              <a:rPr lang="en-GB" sz="1600" dirty="0"/>
              <a:t>).</a:t>
            </a:r>
            <a:endParaRPr lang="en-US" sz="1600" dirty="0"/>
          </a:p>
          <a:p>
            <a:pPr>
              <a:lnSpc>
                <a:spcPct val="100000"/>
              </a:lnSpc>
            </a:pPr>
            <a:endParaRPr lang="en-US" sz="1600" dirty="0"/>
          </a:p>
        </p:txBody>
      </p:sp>
      <p:sp>
        <p:nvSpPr>
          <p:cNvPr id="68" name="Content Placeholder 2">
            <a:extLst>
              <a:ext uri="{FF2B5EF4-FFF2-40B4-BE49-F238E27FC236}">
                <a16:creationId xmlns:a16="http://schemas.microsoft.com/office/drawing/2014/main" id="{83111AC8-E184-B345-A9C1-B99CFEB97726}"/>
              </a:ext>
            </a:extLst>
          </p:cNvPr>
          <p:cNvSpPr>
            <a:spLocks noGrp="1"/>
          </p:cNvSpPr>
          <p:nvPr>
            <p:ph idx="4294967295"/>
          </p:nvPr>
        </p:nvSpPr>
        <p:spPr>
          <a:xfrm>
            <a:off x="7966168" y="2339168"/>
            <a:ext cx="3029547" cy="1970879"/>
          </a:xfrm>
          <a:prstGeom prst="rect">
            <a:avLst/>
          </a:prstGeom>
        </p:spPr>
        <p:txBody>
          <a:bodyPr>
            <a:noAutofit/>
          </a:bodyPr>
          <a:lstStyle/>
          <a:p>
            <a:pPr marL="0" lvl="0" indent="0">
              <a:lnSpc>
                <a:spcPct val="100000"/>
              </a:lnSpc>
              <a:spcBef>
                <a:spcPts val="0"/>
              </a:spcBef>
              <a:spcAft>
                <a:spcPts val="1200"/>
              </a:spcAft>
              <a:buNone/>
            </a:pPr>
            <a:r>
              <a:rPr lang="en-GB" sz="1600" b="1" dirty="0">
                <a:solidFill>
                  <a:schemeClr val="bg1"/>
                </a:solidFill>
                <a:latin typeface="Arial" charset="0"/>
                <a:ea typeface="Arial" charset="0"/>
                <a:cs typeface="Arial" charset="0"/>
              </a:rPr>
              <a:t>Name</a:t>
            </a:r>
            <a:r>
              <a:rPr lang="en-GB" sz="1600" dirty="0">
                <a:solidFill>
                  <a:schemeClr val="bg1"/>
                </a:solidFill>
                <a:latin typeface="Arial" charset="0"/>
                <a:ea typeface="Arial" charset="0"/>
                <a:cs typeface="Arial" charset="0"/>
              </a:rPr>
              <a:t>: Sophie Pascoe</a:t>
            </a:r>
            <a:br>
              <a:rPr lang="en-GB" sz="1600" dirty="0">
                <a:solidFill>
                  <a:schemeClr val="bg1"/>
                </a:solidFill>
                <a:latin typeface="Arial" charset="0"/>
                <a:ea typeface="Arial" charset="0"/>
                <a:cs typeface="Arial" charset="0"/>
              </a:rPr>
            </a:br>
            <a:r>
              <a:rPr lang="en-GB" sz="1600" b="1" dirty="0">
                <a:solidFill>
                  <a:schemeClr val="bg1"/>
                </a:solidFill>
                <a:latin typeface="Arial" charset="0"/>
                <a:ea typeface="Arial" charset="0"/>
                <a:cs typeface="Arial" charset="0"/>
              </a:rPr>
              <a:t>Country</a:t>
            </a:r>
            <a:r>
              <a:rPr lang="en-GB" sz="1600" dirty="0">
                <a:solidFill>
                  <a:schemeClr val="bg1"/>
                </a:solidFill>
                <a:latin typeface="Arial" charset="0"/>
                <a:ea typeface="Arial" charset="0"/>
                <a:cs typeface="Arial" charset="0"/>
              </a:rPr>
              <a:t>: New Zealand</a:t>
            </a:r>
            <a:br>
              <a:rPr lang="en-GB" sz="1600" dirty="0">
                <a:solidFill>
                  <a:schemeClr val="bg1"/>
                </a:solidFill>
                <a:latin typeface="Arial" charset="0"/>
                <a:ea typeface="Arial" charset="0"/>
                <a:cs typeface="Arial" charset="0"/>
              </a:rPr>
            </a:br>
            <a:r>
              <a:rPr lang="en-GB" sz="1600" b="1" dirty="0">
                <a:solidFill>
                  <a:schemeClr val="bg1"/>
                </a:solidFill>
                <a:latin typeface="Arial" charset="0"/>
                <a:ea typeface="Arial" charset="0"/>
                <a:cs typeface="Arial" charset="0"/>
              </a:rPr>
              <a:t>Sport</a:t>
            </a:r>
            <a:r>
              <a:rPr lang="en-GB" sz="1600" dirty="0">
                <a:solidFill>
                  <a:schemeClr val="bg1"/>
                </a:solidFill>
                <a:latin typeface="Arial" charset="0"/>
                <a:ea typeface="Arial" charset="0"/>
                <a:cs typeface="Arial" charset="0"/>
              </a:rPr>
              <a:t>: Para swimming</a:t>
            </a:r>
            <a:endParaRPr lang="en-GB" sz="1600" b="1" dirty="0">
              <a:solidFill>
                <a:schemeClr val="bg1"/>
              </a:solidFill>
              <a:latin typeface="Arial" charset="0"/>
              <a:ea typeface="Arial" charset="0"/>
              <a:cs typeface="Arial" charset="0"/>
            </a:endParaRPr>
          </a:p>
          <a:p>
            <a:pPr marL="0" lvl="0" indent="0">
              <a:lnSpc>
                <a:spcPct val="100000"/>
              </a:lnSpc>
              <a:spcBef>
                <a:spcPts val="0"/>
              </a:spcBef>
              <a:spcAft>
                <a:spcPts val="1200"/>
              </a:spcAft>
              <a:buNone/>
            </a:pPr>
            <a:r>
              <a:rPr lang="en-GB" sz="1600" b="1" dirty="0">
                <a:solidFill>
                  <a:schemeClr val="bg1"/>
                </a:solidFill>
                <a:latin typeface="Arial" charset="0"/>
                <a:ea typeface="Arial" charset="0"/>
                <a:cs typeface="Arial" charset="0"/>
              </a:rPr>
              <a:t>Special fact: </a:t>
            </a:r>
            <a:r>
              <a:rPr lang="en-GB" sz="1600" dirty="0">
                <a:solidFill>
                  <a:schemeClr val="bg1"/>
                </a:solidFill>
                <a:latin typeface="Arial" charset="0"/>
                <a:ea typeface="Arial" charset="0"/>
                <a:cs typeface="Arial" charset="0"/>
              </a:rPr>
              <a:t>Sophie is a </a:t>
            </a:r>
            <a:br>
              <a:rPr lang="en-GB" sz="1600" dirty="0">
                <a:solidFill>
                  <a:schemeClr val="bg1"/>
                </a:solidFill>
                <a:latin typeface="Arial" charset="0"/>
                <a:ea typeface="Arial" charset="0"/>
                <a:cs typeface="Arial" charset="0"/>
              </a:rPr>
            </a:br>
            <a:r>
              <a:rPr lang="en-GB" sz="1600" dirty="0">
                <a:solidFill>
                  <a:schemeClr val="bg1"/>
                </a:solidFill>
                <a:latin typeface="Arial" charset="0"/>
                <a:ea typeface="Arial" charset="0"/>
                <a:cs typeface="Arial" charset="0"/>
              </a:rPr>
              <a:t>Para swimmer and is New Zealand’s most decorated Para swimmer ever. </a:t>
            </a:r>
          </a:p>
          <a:p>
            <a:pPr marL="0" indent="0">
              <a:lnSpc>
                <a:spcPct val="100000"/>
              </a:lnSpc>
              <a:buNone/>
            </a:pPr>
            <a:br>
              <a:rPr lang="en-GB" sz="1600" dirty="0">
                <a:latin typeface="Arial" charset="0"/>
                <a:ea typeface="Arial" charset="0"/>
                <a:cs typeface="Arial" charset="0"/>
              </a:rPr>
            </a:br>
            <a:endParaRPr lang="en-US" sz="1600" dirty="0">
              <a:latin typeface="Arial" charset="0"/>
              <a:ea typeface="Arial" charset="0"/>
              <a:cs typeface="Arial" charset="0"/>
            </a:endParaRPr>
          </a:p>
        </p:txBody>
      </p:sp>
      <p:sp>
        <p:nvSpPr>
          <p:cNvPr id="69" name="Title 9">
            <a:extLst>
              <a:ext uri="{FF2B5EF4-FFF2-40B4-BE49-F238E27FC236}">
                <a16:creationId xmlns:a16="http://schemas.microsoft.com/office/drawing/2014/main" id="{EA318CA3-842B-9642-8F4F-69E933AECEBF}"/>
              </a:ext>
            </a:extLst>
          </p:cNvPr>
          <p:cNvSpPr>
            <a:spLocks noGrp="1"/>
          </p:cNvSpPr>
          <p:nvPr>
            <p:ph type="title"/>
          </p:nvPr>
        </p:nvSpPr>
        <p:spPr>
          <a:xfrm>
            <a:off x="932180" y="585135"/>
            <a:ext cx="10327640" cy="1575435"/>
          </a:xfrm>
        </p:spPr>
        <p:txBody>
          <a:bodyPr>
            <a:noAutofit/>
          </a:bodyPr>
          <a:lstStyle/>
          <a:p>
            <a:r>
              <a:rPr lang="en-GB" b="1" dirty="0"/>
              <a:t>WHO TAKES PART?</a:t>
            </a:r>
            <a:endParaRPr lang="en-US" b="1" dirty="0"/>
          </a:p>
        </p:txBody>
      </p:sp>
      <p:pic>
        <p:nvPicPr>
          <p:cNvPr id="70" name="Picture 69">
            <a:extLst>
              <a:ext uri="{FF2B5EF4-FFF2-40B4-BE49-F238E27FC236}">
                <a16:creationId xmlns:a16="http://schemas.microsoft.com/office/drawing/2014/main" id="{B9D9AF0A-391D-4F4F-84B1-5EBA5E828D33}"/>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093704" y="1602336"/>
            <a:ext cx="3650341" cy="219419"/>
          </a:xfrm>
          <a:prstGeom prst="rect">
            <a:avLst/>
          </a:prstGeom>
        </p:spPr>
      </p:pic>
      <p:pic>
        <p:nvPicPr>
          <p:cNvPr id="71" name="Picture 70" descr="Image of Welsh table tennis player, Anna Hursey">
            <a:extLst>
              <a:ext uri="{FF2B5EF4-FFF2-40B4-BE49-F238E27FC236}">
                <a16:creationId xmlns:a16="http://schemas.microsoft.com/office/drawing/2014/main" id="{B01B452F-8807-B74A-B080-401C1EB84EF1}"/>
              </a:ext>
              <a:ext uri="{C183D7F6-B498-43B3-948B-1728B52AA6E4}">
                <adec:decorative xmlns:adec="http://schemas.microsoft.com/office/drawing/2017/decorative" val="0"/>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p:blipFill>
        <p:spPr bwMode="auto">
          <a:xfrm>
            <a:off x="975244" y="2339168"/>
            <a:ext cx="3224132" cy="2771077"/>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descr="Image of Bostwanan 400m runners, Isaac Makwala and Amantle Montsho">
            <a:extLst>
              <a:ext uri="{FF2B5EF4-FFF2-40B4-BE49-F238E27FC236}">
                <a16:creationId xmlns:a16="http://schemas.microsoft.com/office/drawing/2014/main" id="{90D5DDF3-0834-2C4A-9937-46ECC4BE42BA}"/>
              </a:ext>
              <a:ext uri="{C183D7F6-B498-43B3-948B-1728B52AA6E4}">
                <adec:decorative xmlns:adec="http://schemas.microsoft.com/office/drawing/2017/decorative" val="0"/>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p:blipFill>
        <p:spPr bwMode="auto">
          <a:xfrm>
            <a:off x="4451701" y="2310887"/>
            <a:ext cx="3224132" cy="2771077"/>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2" descr="Image of New Zealand para-swimmer, Sophie Pascoe">
            <a:extLst>
              <a:ext uri="{FF2B5EF4-FFF2-40B4-BE49-F238E27FC236}">
                <a16:creationId xmlns:a16="http://schemas.microsoft.com/office/drawing/2014/main" id="{65750F2B-166B-F341-9944-7E9635EFAF30}"/>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p:blipFill>
        <p:spPr bwMode="auto">
          <a:xfrm>
            <a:off x="7868875" y="2339168"/>
            <a:ext cx="3224132" cy="27710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7992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xit" presetSubtype="0" accel="100000" fill="hold" nodeType="clickEffect">
                                  <p:stCondLst>
                                    <p:cond delay="0"/>
                                  </p:stCondLst>
                                  <p:childTnLst>
                                    <p:anim calcmode="lin" valueType="num">
                                      <p:cBhvr>
                                        <p:cTn id="6" dur="500"/>
                                        <p:tgtEl>
                                          <p:spTgt spid="71"/>
                                        </p:tgtEl>
                                        <p:attrNameLst>
                                          <p:attrName>ppt_w</p:attrName>
                                        </p:attrNameLst>
                                      </p:cBhvr>
                                      <p:tavLst>
                                        <p:tav tm="0">
                                          <p:val>
                                            <p:strVal val="ppt_w"/>
                                          </p:val>
                                        </p:tav>
                                        <p:tav tm="100000">
                                          <p:val>
                                            <p:fltVal val="0"/>
                                          </p:val>
                                        </p:tav>
                                      </p:tavLst>
                                    </p:anim>
                                    <p:anim calcmode="lin" valueType="num">
                                      <p:cBhvr>
                                        <p:cTn id="7" dur="500"/>
                                        <p:tgtEl>
                                          <p:spTgt spid="71"/>
                                        </p:tgtEl>
                                        <p:attrNameLst>
                                          <p:attrName>ppt_h</p:attrName>
                                        </p:attrNameLst>
                                      </p:cBhvr>
                                      <p:tavLst>
                                        <p:tav tm="0">
                                          <p:val>
                                            <p:strVal val="ppt_h"/>
                                          </p:val>
                                        </p:tav>
                                        <p:tav tm="100000">
                                          <p:val>
                                            <p:fltVal val="0"/>
                                          </p:val>
                                        </p:tav>
                                      </p:tavLst>
                                    </p:anim>
                                    <p:anim calcmode="lin" valueType="num">
                                      <p:cBhvr>
                                        <p:cTn id="8" dur="500"/>
                                        <p:tgtEl>
                                          <p:spTgt spid="71"/>
                                        </p:tgtEl>
                                        <p:attrNameLst>
                                          <p:attrName>style.rotation</p:attrName>
                                        </p:attrNameLst>
                                      </p:cBhvr>
                                      <p:tavLst>
                                        <p:tav tm="0">
                                          <p:val>
                                            <p:fltVal val="0"/>
                                          </p:val>
                                        </p:tav>
                                        <p:tav tm="100000">
                                          <p:val>
                                            <p:fltVal val="360"/>
                                          </p:val>
                                        </p:tav>
                                      </p:tavLst>
                                    </p:anim>
                                    <p:animEffect transition="out" filter="fade">
                                      <p:cBhvr>
                                        <p:cTn id="9" dur="500"/>
                                        <p:tgtEl>
                                          <p:spTgt spid="71"/>
                                        </p:tgtEl>
                                      </p:cBhvr>
                                    </p:animEffect>
                                    <p:set>
                                      <p:cBhvr>
                                        <p:cTn id="10" dur="1" fill="hold">
                                          <p:stCondLst>
                                            <p:cond delay="499"/>
                                          </p:stCondLst>
                                        </p:cTn>
                                        <p:tgtEl>
                                          <p:spTgt spid="71"/>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49" presetClass="exit" presetSubtype="0" accel="100000" fill="hold" nodeType="clickEffect">
                                  <p:stCondLst>
                                    <p:cond delay="0"/>
                                  </p:stCondLst>
                                  <p:childTnLst>
                                    <p:anim calcmode="lin" valueType="num">
                                      <p:cBhvr>
                                        <p:cTn id="14" dur="500"/>
                                        <p:tgtEl>
                                          <p:spTgt spid="72"/>
                                        </p:tgtEl>
                                        <p:attrNameLst>
                                          <p:attrName>ppt_w</p:attrName>
                                        </p:attrNameLst>
                                      </p:cBhvr>
                                      <p:tavLst>
                                        <p:tav tm="0">
                                          <p:val>
                                            <p:strVal val="ppt_w"/>
                                          </p:val>
                                        </p:tav>
                                        <p:tav tm="100000">
                                          <p:val>
                                            <p:fltVal val="0"/>
                                          </p:val>
                                        </p:tav>
                                      </p:tavLst>
                                    </p:anim>
                                    <p:anim calcmode="lin" valueType="num">
                                      <p:cBhvr>
                                        <p:cTn id="15" dur="500"/>
                                        <p:tgtEl>
                                          <p:spTgt spid="72"/>
                                        </p:tgtEl>
                                        <p:attrNameLst>
                                          <p:attrName>ppt_h</p:attrName>
                                        </p:attrNameLst>
                                      </p:cBhvr>
                                      <p:tavLst>
                                        <p:tav tm="0">
                                          <p:val>
                                            <p:strVal val="ppt_h"/>
                                          </p:val>
                                        </p:tav>
                                        <p:tav tm="100000">
                                          <p:val>
                                            <p:fltVal val="0"/>
                                          </p:val>
                                        </p:tav>
                                      </p:tavLst>
                                    </p:anim>
                                    <p:anim calcmode="lin" valueType="num">
                                      <p:cBhvr>
                                        <p:cTn id="16" dur="500"/>
                                        <p:tgtEl>
                                          <p:spTgt spid="72"/>
                                        </p:tgtEl>
                                        <p:attrNameLst>
                                          <p:attrName>style.rotation</p:attrName>
                                        </p:attrNameLst>
                                      </p:cBhvr>
                                      <p:tavLst>
                                        <p:tav tm="0">
                                          <p:val>
                                            <p:fltVal val="0"/>
                                          </p:val>
                                        </p:tav>
                                        <p:tav tm="100000">
                                          <p:val>
                                            <p:fltVal val="360"/>
                                          </p:val>
                                        </p:tav>
                                      </p:tavLst>
                                    </p:anim>
                                    <p:animEffect transition="out" filter="fade">
                                      <p:cBhvr>
                                        <p:cTn id="17" dur="500"/>
                                        <p:tgtEl>
                                          <p:spTgt spid="72"/>
                                        </p:tgtEl>
                                      </p:cBhvr>
                                    </p:animEffect>
                                    <p:set>
                                      <p:cBhvr>
                                        <p:cTn id="18" dur="1" fill="hold">
                                          <p:stCondLst>
                                            <p:cond delay="499"/>
                                          </p:stCondLst>
                                        </p:cTn>
                                        <p:tgtEl>
                                          <p:spTgt spid="72"/>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49" presetClass="exit" presetSubtype="0" accel="100000" fill="hold" nodeType="clickEffect">
                                  <p:stCondLst>
                                    <p:cond delay="0"/>
                                  </p:stCondLst>
                                  <p:childTnLst>
                                    <p:anim calcmode="lin" valueType="num">
                                      <p:cBhvr>
                                        <p:cTn id="22" dur="500"/>
                                        <p:tgtEl>
                                          <p:spTgt spid="73"/>
                                        </p:tgtEl>
                                        <p:attrNameLst>
                                          <p:attrName>ppt_w</p:attrName>
                                        </p:attrNameLst>
                                      </p:cBhvr>
                                      <p:tavLst>
                                        <p:tav tm="0">
                                          <p:val>
                                            <p:strVal val="ppt_w"/>
                                          </p:val>
                                        </p:tav>
                                        <p:tav tm="100000">
                                          <p:val>
                                            <p:fltVal val="0"/>
                                          </p:val>
                                        </p:tav>
                                      </p:tavLst>
                                    </p:anim>
                                    <p:anim calcmode="lin" valueType="num">
                                      <p:cBhvr>
                                        <p:cTn id="23" dur="500"/>
                                        <p:tgtEl>
                                          <p:spTgt spid="73"/>
                                        </p:tgtEl>
                                        <p:attrNameLst>
                                          <p:attrName>ppt_h</p:attrName>
                                        </p:attrNameLst>
                                      </p:cBhvr>
                                      <p:tavLst>
                                        <p:tav tm="0">
                                          <p:val>
                                            <p:strVal val="ppt_h"/>
                                          </p:val>
                                        </p:tav>
                                        <p:tav tm="100000">
                                          <p:val>
                                            <p:fltVal val="0"/>
                                          </p:val>
                                        </p:tav>
                                      </p:tavLst>
                                    </p:anim>
                                    <p:anim calcmode="lin" valueType="num">
                                      <p:cBhvr>
                                        <p:cTn id="24" dur="500"/>
                                        <p:tgtEl>
                                          <p:spTgt spid="73"/>
                                        </p:tgtEl>
                                        <p:attrNameLst>
                                          <p:attrName>style.rotation</p:attrName>
                                        </p:attrNameLst>
                                      </p:cBhvr>
                                      <p:tavLst>
                                        <p:tav tm="0">
                                          <p:val>
                                            <p:fltVal val="0"/>
                                          </p:val>
                                        </p:tav>
                                        <p:tav tm="100000">
                                          <p:val>
                                            <p:fltVal val="360"/>
                                          </p:val>
                                        </p:tav>
                                      </p:tavLst>
                                    </p:anim>
                                    <p:animEffect transition="out" filter="fade">
                                      <p:cBhvr>
                                        <p:cTn id="25" dur="500"/>
                                        <p:tgtEl>
                                          <p:spTgt spid="73"/>
                                        </p:tgtEl>
                                      </p:cBhvr>
                                    </p:animEffect>
                                    <p:set>
                                      <p:cBhvr>
                                        <p:cTn id="26" dur="1" fill="hold">
                                          <p:stCondLst>
                                            <p:cond delay="499"/>
                                          </p:stCondLst>
                                        </p:cTn>
                                        <p:tgtEl>
                                          <p:spTgt spid="7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750263" y="1666940"/>
            <a:ext cx="4662481" cy="4810978"/>
          </a:xfrm>
          <a:prstGeom prst="rect">
            <a:avLst/>
          </a:prstGeom>
        </p:spPr>
      </p:pic>
      <p:pic>
        <p:nvPicPr>
          <p:cNvPr id="43" name="Picture 42">
            <a:extLst>
              <a:ext uri="{FF2B5EF4-FFF2-40B4-BE49-F238E27FC236}">
                <a16:creationId xmlns:a16="http://schemas.microsoft.com/office/drawing/2014/main" id="{B9D9AF0A-391D-4F4F-84B1-5EBA5E828D33}"/>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093704" y="1602336"/>
            <a:ext cx="3650341" cy="219419"/>
          </a:xfrm>
          <a:prstGeom prst="rect">
            <a:avLst/>
          </a:prstGeom>
        </p:spPr>
      </p:pic>
      <p:grpSp>
        <p:nvGrpSpPr>
          <p:cNvPr id="2" name="Group 1">
            <a:extLst>
              <a:ext uri="{FF2B5EF4-FFF2-40B4-BE49-F238E27FC236}">
                <a16:creationId xmlns:a16="http://schemas.microsoft.com/office/drawing/2014/main" id="{55F5F114-DC54-B34A-9780-D7249AB5D0EC}"/>
              </a:ext>
            </a:extLst>
          </p:cNvPr>
          <p:cNvGrpSpPr/>
          <p:nvPr/>
        </p:nvGrpSpPr>
        <p:grpSpPr>
          <a:xfrm>
            <a:off x="822472" y="2141501"/>
            <a:ext cx="2492443" cy="3131495"/>
            <a:chOff x="822472" y="2141501"/>
            <a:chExt cx="2492443" cy="3131495"/>
          </a:xfrm>
        </p:grpSpPr>
        <p:grpSp>
          <p:nvGrpSpPr>
            <p:cNvPr id="23" name="Group 22"/>
            <p:cNvGrpSpPr/>
            <p:nvPr/>
          </p:nvGrpSpPr>
          <p:grpSpPr>
            <a:xfrm rot="-120000">
              <a:off x="822472" y="2190849"/>
              <a:ext cx="2392284" cy="3082147"/>
              <a:chOff x="922631" y="2141501"/>
              <a:chExt cx="2392284" cy="3082147"/>
            </a:xfrm>
            <a:solidFill>
              <a:schemeClr val="tx1"/>
            </a:solidFill>
          </p:grpSpPr>
          <p:sp>
            <p:nvSpPr>
              <p:cNvPr id="24" name="Triangle 23"/>
              <p:cNvSpPr/>
              <p:nvPr/>
            </p:nvSpPr>
            <p:spPr>
              <a:xfrm rot="10800000">
                <a:off x="1288097" y="4597877"/>
                <a:ext cx="341376" cy="62577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5" name="Rectangle 18"/>
              <p:cNvSpPr/>
              <p:nvPr/>
            </p:nvSpPr>
            <p:spPr>
              <a:xfrm flipH="1">
                <a:off x="922631" y="2141501"/>
                <a:ext cx="2392284" cy="2604261"/>
              </a:xfrm>
              <a:custGeom>
                <a:avLst/>
                <a:gdLst>
                  <a:gd name="connsiteX0" fmla="*/ 0 w 1477926"/>
                  <a:gd name="connsiteY0" fmla="*/ 0 h 1477926"/>
                  <a:gd name="connsiteX1" fmla="*/ 1477926 w 1477926"/>
                  <a:gd name="connsiteY1" fmla="*/ 0 h 1477926"/>
                  <a:gd name="connsiteX2" fmla="*/ 1477926 w 1477926"/>
                  <a:gd name="connsiteY2" fmla="*/ 1477926 h 1477926"/>
                  <a:gd name="connsiteX3" fmla="*/ 0 w 1477926"/>
                  <a:gd name="connsiteY3" fmla="*/ 1477926 h 1477926"/>
                  <a:gd name="connsiteX4" fmla="*/ 0 w 1477926"/>
                  <a:gd name="connsiteY4" fmla="*/ 0 h 1477926"/>
                  <a:gd name="connsiteX0" fmla="*/ 0 w 1477926"/>
                  <a:gd name="connsiteY0" fmla="*/ 0 h 1477926"/>
                  <a:gd name="connsiteX1" fmla="*/ 1477926 w 1477926"/>
                  <a:gd name="connsiteY1" fmla="*/ 0 h 1477926"/>
                  <a:gd name="connsiteX2" fmla="*/ 1477926 w 1477926"/>
                  <a:gd name="connsiteY2" fmla="*/ 1477926 h 1477926"/>
                  <a:gd name="connsiteX3" fmla="*/ 0 w 1477926"/>
                  <a:gd name="connsiteY3" fmla="*/ 1157886 h 1477926"/>
                  <a:gd name="connsiteX4" fmla="*/ 0 w 1477926"/>
                  <a:gd name="connsiteY4" fmla="*/ 0 h 1477926"/>
                  <a:gd name="connsiteX0" fmla="*/ 0 w 1477926"/>
                  <a:gd name="connsiteY0" fmla="*/ 0 h 1477926"/>
                  <a:gd name="connsiteX1" fmla="*/ 1477926 w 1477926"/>
                  <a:gd name="connsiteY1" fmla="*/ 0 h 1477926"/>
                  <a:gd name="connsiteX2" fmla="*/ 1477926 w 1477926"/>
                  <a:gd name="connsiteY2" fmla="*/ 1477926 h 1477926"/>
                  <a:gd name="connsiteX3" fmla="*/ 19594 w 1477926"/>
                  <a:gd name="connsiteY3" fmla="*/ 1399549 h 1477926"/>
                  <a:gd name="connsiteX4" fmla="*/ 0 w 1477926"/>
                  <a:gd name="connsiteY4" fmla="*/ 0 h 1477926"/>
                  <a:gd name="connsiteX0" fmla="*/ 0 w 1477926"/>
                  <a:gd name="connsiteY0" fmla="*/ 0 h 1588960"/>
                  <a:gd name="connsiteX1" fmla="*/ 1477926 w 1477926"/>
                  <a:gd name="connsiteY1" fmla="*/ 0 h 1588960"/>
                  <a:gd name="connsiteX2" fmla="*/ 1471395 w 1477926"/>
                  <a:gd name="connsiteY2" fmla="*/ 1588960 h 1588960"/>
                  <a:gd name="connsiteX3" fmla="*/ 19594 w 1477926"/>
                  <a:gd name="connsiteY3" fmla="*/ 1399549 h 1588960"/>
                  <a:gd name="connsiteX4" fmla="*/ 0 w 1477926"/>
                  <a:gd name="connsiteY4" fmla="*/ 0 h 1588960"/>
                  <a:gd name="connsiteX0" fmla="*/ 0 w 1477926"/>
                  <a:gd name="connsiteY0" fmla="*/ 0 h 1588960"/>
                  <a:gd name="connsiteX1" fmla="*/ 1477926 w 1477926"/>
                  <a:gd name="connsiteY1" fmla="*/ 0 h 1588960"/>
                  <a:gd name="connsiteX2" fmla="*/ 1471395 w 1477926"/>
                  <a:gd name="connsiteY2" fmla="*/ 1588960 h 1588960"/>
                  <a:gd name="connsiteX3" fmla="*/ 6531 w 1477926"/>
                  <a:gd name="connsiteY3" fmla="*/ 1412612 h 1588960"/>
                  <a:gd name="connsiteX4" fmla="*/ 0 w 1477926"/>
                  <a:gd name="connsiteY4" fmla="*/ 0 h 1588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7926" h="1588960">
                    <a:moveTo>
                      <a:pt x="0" y="0"/>
                    </a:moveTo>
                    <a:lnTo>
                      <a:pt x="1477926" y="0"/>
                    </a:lnTo>
                    <a:lnTo>
                      <a:pt x="1471395" y="1588960"/>
                    </a:lnTo>
                    <a:lnTo>
                      <a:pt x="6531" y="1412612"/>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grpSp>
          <p:nvGrpSpPr>
            <p:cNvPr id="46" name="Group 45"/>
            <p:cNvGrpSpPr/>
            <p:nvPr/>
          </p:nvGrpSpPr>
          <p:grpSpPr>
            <a:xfrm>
              <a:off x="922631" y="2141501"/>
              <a:ext cx="2392284" cy="3082147"/>
              <a:chOff x="922631" y="2141501"/>
              <a:chExt cx="2392284" cy="3082147"/>
            </a:xfrm>
          </p:grpSpPr>
          <p:sp>
            <p:nvSpPr>
              <p:cNvPr id="47" name="Triangle 46"/>
              <p:cNvSpPr/>
              <p:nvPr/>
            </p:nvSpPr>
            <p:spPr>
              <a:xfrm rot="10800000">
                <a:off x="1288097" y="4597877"/>
                <a:ext cx="341376" cy="62577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48" name="Rectangle 18"/>
              <p:cNvSpPr/>
              <p:nvPr/>
            </p:nvSpPr>
            <p:spPr>
              <a:xfrm flipH="1">
                <a:off x="922631" y="2141501"/>
                <a:ext cx="2392284" cy="2604261"/>
              </a:xfrm>
              <a:custGeom>
                <a:avLst/>
                <a:gdLst>
                  <a:gd name="connsiteX0" fmla="*/ 0 w 1477926"/>
                  <a:gd name="connsiteY0" fmla="*/ 0 h 1477926"/>
                  <a:gd name="connsiteX1" fmla="*/ 1477926 w 1477926"/>
                  <a:gd name="connsiteY1" fmla="*/ 0 h 1477926"/>
                  <a:gd name="connsiteX2" fmla="*/ 1477926 w 1477926"/>
                  <a:gd name="connsiteY2" fmla="*/ 1477926 h 1477926"/>
                  <a:gd name="connsiteX3" fmla="*/ 0 w 1477926"/>
                  <a:gd name="connsiteY3" fmla="*/ 1477926 h 1477926"/>
                  <a:gd name="connsiteX4" fmla="*/ 0 w 1477926"/>
                  <a:gd name="connsiteY4" fmla="*/ 0 h 1477926"/>
                  <a:gd name="connsiteX0" fmla="*/ 0 w 1477926"/>
                  <a:gd name="connsiteY0" fmla="*/ 0 h 1477926"/>
                  <a:gd name="connsiteX1" fmla="*/ 1477926 w 1477926"/>
                  <a:gd name="connsiteY1" fmla="*/ 0 h 1477926"/>
                  <a:gd name="connsiteX2" fmla="*/ 1477926 w 1477926"/>
                  <a:gd name="connsiteY2" fmla="*/ 1477926 h 1477926"/>
                  <a:gd name="connsiteX3" fmla="*/ 0 w 1477926"/>
                  <a:gd name="connsiteY3" fmla="*/ 1157886 h 1477926"/>
                  <a:gd name="connsiteX4" fmla="*/ 0 w 1477926"/>
                  <a:gd name="connsiteY4" fmla="*/ 0 h 1477926"/>
                  <a:gd name="connsiteX0" fmla="*/ 0 w 1477926"/>
                  <a:gd name="connsiteY0" fmla="*/ 0 h 1477926"/>
                  <a:gd name="connsiteX1" fmla="*/ 1477926 w 1477926"/>
                  <a:gd name="connsiteY1" fmla="*/ 0 h 1477926"/>
                  <a:gd name="connsiteX2" fmla="*/ 1477926 w 1477926"/>
                  <a:gd name="connsiteY2" fmla="*/ 1477926 h 1477926"/>
                  <a:gd name="connsiteX3" fmla="*/ 19594 w 1477926"/>
                  <a:gd name="connsiteY3" fmla="*/ 1399549 h 1477926"/>
                  <a:gd name="connsiteX4" fmla="*/ 0 w 1477926"/>
                  <a:gd name="connsiteY4" fmla="*/ 0 h 1477926"/>
                  <a:gd name="connsiteX0" fmla="*/ 0 w 1477926"/>
                  <a:gd name="connsiteY0" fmla="*/ 0 h 1588960"/>
                  <a:gd name="connsiteX1" fmla="*/ 1477926 w 1477926"/>
                  <a:gd name="connsiteY1" fmla="*/ 0 h 1588960"/>
                  <a:gd name="connsiteX2" fmla="*/ 1471395 w 1477926"/>
                  <a:gd name="connsiteY2" fmla="*/ 1588960 h 1588960"/>
                  <a:gd name="connsiteX3" fmla="*/ 19594 w 1477926"/>
                  <a:gd name="connsiteY3" fmla="*/ 1399549 h 1588960"/>
                  <a:gd name="connsiteX4" fmla="*/ 0 w 1477926"/>
                  <a:gd name="connsiteY4" fmla="*/ 0 h 1588960"/>
                  <a:gd name="connsiteX0" fmla="*/ 0 w 1477926"/>
                  <a:gd name="connsiteY0" fmla="*/ 0 h 1588960"/>
                  <a:gd name="connsiteX1" fmla="*/ 1477926 w 1477926"/>
                  <a:gd name="connsiteY1" fmla="*/ 0 h 1588960"/>
                  <a:gd name="connsiteX2" fmla="*/ 1471395 w 1477926"/>
                  <a:gd name="connsiteY2" fmla="*/ 1588960 h 1588960"/>
                  <a:gd name="connsiteX3" fmla="*/ 6531 w 1477926"/>
                  <a:gd name="connsiteY3" fmla="*/ 1412612 h 1588960"/>
                  <a:gd name="connsiteX4" fmla="*/ 0 w 1477926"/>
                  <a:gd name="connsiteY4" fmla="*/ 0 h 1588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7926" h="1588960">
                    <a:moveTo>
                      <a:pt x="0" y="0"/>
                    </a:moveTo>
                    <a:lnTo>
                      <a:pt x="1477926" y="0"/>
                    </a:lnTo>
                    <a:lnTo>
                      <a:pt x="1471395" y="1588960"/>
                    </a:lnTo>
                    <a:lnTo>
                      <a:pt x="6531" y="1412612"/>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grpSp>
      <p:grpSp>
        <p:nvGrpSpPr>
          <p:cNvPr id="3" name="Group 2">
            <a:extLst>
              <a:ext uri="{FF2B5EF4-FFF2-40B4-BE49-F238E27FC236}">
                <a16:creationId xmlns:a16="http://schemas.microsoft.com/office/drawing/2014/main" id="{1A55FD8C-E5D0-6A48-BFA1-758F4098B554}"/>
              </a:ext>
            </a:extLst>
          </p:cNvPr>
          <p:cNvGrpSpPr/>
          <p:nvPr/>
        </p:nvGrpSpPr>
        <p:grpSpPr>
          <a:xfrm>
            <a:off x="9727080" y="2572264"/>
            <a:ext cx="1609606" cy="1952060"/>
            <a:chOff x="9727080" y="2572264"/>
            <a:chExt cx="1609606" cy="1952060"/>
          </a:xfrm>
        </p:grpSpPr>
        <p:grpSp>
          <p:nvGrpSpPr>
            <p:cNvPr id="20" name="Group 19"/>
            <p:cNvGrpSpPr/>
            <p:nvPr/>
          </p:nvGrpSpPr>
          <p:grpSpPr>
            <a:xfrm rot="120000">
              <a:off x="9727080" y="2643971"/>
              <a:ext cx="1493275" cy="1880353"/>
              <a:chOff x="9995811" y="2724664"/>
              <a:chExt cx="1493275" cy="1880353"/>
            </a:xfrm>
            <a:solidFill>
              <a:schemeClr val="bg1"/>
            </a:solidFill>
          </p:grpSpPr>
          <p:sp>
            <p:nvSpPr>
              <p:cNvPr id="21" name="Triangle 20"/>
              <p:cNvSpPr/>
              <p:nvPr/>
            </p:nvSpPr>
            <p:spPr>
              <a:xfrm>
                <a:off x="10979352" y="2724664"/>
                <a:ext cx="341376" cy="87713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2" name="Rectangle 18"/>
              <p:cNvSpPr/>
              <p:nvPr/>
            </p:nvSpPr>
            <p:spPr>
              <a:xfrm rot="10800000" flipH="1">
                <a:off x="9995811" y="3116344"/>
                <a:ext cx="1493275" cy="1488673"/>
              </a:xfrm>
              <a:custGeom>
                <a:avLst/>
                <a:gdLst>
                  <a:gd name="connsiteX0" fmla="*/ 0 w 1477926"/>
                  <a:gd name="connsiteY0" fmla="*/ 0 h 1477926"/>
                  <a:gd name="connsiteX1" fmla="*/ 1477926 w 1477926"/>
                  <a:gd name="connsiteY1" fmla="*/ 0 h 1477926"/>
                  <a:gd name="connsiteX2" fmla="*/ 1477926 w 1477926"/>
                  <a:gd name="connsiteY2" fmla="*/ 1477926 h 1477926"/>
                  <a:gd name="connsiteX3" fmla="*/ 0 w 1477926"/>
                  <a:gd name="connsiteY3" fmla="*/ 1477926 h 1477926"/>
                  <a:gd name="connsiteX4" fmla="*/ 0 w 1477926"/>
                  <a:gd name="connsiteY4" fmla="*/ 0 h 1477926"/>
                  <a:gd name="connsiteX0" fmla="*/ 0 w 1477926"/>
                  <a:gd name="connsiteY0" fmla="*/ 0 h 1477926"/>
                  <a:gd name="connsiteX1" fmla="*/ 1477926 w 1477926"/>
                  <a:gd name="connsiteY1" fmla="*/ 0 h 1477926"/>
                  <a:gd name="connsiteX2" fmla="*/ 1477926 w 1477926"/>
                  <a:gd name="connsiteY2" fmla="*/ 1477926 h 1477926"/>
                  <a:gd name="connsiteX3" fmla="*/ 0 w 1477926"/>
                  <a:gd name="connsiteY3" fmla="*/ 1157886 h 1477926"/>
                  <a:gd name="connsiteX4" fmla="*/ 0 w 1477926"/>
                  <a:gd name="connsiteY4" fmla="*/ 0 h 1477926"/>
                  <a:gd name="connsiteX0" fmla="*/ 0 w 1477926"/>
                  <a:gd name="connsiteY0" fmla="*/ 0 h 1477926"/>
                  <a:gd name="connsiteX1" fmla="*/ 1477926 w 1477926"/>
                  <a:gd name="connsiteY1" fmla="*/ 0 h 1477926"/>
                  <a:gd name="connsiteX2" fmla="*/ 1477926 w 1477926"/>
                  <a:gd name="connsiteY2" fmla="*/ 1477926 h 1477926"/>
                  <a:gd name="connsiteX3" fmla="*/ 19594 w 1477926"/>
                  <a:gd name="connsiteY3" fmla="*/ 1399549 h 1477926"/>
                  <a:gd name="connsiteX4" fmla="*/ 0 w 1477926"/>
                  <a:gd name="connsiteY4" fmla="*/ 0 h 1477926"/>
                  <a:gd name="connsiteX0" fmla="*/ 0 w 1477926"/>
                  <a:gd name="connsiteY0" fmla="*/ 0 h 1588960"/>
                  <a:gd name="connsiteX1" fmla="*/ 1477926 w 1477926"/>
                  <a:gd name="connsiteY1" fmla="*/ 0 h 1588960"/>
                  <a:gd name="connsiteX2" fmla="*/ 1471395 w 1477926"/>
                  <a:gd name="connsiteY2" fmla="*/ 1588960 h 1588960"/>
                  <a:gd name="connsiteX3" fmla="*/ 19594 w 1477926"/>
                  <a:gd name="connsiteY3" fmla="*/ 1399549 h 1588960"/>
                  <a:gd name="connsiteX4" fmla="*/ 0 w 1477926"/>
                  <a:gd name="connsiteY4" fmla="*/ 0 h 1588960"/>
                  <a:gd name="connsiteX0" fmla="*/ 0 w 1477926"/>
                  <a:gd name="connsiteY0" fmla="*/ 0 h 1588960"/>
                  <a:gd name="connsiteX1" fmla="*/ 1477926 w 1477926"/>
                  <a:gd name="connsiteY1" fmla="*/ 0 h 1588960"/>
                  <a:gd name="connsiteX2" fmla="*/ 1471395 w 1477926"/>
                  <a:gd name="connsiteY2" fmla="*/ 1588960 h 1588960"/>
                  <a:gd name="connsiteX3" fmla="*/ 6531 w 1477926"/>
                  <a:gd name="connsiteY3" fmla="*/ 1412612 h 1588960"/>
                  <a:gd name="connsiteX4" fmla="*/ 0 w 1477926"/>
                  <a:gd name="connsiteY4" fmla="*/ 0 h 1588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7926" h="1588960">
                    <a:moveTo>
                      <a:pt x="0" y="0"/>
                    </a:moveTo>
                    <a:lnTo>
                      <a:pt x="1477926" y="0"/>
                    </a:lnTo>
                    <a:lnTo>
                      <a:pt x="1471395" y="1588960"/>
                    </a:lnTo>
                    <a:lnTo>
                      <a:pt x="6531" y="1412612"/>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40" name="Triangle 39"/>
            <p:cNvSpPr/>
            <p:nvPr/>
          </p:nvSpPr>
          <p:spPr>
            <a:xfrm>
              <a:off x="10826952" y="2572264"/>
              <a:ext cx="341376" cy="877138"/>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50" name="Rectangle 18"/>
            <p:cNvSpPr/>
            <p:nvPr/>
          </p:nvSpPr>
          <p:spPr>
            <a:xfrm rot="10800000" flipH="1">
              <a:off x="9843411" y="2963944"/>
              <a:ext cx="1493275" cy="1488673"/>
            </a:xfrm>
            <a:custGeom>
              <a:avLst/>
              <a:gdLst>
                <a:gd name="connsiteX0" fmla="*/ 0 w 1477926"/>
                <a:gd name="connsiteY0" fmla="*/ 0 h 1477926"/>
                <a:gd name="connsiteX1" fmla="*/ 1477926 w 1477926"/>
                <a:gd name="connsiteY1" fmla="*/ 0 h 1477926"/>
                <a:gd name="connsiteX2" fmla="*/ 1477926 w 1477926"/>
                <a:gd name="connsiteY2" fmla="*/ 1477926 h 1477926"/>
                <a:gd name="connsiteX3" fmla="*/ 0 w 1477926"/>
                <a:gd name="connsiteY3" fmla="*/ 1477926 h 1477926"/>
                <a:gd name="connsiteX4" fmla="*/ 0 w 1477926"/>
                <a:gd name="connsiteY4" fmla="*/ 0 h 1477926"/>
                <a:gd name="connsiteX0" fmla="*/ 0 w 1477926"/>
                <a:gd name="connsiteY0" fmla="*/ 0 h 1477926"/>
                <a:gd name="connsiteX1" fmla="*/ 1477926 w 1477926"/>
                <a:gd name="connsiteY1" fmla="*/ 0 h 1477926"/>
                <a:gd name="connsiteX2" fmla="*/ 1477926 w 1477926"/>
                <a:gd name="connsiteY2" fmla="*/ 1477926 h 1477926"/>
                <a:gd name="connsiteX3" fmla="*/ 0 w 1477926"/>
                <a:gd name="connsiteY3" fmla="*/ 1157886 h 1477926"/>
                <a:gd name="connsiteX4" fmla="*/ 0 w 1477926"/>
                <a:gd name="connsiteY4" fmla="*/ 0 h 1477926"/>
                <a:gd name="connsiteX0" fmla="*/ 0 w 1477926"/>
                <a:gd name="connsiteY0" fmla="*/ 0 h 1477926"/>
                <a:gd name="connsiteX1" fmla="*/ 1477926 w 1477926"/>
                <a:gd name="connsiteY1" fmla="*/ 0 h 1477926"/>
                <a:gd name="connsiteX2" fmla="*/ 1477926 w 1477926"/>
                <a:gd name="connsiteY2" fmla="*/ 1477926 h 1477926"/>
                <a:gd name="connsiteX3" fmla="*/ 19594 w 1477926"/>
                <a:gd name="connsiteY3" fmla="*/ 1399549 h 1477926"/>
                <a:gd name="connsiteX4" fmla="*/ 0 w 1477926"/>
                <a:gd name="connsiteY4" fmla="*/ 0 h 1477926"/>
                <a:gd name="connsiteX0" fmla="*/ 0 w 1477926"/>
                <a:gd name="connsiteY0" fmla="*/ 0 h 1588960"/>
                <a:gd name="connsiteX1" fmla="*/ 1477926 w 1477926"/>
                <a:gd name="connsiteY1" fmla="*/ 0 h 1588960"/>
                <a:gd name="connsiteX2" fmla="*/ 1471395 w 1477926"/>
                <a:gd name="connsiteY2" fmla="*/ 1588960 h 1588960"/>
                <a:gd name="connsiteX3" fmla="*/ 19594 w 1477926"/>
                <a:gd name="connsiteY3" fmla="*/ 1399549 h 1588960"/>
                <a:gd name="connsiteX4" fmla="*/ 0 w 1477926"/>
                <a:gd name="connsiteY4" fmla="*/ 0 h 1588960"/>
                <a:gd name="connsiteX0" fmla="*/ 0 w 1477926"/>
                <a:gd name="connsiteY0" fmla="*/ 0 h 1588960"/>
                <a:gd name="connsiteX1" fmla="*/ 1477926 w 1477926"/>
                <a:gd name="connsiteY1" fmla="*/ 0 h 1588960"/>
                <a:gd name="connsiteX2" fmla="*/ 1471395 w 1477926"/>
                <a:gd name="connsiteY2" fmla="*/ 1588960 h 1588960"/>
                <a:gd name="connsiteX3" fmla="*/ 6531 w 1477926"/>
                <a:gd name="connsiteY3" fmla="*/ 1412612 h 1588960"/>
                <a:gd name="connsiteX4" fmla="*/ 0 w 1477926"/>
                <a:gd name="connsiteY4" fmla="*/ 0 h 1588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7926" h="1588960">
                  <a:moveTo>
                    <a:pt x="0" y="0"/>
                  </a:moveTo>
                  <a:lnTo>
                    <a:pt x="1477926" y="0"/>
                  </a:lnTo>
                  <a:lnTo>
                    <a:pt x="1471395" y="1588960"/>
                  </a:lnTo>
                  <a:lnTo>
                    <a:pt x="6531" y="1412612"/>
                  </a:lnTo>
                  <a:lnTo>
                    <a:pt x="0"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pic>
        <p:nvPicPr>
          <p:cNvPr id="45" name="Graphic 38">
            <a:extLst>
              <a:ext uri="{FF2B5EF4-FFF2-40B4-BE49-F238E27FC236}">
                <a16:creationId xmlns:a16="http://schemas.microsoft.com/office/drawing/2014/main" id="{32B3B968-A661-B244-9888-C5809D79FE5A}"/>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5530461" y="4216214"/>
            <a:ext cx="4117348" cy="974846"/>
          </a:xfrm>
          <a:prstGeom prst="rect">
            <a:avLst/>
          </a:prstGeom>
        </p:spPr>
      </p:pic>
      <p:grpSp>
        <p:nvGrpSpPr>
          <p:cNvPr id="4" name="Group 3" descr="Timeline with 12 days of the Commonwealth Games labeled">
            <a:extLst>
              <a:ext uri="{FF2B5EF4-FFF2-40B4-BE49-F238E27FC236}">
                <a16:creationId xmlns:a16="http://schemas.microsoft.com/office/drawing/2014/main" id="{D788E7D9-B80E-5E4E-9C74-82DB63270450}"/>
              </a:ext>
            </a:extLst>
          </p:cNvPr>
          <p:cNvGrpSpPr/>
          <p:nvPr/>
        </p:nvGrpSpPr>
        <p:grpSpPr>
          <a:xfrm>
            <a:off x="1072695" y="1611663"/>
            <a:ext cx="10360699" cy="4348512"/>
            <a:chOff x="1072695" y="1611663"/>
            <a:chExt cx="10360699" cy="4348512"/>
          </a:xfrm>
        </p:grpSpPr>
        <p:pic>
          <p:nvPicPr>
            <p:cNvPr id="52" name="Graphic 38">
              <a:extLst>
                <a:ext uri="{FF2B5EF4-FFF2-40B4-BE49-F238E27FC236}">
                  <a16:creationId xmlns:a16="http://schemas.microsoft.com/office/drawing/2014/main" id="{32B3B968-A661-B244-9888-C5809D79FE5A}"/>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10532212" y="1611663"/>
              <a:ext cx="901182" cy="1098875"/>
            </a:xfrm>
            <a:prstGeom prst="rect">
              <a:avLst/>
            </a:prstGeom>
          </p:spPr>
        </p:pic>
        <p:cxnSp>
          <p:nvCxnSpPr>
            <p:cNvPr id="27" name="Straight Connector 26"/>
            <p:cNvCxnSpPr/>
            <p:nvPr/>
          </p:nvCxnSpPr>
          <p:spPr>
            <a:xfrm flipV="1">
              <a:off x="1764984" y="2312394"/>
              <a:ext cx="8932973" cy="3189189"/>
            </a:xfrm>
            <a:prstGeom prst="line">
              <a:avLst/>
            </a:prstGeom>
            <a:ln w="571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9" name="Oval 28"/>
            <p:cNvSpPr/>
            <p:nvPr/>
          </p:nvSpPr>
          <p:spPr>
            <a:xfrm>
              <a:off x="10624250" y="1821630"/>
              <a:ext cx="746780" cy="746774"/>
            </a:xfrm>
            <a:prstGeom prst="ellipse">
              <a:avLst/>
            </a:prstGeom>
            <a:solidFill>
              <a:schemeClr val="tx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FEE404"/>
                  </a:solidFill>
                  <a:latin typeface="Arial" charset="0"/>
                  <a:ea typeface="Arial" charset="0"/>
                  <a:cs typeface="Arial" charset="0"/>
                </a:rPr>
                <a:t>12</a:t>
              </a:r>
            </a:p>
          </p:txBody>
        </p:sp>
        <p:sp>
          <p:nvSpPr>
            <p:cNvPr id="30" name="Oval 29"/>
            <p:cNvSpPr/>
            <p:nvPr/>
          </p:nvSpPr>
          <p:spPr>
            <a:xfrm>
              <a:off x="1072695" y="5213401"/>
              <a:ext cx="746780" cy="746774"/>
            </a:xfrm>
            <a:prstGeom prst="ellipse">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Arial" charset="0"/>
                  <a:ea typeface="Arial" charset="0"/>
                  <a:cs typeface="Arial" charset="0"/>
                </a:rPr>
                <a:t>1</a:t>
              </a:r>
            </a:p>
          </p:txBody>
        </p:sp>
        <p:sp>
          <p:nvSpPr>
            <p:cNvPr id="31" name="Oval 30"/>
            <p:cNvSpPr/>
            <p:nvPr/>
          </p:nvSpPr>
          <p:spPr>
            <a:xfrm>
              <a:off x="2071130" y="5035171"/>
              <a:ext cx="486556" cy="486552"/>
            </a:xfrm>
            <a:prstGeom prst="ellipse">
              <a:avLst/>
            </a:prstGeom>
            <a:solidFill>
              <a:srgbClr val="FEE404"/>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Arial" charset="0"/>
                  <a:ea typeface="Arial" charset="0"/>
                  <a:cs typeface="Arial" charset="0"/>
                </a:rPr>
                <a:t>2</a:t>
              </a:r>
            </a:p>
          </p:txBody>
        </p:sp>
        <p:sp>
          <p:nvSpPr>
            <p:cNvPr id="32" name="Oval 31"/>
            <p:cNvSpPr/>
            <p:nvPr/>
          </p:nvSpPr>
          <p:spPr>
            <a:xfrm>
              <a:off x="2939453" y="4726828"/>
              <a:ext cx="486556" cy="486552"/>
            </a:xfrm>
            <a:prstGeom prst="ellipse">
              <a:avLst/>
            </a:prstGeom>
            <a:solidFill>
              <a:srgbClr val="FEE404"/>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Arial" charset="0"/>
                  <a:ea typeface="Arial" charset="0"/>
                  <a:cs typeface="Arial" charset="0"/>
                </a:rPr>
                <a:t>3</a:t>
              </a:r>
            </a:p>
          </p:txBody>
        </p:sp>
        <p:sp>
          <p:nvSpPr>
            <p:cNvPr id="33" name="Oval 32"/>
            <p:cNvSpPr/>
            <p:nvPr/>
          </p:nvSpPr>
          <p:spPr>
            <a:xfrm>
              <a:off x="3807776" y="4418485"/>
              <a:ext cx="486556" cy="486552"/>
            </a:xfrm>
            <a:prstGeom prst="ellipse">
              <a:avLst/>
            </a:prstGeom>
            <a:solidFill>
              <a:srgbClr val="FEE404"/>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Arial" charset="0"/>
                  <a:ea typeface="Arial" charset="0"/>
                  <a:cs typeface="Arial" charset="0"/>
                </a:rPr>
                <a:t>4</a:t>
              </a:r>
            </a:p>
          </p:txBody>
        </p:sp>
        <p:sp>
          <p:nvSpPr>
            <p:cNvPr id="34" name="Oval 33"/>
            <p:cNvSpPr/>
            <p:nvPr/>
          </p:nvSpPr>
          <p:spPr>
            <a:xfrm>
              <a:off x="4676099" y="4110142"/>
              <a:ext cx="486556" cy="486552"/>
            </a:xfrm>
            <a:prstGeom prst="ellipse">
              <a:avLst/>
            </a:prstGeom>
            <a:solidFill>
              <a:srgbClr val="FEE404"/>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Arial" charset="0"/>
                  <a:ea typeface="Arial" charset="0"/>
                  <a:cs typeface="Arial" charset="0"/>
                </a:rPr>
                <a:t>5</a:t>
              </a:r>
            </a:p>
          </p:txBody>
        </p:sp>
        <p:sp>
          <p:nvSpPr>
            <p:cNvPr id="35" name="Oval 34"/>
            <p:cNvSpPr/>
            <p:nvPr/>
          </p:nvSpPr>
          <p:spPr>
            <a:xfrm>
              <a:off x="5544422" y="3801799"/>
              <a:ext cx="486556" cy="486552"/>
            </a:xfrm>
            <a:prstGeom prst="ellipse">
              <a:avLst/>
            </a:prstGeom>
            <a:solidFill>
              <a:srgbClr val="FEE404"/>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Arial" charset="0"/>
                  <a:ea typeface="Arial" charset="0"/>
                  <a:cs typeface="Arial" charset="0"/>
                </a:rPr>
                <a:t>6</a:t>
              </a:r>
            </a:p>
          </p:txBody>
        </p:sp>
        <p:sp>
          <p:nvSpPr>
            <p:cNvPr id="36" name="Oval 35"/>
            <p:cNvSpPr/>
            <p:nvPr/>
          </p:nvSpPr>
          <p:spPr>
            <a:xfrm>
              <a:off x="7281068" y="3185113"/>
              <a:ext cx="486556" cy="486552"/>
            </a:xfrm>
            <a:prstGeom prst="ellipse">
              <a:avLst/>
            </a:prstGeom>
            <a:solidFill>
              <a:srgbClr val="FEE404"/>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Arial" charset="0"/>
                  <a:ea typeface="Arial" charset="0"/>
                  <a:cs typeface="Arial" charset="0"/>
                </a:rPr>
                <a:t>8</a:t>
              </a:r>
            </a:p>
          </p:txBody>
        </p:sp>
        <p:sp>
          <p:nvSpPr>
            <p:cNvPr id="37" name="Oval 36"/>
            <p:cNvSpPr/>
            <p:nvPr/>
          </p:nvSpPr>
          <p:spPr>
            <a:xfrm>
              <a:off x="8149391" y="2876770"/>
              <a:ext cx="486556" cy="486552"/>
            </a:xfrm>
            <a:prstGeom prst="ellipse">
              <a:avLst/>
            </a:prstGeom>
            <a:solidFill>
              <a:srgbClr val="FEE404"/>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Arial" charset="0"/>
                  <a:ea typeface="Arial" charset="0"/>
                  <a:cs typeface="Arial" charset="0"/>
                </a:rPr>
                <a:t>9</a:t>
              </a:r>
            </a:p>
          </p:txBody>
        </p:sp>
        <p:sp>
          <p:nvSpPr>
            <p:cNvPr id="38" name="Oval 37"/>
            <p:cNvSpPr/>
            <p:nvPr/>
          </p:nvSpPr>
          <p:spPr>
            <a:xfrm>
              <a:off x="9017714" y="2568427"/>
              <a:ext cx="486556" cy="486552"/>
            </a:xfrm>
            <a:prstGeom prst="ellipse">
              <a:avLst/>
            </a:prstGeom>
            <a:solidFill>
              <a:srgbClr val="FEE404"/>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b="1" dirty="0">
                  <a:solidFill>
                    <a:schemeClr val="tx1"/>
                  </a:solidFill>
                  <a:latin typeface="Arial" charset="0"/>
                  <a:ea typeface="Arial" charset="0"/>
                  <a:cs typeface="Arial" charset="0"/>
                </a:rPr>
                <a:t>10</a:t>
              </a:r>
            </a:p>
          </p:txBody>
        </p:sp>
        <p:sp>
          <p:nvSpPr>
            <p:cNvPr id="39" name="Oval 38"/>
            <p:cNvSpPr/>
            <p:nvPr/>
          </p:nvSpPr>
          <p:spPr>
            <a:xfrm>
              <a:off x="9886037" y="2260084"/>
              <a:ext cx="486556" cy="486552"/>
            </a:xfrm>
            <a:prstGeom prst="ellipse">
              <a:avLst/>
            </a:prstGeom>
            <a:solidFill>
              <a:srgbClr val="FEE404"/>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b="1" dirty="0">
                  <a:solidFill>
                    <a:schemeClr val="tx1"/>
                  </a:solidFill>
                  <a:latin typeface="Arial" charset="0"/>
                  <a:ea typeface="Arial" charset="0"/>
                  <a:cs typeface="Arial" charset="0"/>
                </a:rPr>
                <a:t>11</a:t>
              </a:r>
            </a:p>
          </p:txBody>
        </p:sp>
        <p:sp>
          <p:nvSpPr>
            <p:cNvPr id="41" name="Oval 40"/>
            <p:cNvSpPr/>
            <p:nvPr/>
          </p:nvSpPr>
          <p:spPr>
            <a:xfrm>
              <a:off x="6412745" y="3493456"/>
              <a:ext cx="486556" cy="486552"/>
            </a:xfrm>
            <a:prstGeom prst="ellipse">
              <a:avLst/>
            </a:prstGeom>
            <a:solidFill>
              <a:srgbClr val="FEE404"/>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Arial" charset="0"/>
                  <a:ea typeface="Arial" charset="0"/>
                  <a:cs typeface="Arial" charset="0"/>
                </a:rPr>
                <a:t>7</a:t>
              </a:r>
            </a:p>
          </p:txBody>
        </p:sp>
      </p:grpSp>
      <p:sp>
        <p:nvSpPr>
          <p:cNvPr id="42" name="Title 9">
            <a:extLst>
              <a:ext uri="{FF2B5EF4-FFF2-40B4-BE49-F238E27FC236}">
                <a16:creationId xmlns:a16="http://schemas.microsoft.com/office/drawing/2014/main" id="{EA318CA3-842B-9642-8F4F-69E933AECEBF}"/>
              </a:ext>
            </a:extLst>
          </p:cNvPr>
          <p:cNvSpPr>
            <a:spLocks noGrp="1"/>
          </p:cNvSpPr>
          <p:nvPr>
            <p:ph type="title"/>
          </p:nvPr>
        </p:nvSpPr>
        <p:spPr>
          <a:xfrm>
            <a:off x="932180" y="585135"/>
            <a:ext cx="5851679" cy="1575435"/>
          </a:xfrm>
        </p:spPr>
        <p:txBody>
          <a:bodyPr>
            <a:noAutofit/>
          </a:bodyPr>
          <a:lstStyle/>
          <a:p>
            <a:r>
              <a:rPr lang="en-US" b="1" dirty="0"/>
              <a:t>GAMES TIMELINE</a:t>
            </a:r>
          </a:p>
        </p:txBody>
      </p:sp>
      <p:sp>
        <p:nvSpPr>
          <p:cNvPr id="44" name="Content Placeholder 20">
            <a:extLst>
              <a:ext uri="{FF2B5EF4-FFF2-40B4-BE49-F238E27FC236}">
                <a16:creationId xmlns:a16="http://schemas.microsoft.com/office/drawing/2014/main" id="{74E0A105-B28B-CF49-8955-4C38AC39460A}"/>
              </a:ext>
            </a:extLst>
          </p:cNvPr>
          <p:cNvSpPr>
            <a:spLocks noGrp="1"/>
          </p:cNvSpPr>
          <p:nvPr>
            <p:ph idx="4294967295"/>
          </p:nvPr>
        </p:nvSpPr>
        <p:spPr>
          <a:xfrm>
            <a:off x="5372417" y="4578429"/>
            <a:ext cx="4433434" cy="388968"/>
          </a:xfrm>
          <a:prstGeom prst="rect">
            <a:avLst/>
          </a:prstGeom>
        </p:spPr>
        <p:txBody>
          <a:bodyPr>
            <a:noAutofit/>
          </a:bodyPr>
          <a:lstStyle/>
          <a:p>
            <a:pPr marL="0" indent="0" algn="ctr">
              <a:buNone/>
            </a:pPr>
            <a:r>
              <a:rPr lang="en-GB" sz="1800" b="1" dirty="0">
                <a:latin typeface="Arial" charset="0"/>
                <a:ea typeface="Arial" charset="0"/>
                <a:cs typeface="Arial" charset="0"/>
              </a:rPr>
              <a:t>The Games last for 12 days</a:t>
            </a:r>
            <a:endParaRPr lang="en-US" sz="1800" b="1" dirty="0">
              <a:latin typeface="Arial" charset="0"/>
              <a:ea typeface="Arial" charset="0"/>
              <a:cs typeface="Arial" charset="0"/>
            </a:endParaRPr>
          </a:p>
        </p:txBody>
      </p:sp>
      <p:sp>
        <p:nvSpPr>
          <p:cNvPr id="49" name="Content Placeholder 6">
            <a:extLst>
              <a:ext uri="{FF2B5EF4-FFF2-40B4-BE49-F238E27FC236}">
                <a16:creationId xmlns:a16="http://schemas.microsoft.com/office/drawing/2014/main" id="{6428C8C8-406E-5045-B61C-3C907351DFB0}"/>
              </a:ext>
            </a:extLst>
          </p:cNvPr>
          <p:cNvSpPr>
            <a:spLocks noGrp="1"/>
          </p:cNvSpPr>
          <p:nvPr>
            <p:ph idx="4294967295"/>
          </p:nvPr>
        </p:nvSpPr>
        <p:spPr>
          <a:xfrm>
            <a:off x="967931" y="2336539"/>
            <a:ext cx="2301664" cy="2191326"/>
          </a:xfrm>
          <a:prstGeom prst="rect">
            <a:avLst/>
          </a:prstGeom>
        </p:spPr>
        <p:txBody>
          <a:bodyPr>
            <a:noAutofit/>
          </a:bodyPr>
          <a:lstStyle/>
          <a:p>
            <a:pPr marL="0" lvl="0" indent="0">
              <a:spcBef>
                <a:spcPts val="0"/>
              </a:spcBef>
              <a:buNone/>
            </a:pPr>
            <a:r>
              <a:rPr lang="en-GB" sz="1800" dirty="0">
                <a:latin typeface="Arial" charset="0"/>
                <a:ea typeface="Arial" charset="0"/>
                <a:cs typeface="Arial" charset="0"/>
                <a:sym typeface="Aharoni"/>
              </a:rPr>
              <a:t>28 July: Begin with a spectacular opening ceremony with music and dancing. </a:t>
            </a:r>
          </a:p>
          <a:p>
            <a:pPr marL="0" lvl="0" indent="0">
              <a:spcBef>
                <a:spcPts val="0"/>
              </a:spcBef>
              <a:buNone/>
            </a:pPr>
            <a:endParaRPr lang="en-GB" sz="1800" dirty="0">
              <a:latin typeface="Arial" charset="0"/>
              <a:ea typeface="Arial" charset="0"/>
              <a:cs typeface="Arial" charset="0"/>
              <a:sym typeface="Aharoni"/>
            </a:endParaRPr>
          </a:p>
          <a:p>
            <a:pPr marL="0" lvl="0" indent="0">
              <a:spcBef>
                <a:spcPts val="0"/>
              </a:spcBef>
              <a:buNone/>
            </a:pPr>
            <a:r>
              <a:rPr lang="en-GB" sz="1800" dirty="0">
                <a:latin typeface="Arial" charset="0"/>
                <a:ea typeface="Arial" charset="0"/>
                <a:cs typeface="Arial" charset="0"/>
                <a:sym typeface="Aharoni"/>
              </a:rPr>
              <a:t>The teams parade </a:t>
            </a:r>
            <a:br>
              <a:rPr lang="en-GB" sz="1800" dirty="0">
                <a:latin typeface="Arial" charset="0"/>
                <a:ea typeface="Arial" charset="0"/>
                <a:cs typeface="Arial" charset="0"/>
                <a:sym typeface="Aharoni"/>
              </a:rPr>
            </a:br>
            <a:r>
              <a:rPr lang="en-GB" sz="1800" dirty="0">
                <a:latin typeface="Arial" charset="0"/>
                <a:ea typeface="Arial" charset="0"/>
                <a:cs typeface="Arial" charset="0"/>
                <a:sym typeface="Aharoni"/>
              </a:rPr>
              <a:t>in the stadium in front of a crowd.</a:t>
            </a:r>
            <a:endParaRPr lang="en-GB" sz="1800" dirty="0">
              <a:latin typeface="Arial" charset="0"/>
              <a:ea typeface="Arial" charset="0"/>
              <a:cs typeface="Arial" charset="0"/>
            </a:endParaRPr>
          </a:p>
        </p:txBody>
      </p:sp>
      <p:sp>
        <p:nvSpPr>
          <p:cNvPr id="51" name="Content Placeholder 6">
            <a:extLst>
              <a:ext uri="{FF2B5EF4-FFF2-40B4-BE49-F238E27FC236}">
                <a16:creationId xmlns:a16="http://schemas.microsoft.com/office/drawing/2014/main" id="{6428C8C8-406E-5045-B61C-3C907351DFB0}"/>
              </a:ext>
            </a:extLst>
          </p:cNvPr>
          <p:cNvSpPr>
            <a:spLocks noGrp="1"/>
          </p:cNvSpPr>
          <p:nvPr>
            <p:ph idx="4294967295"/>
          </p:nvPr>
        </p:nvSpPr>
        <p:spPr>
          <a:xfrm>
            <a:off x="9917062" y="3355017"/>
            <a:ext cx="1307008" cy="933334"/>
          </a:xfrm>
          <a:prstGeom prst="rect">
            <a:avLst/>
          </a:prstGeom>
        </p:spPr>
        <p:txBody>
          <a:bodyPr>
            <a:noAutofit/>
          </a:bodyPr>
          <a:lstStyle/>
          <a:p>
            <a:pPr marL="0" lvl="0" indent="0">
              <a:spcBef>
                <a:spcPts val="0"/>
              </a:spcBef>
              <a:buNone/>
            </a:pPr>
            <a:r>
              <a:rPr lang="en-GB" sz="1800" dirty="0">
                <a:solidFill>
                  <a:schemeClr val="bg1"/>
                </a:solidFill>
                <a:latin typeface="Arial" charset="0"/>
                <a:ea typeface="Arial" charset="0"/>
                <a:cs typeface="Arial" charset="0"/>
                <a:sym typeface="Aharoni"/>
              </a:rPr>
              <a:t>8 August: End with </a:t>
            </a:r>
            <a:br>
              <a:rPr lang="en-GB" sz="1800" dirty="0">
                <a:solidFill>
                  <a:schemeClr val="bg1"/>
                </a:solidFill>
                <a:latin typeface="Arial" charset="0"/>
                <a:ea typeface="Arial" charset="0"/>
                <a:cs typeface="Arial" charset="0"/>
                <a:sym typeface="Aharoni"/>
              </a:rPr>
            </a:br>
            <a:r>
              <a:rPr lang="en-GB" sz="1800" dirty="0">
                <a:solidFill>
                  <a:schemeClr val="bg1"/>
                </a:solidFill>
                <a:latin typeface="Arial" charset="0"/>
                <a:ea typeface="Arial" charset="0"/>
                <a:cs typeface="Arial" charset="0"/>
                <a:sym typeface="Aharoni"/>
              </a:rPr>
              <a:t>a closing ceremony.</a:t>
            </a:r>
            <a:endParaRPr lang="en-GB" sz="1800" dirty="0">
              <a:solidFill>
                <a:schemeClr val="bg1"/>
              </a:solidFill>
              <a:latin typeface="Arial" charset="0"/>
              <a:ea typeface="Arial" charset="0"/>
              <a:cs typeface="Arial" charset="0"/>
            </a:endParaRPr>
          </a:p>
        </p:txBody>
      </p:sp>
    </p:spTree>
    <p:extLst>
      <p:ext uri="{BB962C8B-B14F-4D97-AF65-F5344CB8AC3E}">
        <p14:creationId xmlns:p14="http://schemas.microsoft.com/office/powerpoint/2010/main" val="3970781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955865" y="-1"/>
            <a:ext cx="4848301" cy="4269755"/>
          </a:xfrm>
          <a:prstGeom prst="rect">
            <a:avLst/>
          </a:prstGeom>
        </p:spPr>
      </p:pic>
      <p:sp>
        <p:nvSpPr>
          <p:cNvPr id="33" name="Title 15">
            <a:extLst>
              <a:ext uri="{FF2B5EF4-FFF2-40B4-BE49-F238E27FC236}">
                <a16:creationId xmlns:a16="http://schemas.microsoft.com/office/drawing/2014/main" id="{D4569264-7923-4743-90CA-510ABA9A9D13}"/>
              </a:ext>
            </a:extLst>
          </p:cNvPr>
          <p:cNvSpPr>
            <a:spLocks noGrp="1"/>
          </p:cNvSpPr>
          <p:nvPr>
            <p:ph type="title"/>
          </p:nvPr>
        </p:nvSpPr>
        <p:spPr>
          <a:xfrm>
            <a:off x="932180" y="288985"/>
            <a:ext cx="10327640" cy="1575435"/>
          </a:xfrm>
        </p:spPr>
        <p:txBody>
          <a:bodyPr/>
          <a:lstStyle/>
          <a:p>
            <a:r>
              <a:rPr lang="en-US" b="1" dirty="0"/>
              <a:t>SPORTS</a:t>
            </a:r>
          </a:p>
        </p:txBody>
      </p:sp>
      <p:pic>
        <p:nvPicPr>
          <p:cNvPr id="40" name="Picture 39">
            <a:extLst>
              <a:ext uri="{FF2B5EF4-FFF2-40B4-BE49-F238E27FC236}">
                <a16:creationId xmlns:a16="http://schemas.microsoft.com/office/drawing/2014/main" id="{C2F026A8-0D7B-7B4E-8C25-4E831148FD82}"/>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91280" y="1285046"/>
            <a:ext cx="3431847" cy="206285"/>
          </a:xfrm>
          <a:prstGeom prst="rect">
            <a:avLst/>
          </a:prstGeom>
        </p:spPr>
      </p:pic>
      <p:sp>
        <p:nvSpPr>
          <p:cNvPr id="42" name="Content Placeholder 18">
            <a:extLst>
              <a:ext uri="{FF2B5EF4-FFF2-40B4-BE49-F238E27FC236}">
                <a16:creationId xmlns:a16="http://schemas.microsoft.com/office/drawing/2014/main" id="{064F2202-784C-C049-BEBE-31685F324EE7}"/>
              </a:ext>
            </a:extLst>
          </p:cNvPr>
          <p:cNvSpPr>
            <a:spLocks noGrp="1"/>
          </p:cNvSpPr>
          <p:nvPr>
            <p:ph idx="1"/>
          </p:nvPr>
        </p:nvSpPr>
        <p:spPr>
          <a:xfrm>
            <a:off x="4387200" y="737134"/>
            <a:ext cx="6115478" cy="1392178"/>
          </a:xfrm>
        </p:spPr>
        <p:txBody>
          <a:bodyPr>
            <a:noAutofit/>
          </a:bodyPr>
          <a:lstStyle/>
          <a:p>
            <a:pPr lvl="0" algn="l">
              <a:spcBef>
                <a:spcPts val="0"/>
              </a:spcBef>
              <a:spcAft>
                <a:spcPts val="600"/>
              </a:spcAft>
            </a:pPr>
            <a:r>
              <a:rPr lang="en-GB" sz="1800" b="0" dirty="0">
                <a:solidFill>
                  <a:schemeClr val="dk1"/>
                </a:solidFill>
                <a:latin typeface="Arial" charset="0"/>
                <a:ea typeface="Arial" charset="0"/>
                <a:cs typeface="Arial" charset="0"/>
              </a:rPr>
              <a:t>These are </a:t>
            </a:r>
            <a:r>
              <a:rPr lang="en-GB" sz="1800" dirty="0">
                <a:solidFill>
                  <a:schemeClr val="dk1"/>
                </a:solidFill>
                <a:latin typeface="Arial" charset="0"/>
                <a:ea typeface="Arial" charset="0"/>
                <a:cs typeface="Arial" charset="0"/>
              </a:rPr>
              <a:t>the</a:t>
            </a:r>
            <a:r>
              <a:rPr lang="en-GB" sz="1800" b="0" dirty="0">
                <a:solidFill>
                  <a:schemeClr val="dk1"/>
                </a:solidFill>
                <a:latin typeface="Arial" charset="0"/>
                <a:ea typeface="Arial" charset="0"/>
                <a:cs typeface="Arial" charset="0"/>
              </a:rPr>
              <a:t> sports from the Birmingham </a:t>
            </a:r>
            <a:br>
              <a:rPr lang="en-GB" sz="1800" b="0" dirty="0">
                <a:solidFill>
                  <a:schemeClr val="dk1"/>
                </a:solidFill>
                <a:latin typeface="Arial" charset="0"/>
                <a:ea typeface="Arial" charset="0"/>
                <a:cs typeface="Arial" charset="0"/>
              </a:rPr>
            </a:br>
            <a:r>
              <a:rPr lang="en-GB" sz="1800" b="0" dirty="0">
                <a:solidFill>
                  <a:schemeClr val="dk1"/>
                </a:solidFill>
                <a:latin typeface="Arial" charset="0"/>
                <a:ea typeface="Arial" charset="0"/>
                <a:cs typeface="Arial" charset="0"/>
              </a:rPr>
              <a:t>2022 Commonwealth Games. </a:t>
            </a:r>
            <a:r>
              <a:rPr lang="en-GB" sz="1800" b="0" dirty="0">
                <a:solidFill>
                  <a:schemeClr val="dk1"/>
                </a:solidFill>
                <a:latin typeface="Arial" charset="0"/>
                <a:ea typeface="Arial" charset="0"/>
                <a:cs typeface="Arial" charset="0"/>
                <a:sym typeface="Aharoni"/>
              </a:rPr>
              <a:t> </a:t>
            </a:r>
          </a:p>
          <a:p>
            <a:pPr marL="457200" lvl="0" indent="-342900" algn="l">
              <a:spcBef>
                <a:spcPts val="0"/>
              </a:spcBef>
              <a:spcAft>
                <a:spcPts val="600"/>
              </a:spcAft>
              <a:buClr>
                <a:schemeClr val="dk1"/>
              </a:buClr>
              <a:buSzPts val="1800"/>
              <a:buFont typeface="Aharoni"/>
              <a:buChar char="●"/>
            </a:pPr>
            <a:r>
              <a:rPr lang="en-GB" sz="1800" b="0" dirty="0">
                <a:solidFill>
                  <a:schemeClr val="dk1"/>
                </a:solidFill>
                <a:latin typeface="Arial" charset="0"/>
                <a:ea typeface="Arial" charset="0"/>
                <a:cs typeface="Arial" charset="0"/>
              </a:rPr>
              <a:t>Which ones have you played? </a:t>
            </a:r>
            <a:endParaRPr lang="en-GB" sz="1800" b="0" dirty="0">
              <a:solidFill>
                <a:schemeClr val="dk1"/>
              </a:solidFill>
              <a:latin typeface="Arial" charset="0"/>
              <a:ea typeface="Arial" charset="0"/>
              <a:cs typeface="Arial" charset="0"/>
              <a:sym typeface="Aharoni"/>
            </a:endParaRPr>
          </a:p>
          <a:p>
            <a:pPr marL="457200" lvl="0" indent="-342900" algn="l">
              <a:spcBef>
                <a:spcPts val="0"/>
              </a:spcBef>
              <a:spcAft>
                <a:spcPts val="600"/>
              </a:spcAft>
              <a:buClr>
                <a:schemeClr val="dk1"/>
              </a:buClr>
              <a:buSzPts val="1800"/>
              <a:buChar char="●"/>
            </a:pPr>
            <a:r>
              <a:rPr lang="en-GB" sz="1800" b="0" dirty="0">
                <a:solidFill>
                  <a:schemeClr val="dk1"/>
                </a:solidFill>
                <a:latin typeface="Arial" charset="0"/>
                <a:ea typeface="Arial" charset="0"/>
                <a:cs typeface="Arial" charset="0"/>
              </a:rPr>
              <a:t>Which ones would you like to try?</a:t>
            </a:r>
            <a:endParaRPr lang="en-GB" sz="1800" b="0" dirty="0">
              <a:latin typeface="Arial" charset="0"/>
              <a:ea typeface="Arial" charset="0"/>
              <a:cs typeface="Arial" charset="0"/>
            </a:endParaRPr>
          </a:p>
        </p:txBody>
      </p:sp>
      <p:sp>
        <p:nvSpPr>
          <p:cNvPr id="43" name="Content Placeholder 14">
            <a:extLst>
              <a:ext uri="{FF2B5EF4-FFF2-40B4-BE49-F238E27FC236}">
                <a16:creationId xmlns:a16="http://schemas.microsoft.com/office/drawing/2014/main" id="{1E761719-32A4-C240-8CE3-7EAEECA32A2B}"/>
              </a:ext>
            </a:extLst>
          </p:cNvPr>
          <p:cNvSpPr>
            <a:spLocks noGrp="1"/>
          </p:cNvSpPr>
          <p:nvPr>
            <p:ph idx="1"/>
          </p:nvPr>
        </p:nvSpPr>
        <p:spPr>
          <a:xfrm>
            <a:off x="863800" y="3166707"/>
            <a:ext cx="1929382" cy="373679"/>
          </a:xfrm>
        </p:spPr>
        <p:txBody>
          <a:bodyPr>
            <a:noAutofit/>
          </a:bodyPr>
          <a:lstStyle/>
          <a:p>
            <a:pPr lvl="0" algn="ctr"/>
            <a:r>
              <a:rPr lang="en-GB" sz="1800" b="1" dirty="0">
                <a:latin typeface="Arial" charset="0"/>
                <a:ea typeface="Arial" charset="0"/>
                <a:cs typeface="Arial" charset="0"/>
              </a:rPr>
              <a:t>Swimming and Para Swimming</a:t>
            </a:r>
          </a:p>
          <a:p>
            <a:pPr algn="ctr"/>
            <a:endParaRPr lang="en-US" sz="1800" b="1" dirty="0">
              <a:latin typeface="Arial" charset="0"/>
              <a:ea typeface="Arial" charset="0"/>
              <a:cs typeface="Arial" charset="0"/>
            </a:endParaRPr>
          </a:p>
        </p:txBody>
      </p:sp>
      <p:sp>
        <p:nvSpPr>
          <p:cNvPr id="48" name="Content Placeholder 1030">
            <a:extLst>
              <a:ext uri="{FF2B5EF4-FFF2-40B4-BE49-F238E27FC236}">
                <a16:creationId xmlns:a16="http://schemas.microsoft.com/office/drawing/2014/main" id="{AC2F3C92-7C52-7C47-B522-BEA7B78320DF}"/>
              </a:ext>
            </a:extLst>
          </p:cNvPr>
          <p:cNvSpPr>
            <a:spLocks noGrp="1"/>
          </p:cNvSpPr>
          <p:nvPr>
            <p:ph idx="4294967295"/>
          </p:nvPr>
        </p:nvSpPr>
        <p:spPr>
          <a:xfrm>
            <a:off x="2586422" y="3166707"/>
            <a:ext cx="1905708" cy="373679"/>
          </a:xfrm>
          <a:prstGeom prst="rect">
            <a:avLst/>
          </a:prstGeom>
        </p:spPr>
        <p:txBody>
          <a:bodyPr/>
          <a:lstStyle/>
          <a:p>
            <a:pPr marL="0" indent="0" algn="ctr">
              <a:buNone/>
            </a:pPr>
            <a:r>
              <a:rPr lang="en-GB" sz="1800" b="1" dirty="0">
                <a:latin typeface="Arial" charset="0"/>
                <a:ea typeface="Arial" charset="0"/>
                <a:cs typeface="Arial" charset="0"/>
              </a:rPr>
              <a:t>Diving</a:t>
            </a:r>
          </a:p>
        </p:txBody>
      </p:sp>
      <p:sp>
        <p:nvSpPr>
          <p:cNvPr id="49" name="Content Placeholder 1031">
            <a:extLst>
              <a:ext uri="{FF2B5EF4-FFF2-40B4-BE49-F238E27FC236}">
                <a16:creationId xmlns:a16="http://schemas.microsoft.com/office/drawing/2014/main" id="{470387AE-6995-2048-9B8D-D01AFCC2E708}"/>
              </a:ext>
            </a:extLst>
          </p:cNvPr>
          <p:cNvSpPr>
            <a:spLocks noGrp="1"/>
          </p:cNvSpPr>
          <p:nvPr>
            <p:ph idx="4294967295"/>
          </p:nvPr>
        </p:nvSpPr>
        <p:spPr>
          <a:xfrm>
            <a:off x="4423478" y="3166707"/>
            <a:ext cx="1712459" cy="373679"/>
          </a:xfrm>
          <a:prstGeom prst="rect">
            <a:avLst/>
          </a:prstGeom>
        </p:spPr>
        <p:txBody>
          <a:bodyPr>
            <a:noAutofit/>
          </a:bodyPr>
          <a:lstStyle/>
          <a:p>
            <a:pPr marL="0" lvl="0" indent="0" algn="ctr">
              <a:spcBef>
                <a:spcPts val="0"/>
              </a:spcBef>
              <a:buNone/>
            </a:pPr>
            <a:r>
              <a:rPr lang="en-GB" sz="1800" b="1" dirty="0">
                <a:latin typeface="Arial" charset="0"/>
                <a:ea typeface="Arial" charset="0"/>
                <a:cs typeface="Arial" charset="0"/>
              </a:rPr>
              <a:t>Athletics and Para Athletics</a:t>
            </a:r>
          </a:p>
        </p:txBody>
      </p:sp>
      <p:sp>
        <p:nvSpPr>
          <p:cNvPr id="50" name="Content Placeholder 1034">
            <a:extLst>
              <a:ext uri="{FF2B5EF4-FFF2-40B4-BE49-F238E27FC236}">
                <a16:creationId xmlns:a16="http://schemas.microsoft.com/office/drawing/2014/main" id="{7C758F58-0D1A-D745-A27A-92932BA3E47B}"/>
              </a:ext>
            </a:extLst>
          </p:cNvPr>
          <p:cNvSpPr>
            <a:spLocks noGrp="1"/>
          </p:cNvSpPr>
          <p:nvPr>
            <p:ph idx="15"/>
          </p:nvPr>
        </p:nvSpPr>
        <p:spPr>
          <a:xfrm>
            <a:off x="6188905" y="3166707"/>
            <a:ext cx="1492188" cy="373679"/>
          </a:xfrm>
        </p:spPr>
        <p:txBody>
          <a:bodyPr>
            <a:noAutofit/>
          </a:bodyPr>
          <a:lstStyle/>
          <a:p>
            <a:pPr algn="ctr"/>
            <a:r>
              <a:rPr lang="en-GB" b="1" dirty="0">
                <a:latin typeface="Arial" charset="0"/>
                <a:ea typeface="Arial" charset="0"/>
                <a:cs typeface="Arial" charset="0"/>
              </a:rPr>
              <a:t>Badminton</a:t>
            </a:r>
            <a:endParaRPr lang="en-US" b="1" dirty="0">
              <a:latin typeface="Arial" charset="0"/>
              <a:ea typeface="Arial" charset="0"/>
              <a:cs typeface="Arial" charset="0"/>
            </a:endParaRPr>
          </a:p>
          <a:p>
            <a:pPr algn="ctr"/>
            <a:endParaRPr lang="en-GB" b="1" dirty="0">
              <a:latin typeface="Arial" charset="0"/>
              <a:ea typeface="Arial" charset="0"/>
              <a:cs typeface="Arial" charset="0"/>
            </a:endParaRPr>
          </a:p>
        </p:txBody>
      </p:sp>
      <p:sp>
        <p:nvSpPr>
          <p:cNvPr id="51" name="Content Placeholder 1033">
            <a:extLst>
              <a:ext uri="{FF2B5EF4-FFF2-40B4-BE49-F238E27FC236}">
                <a16:creationId xmlns:a16="http://schemas.microsoft.com/office/drawing/2014/main" id="{75E669D9-CB3B-594F-992C-75EEE2DDF0DC}"/>
              </a:ext>
            </a:extLst>
          </p:cNvPr>
          <p:cNvSpPr txBox="1">
            <a:spLocks/>
          </p:cNvSpPr>
          <p:nvPr/>
        </p:nvSpPr>
        <p:spPr>
          <a:xfrm>
            <a:off x="7897788" y="3166707"/>
            <a:ext cx="1492188" cy="37367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latin typeface="Arial" charset="0"/>
                <a:ea typeface="Arial" charset="0"/>
                <a:cs typeface="Arial" charset="0"/>
              </a:rPr>
              <a:t>Beach Volleyball</a:t>
            </a:r>
          </a:p>
        </p:txBody>
      </p:sp>
      <p:sp>
        <p:nvSpPr>
          <p:cNvPr id="52" name="Content Placeholder 1032">
            <a:extLst>
              <a:ext uri="{FF2B5EF4-FFF2-40B4-BE49-F238E27FC236}">
                <a16:creationId xmlns:a16="http://schemas.microsoft.com/office/drawing/2014/main" id="{E3EE171D-5AC4-B74A-A784-CED10FC5F342}"/>
              </a:ext>
            </a:extLst>
          </p:cNvPr>
          <p:cNvSpPr>
            <a:spLocks noGrp="1"/>
          </p:cNvSpPr>
          <p:nvPr>
            <p:ph idx="4294967295"/>
          </p:nvPr>
        </p:nvSpPr>
        <p:spPr>
          <a:xfrm>
            <a:off x="9617613" y="3166707"/>
            <a:ext cx="1492188" cy="373679"/>
          </a:xfrm>
          <a:prstGeom prst="rect">
            <a:avLst/>
          </a:prstGeom>
        </p:spPr>
        <p:txBody>
          <a:bodyPr>
            <a:noAutofit/>
          </a:bodyPr>
          <a:lstStyle/>
          <a:p>
            <a:pPr marL="0" indent="0" algn="ctr">
              <a:buNone/>
            </a:pPr>
            <a:r>
              <a:rPr lang="en-GB" sz="1800" b="1" dirty="0">
                <a:latin typeface="Arial" charset="0"/>
                <a:ea typeface="Arial" charset="0"/>
                <a:cs typeface="Arial" charset="0"/>
              </a:rPr>
              <a:t>Wrestling</a:t>
            </a:r>
            <a:endParaRPr lang="en-US" sz="1800" b="1" dirty="0">
              <a:latin typeface="Arial" charset="0"/>
              <a:ea typeface="Arial" charset="0"/>
              <a:cs typeface="Arial" charset="0"/>
            </a:endParaRPr>
          </a:p>
        </p:txBody>
      </p:sp>
      <p:sp>
        <p:nvSpPr>
          <p:cNvPr id="53" name="Content Placeholder 1039">
            <a:extLst>
              <a:ext uri="{FF2B5EF4-FFF2-40B4-BE49-F238E27FC236}">
                <a16:creationId xmlns:a16="http://schemas.microsoft.com/office/drawing/2014/main" id="{121F8BFE-2C74-6842-BEC9-E63B4D90618C}"/>
              </a:ext>
            </a:extLst>
          </p:cNvPr>
          <p:cNvSpPr>
            <a:spLocks noGrp="1"/>
          </p:cNvSpPr>
          <p:nvPr>
            <p:ph idx="17"/>
          </p:nvPr>
        </p:nvSpPr>
        <p:spPr>
          <a:xfrm>
            <a:off x="1095397" y="4978310"/>
            <a:ext cx="1492188" cy="373679"/>
          </a:xfrm>
        </p:spPr>
        <p:txBody>
          <a:bodyPr>
            <a:noAutofit/>
          </a:bodyPr>
          <a:lstStyle/>
          <a:p>
            <a:pPr algn="ctr"/>
            <a:r>
              <a:rPr lang="en-GB" b="1" dirty="0">
                <a:latin typeface="Arial" charset="0"/>
                <a:ea typeface="Arial" charset="0"/>
                <a:cs typeface="Arial" charset="0"/>
              </a:rPr>
              <a:t>Basketball /</a:t>
            </a:r>
            <a:br>
              <a:rPr lang="en-GB" b="1" dirty="0">
                <a:latin typeface="Arial" charset="0"/>
                <a:ea typeface="Arial" charset="0"/>
                <a:cs typeface="Arial" charset="0"/>
              </a:rPr>
            </a:br>
            <a:r>
              <a:rPr lang="en-GB" b="1" dirty="0">
                <a:latin typeface="Arial" charset="0"/>
                <a:ea typeface="Arial" charset="0"/>
                <a:cs typeface="Arial" charset="0"/>
              </a:rPr>
              <a:t>Wheelchair Basketball </a:t>
            </a:r>
            <a:endParaRPr lang="en-US" b="1" dirty="0">
              <a:latin typeface="Arial" charset="0"/>
              <a:ea typeface="Arial" charset="0"/>
              <a:cs typeface="Arial" charset="0"/>
            </a:endParaRPr>
          </a:p>
        </p:txBody>
      </p:sp>
      <p:sp>
        <p:nvSpPr>
          <p:cNvPr id="54" name="Content Placeholder 3">
            <a:extLst>
              <a:ext uri="{FF2B5EF4-FFF2-40B4-BE49-F238E27FC236}">
                <a16:creationId xmlns:a16="http://schemas.microsoft.com/office/drawing/2014/main" id="{2E7560E1-4C49-234F-A7C0-EED3CDFB7272}"/>
              </a:ext>
            </a:extLst>
          </p:cNvPr>
          <p:cNvSpPr>
            <a:spLocks noGrp="1"/>
          </p:cNvSpPr>
          <p:nvPr>
            <p:ph idx="18"/>
          </p:nvPr>
        </p:nvSpPr>
        <p:spPr>
          <a:xfrm>
            <a:off x="2793182" y="4978310"/>
            <a:ext cx="1492188" cy="373679"/>
          </a:xfrm>
        </p:spPr>
        <p:txBody>
          <a:bodyPr/>
          <a:lstStyle/>
          <a:p>
            <a:pPr algn="ctr"/>
            <a:r>
              <a:rPr lang="en-GB" b="1" dirty="0">
                <a:latin typeface="Arial" charset="0"/>
                <a:ea typeface="Arial" charset="0"/>
                <a:cs typeface="Arial" charset="0"/>
              </a:rPr>
              <a:t>Boxing</a:t>
            </a:r>
            <a:endParaRPr lang="en-US" b="1" dirty="0">
              <a:latin typeface="Arial" charset="0"/>
              <a:ea typeface="Arial" charset="0"/>
              <a:cs typeface="Arial" charset="0"/>
            </a:endParaRPr>
          </a:p>
          <a:p>
            <a:pPr algn="ctr"/>
            <a:endParaRPr lang="en-US" b="1" dirty="0">
              <a:latin typeface="Arial" charset="0"/>
              <a:ea typeface="Arial" charset="0"/>
              <a:cs typeface="Arial" charset="0"/>
            </a:endParaRPr>
          </a:p>
        </p:txBody>
      </p:sp>
      <p:sp>
        <p:nvSpPr>
          <p:cNvPr id="55" name="Content Placeholder 1037">
            <a:extLst>
              <a:ext uri="{FF2B5EF4-FFF2-40B4-BE49-F238E27FC236}">
                <a16:creationId xmlns:a16="http://schemas.microsoft.com/office/drawing/2014/main" id="{BE3B2BD9-4A07-C948-8B53-948205968F04}"/>
              </a:ext>
            </a:extLst>
          </p:cNvPr>
          <p:cNvSpPr>
            <a:spLocks noGrp="1"/>
          </p:cNvSpPr>
          <p:nvPr>
            <p:ph idx="4294967295"/>
          </p:nvPr>
        </p:nvSpPr>
        <p:spPr>
          <a:xfrm>
            <a:off x="4492130" y="4978310"/>
            <a:ext cx="1492188" cy="373679"/>
          </a:xfrm>
          <a:prstGeom prst="rect">
            <a:avLst/>
          </a:prstGeom>
        </p:spPr>
        <p:txBody>
          <a:bodyPr/>
          <a:lstStyle/>
          <a:p>
            <a:pPr marL="0" lvl="0" indent="0" algn="ctr">
              <a:buNone/>
            </a:pPr>
            <a:r>
              <a:rPr lang="en-GB" sz="1800" b="1" dirty="0">
                <a:latin typeface="Arial" charset="0"/>
                <a:ea typeface="Arial" charset="0"/>
                <a:cs typeface="Arial" charset="0"/>
              </a:rPr>
              <a:t>Cricket T20</a:t>
            </a:r>
          </a:p>
          <a:p>
            <a:pPr marL="0" indent="0" algn="ctr">
              <a:buNone/>
            </a:pPr>
            <a:endParaRPr lang="en-US" sz="1800" b="1" dirty="0">
              <a:latin typeface="Arial" charset="0"/>
              <a:ea typeface="Arial" charset="0"/>
              <a:cs typeface="Arial" charset="0"/>
            </a:endParaRPr>
          </a:p>
        </p:txBody>
      </p:sp>
      <p:sp>
        <p:nvSpPr>
          <p:cNvPr id="56" name="Content Placeholder 1038">
            <a:extLst>
              <a:ext uri="{FF2B5EF4-FFF2-40B4-BE49-F238E27FC236}">
                <a16:creationId xmlns:a16="http://schemas.microsoft.com/office/drawing/2014/main" id="{B346CAC9-38F9-BB45-8028-25CD51466C83}"/>
              </a:ext>
            </a:extLst>
          </p:cNvPr>
          <p:cNvSpPr>
            <a:spLocks noGrp="1"/>
          </p:cNvSpPr>
          <p:nvPr>
            <p:ph idx="4294967295"/>
          </p:nvPr>
        </p:nvSpPr>
        <p:spPr>
          <a:xfrm>
            <a:off x="6045645" y="4978310"/>
            <a:ext cx="1778710" cy="373679"/>
          </a:xfrm>
          <a:prstGeom prst="rect">
            <a:avLst/>
          </a:prstGeom>
        </p:spPr>
        <p:txBody>
          <a:bodyPr>
            <a:noAutofit/>
          </a:bodyPr>
          <a:lstStyle/>
          <a:p>
            <a:pPr marL="0" indent="0" algn="ctr">
              <a:buNone/>
            </a:pPr>
            <a:r>
              <a:rPr lang="en-GB" sz="1800" b="1" dirty="0">
                <a:latin typeface="Arial" charset="0"/>
                <a:ea typeface="Arial" charset="0"/>
                <a:cs typeface="Arial" charset="0"/>
              </a:rPr>
              <a:t>Artistic Gymnastics</a:t>
            </a:r>
            <a:endParaRPr lang="en-US" sz="1800" b="1" dirty="0">
              <a:latin typeface="Arial" charset="0"/>
              <a:ea typeface="Arial" charset="0"/>
              <a:cs typeface="Arial" charset="0"/>
            </a:endParaRPr>
          </a:p>
        </p:txBody>
      </p:sp>
      <p:pic>
        <p:nvPicPr>
          <p:cNvPr id="57" name="Graphic 1051">
            <a:extLst>
              <a:ext uri="{FF2B5EF4-FFF2-40B4-BE49-F238E27FC236}">
                <a16:creationId xmlns:a16="http://schemas.microsoft.com/office/drawing/2014/main" id="{253FFF89-4FDB-0847-B2D4-D186B536ACBB}"/>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708457" y="2131117"/>
            <a:ext cx="1142501" cy="1142501"/>
          </a:xfrm>
          <a:prstGeom prst="rect">
            <a:avLst/>
          </a:prstGeom>
        </p:spPr>
      </p:pic>
      <p:pic>
        <p:nvPicPr>
          <p:cNvPr id="58" name="Graphic 1053">
            <a:extLst>
              <a:ext uri="{FF2B5EF4-FFF2-40B4-BE49-F238E27FC236}">
                <a16:creationId xmlns:a16="http://schemas.microsoft.com/office/drawing/2014/main" id="{260FFE8A-214D-B148-963B-92609B990169}"/>
              </a:ext>
              <a:ext uri="{C183D7F6-B498-43B3-948B-1728B52AA6E4}">
                <adec:decorative xmlns:adec="http://schemas.microsoft.com/office/drawing/2017/decorative" val="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363749" y="2131117"/>
            <a:ext cx="1142501" cy="1142501"/>
          </a:xfrm>
          <a:prstGeom prst="rect">
            <a:avLst/>
          </a:prstGeom>
        </p:spPr>
      </p:pic>
      <p:pic>
        <p:nvPicPr>
          <p:cNvPr id="59" name="Graphic 1059">
            <a:extLst>
              <a:ext uri="{FF2B5EF4-FFF2-40B4-BE49-F238E27FC236}">
                <a16:creationId xmlns:a16="http://schemas.microsoft.com/office/drawing/2014/main" id="{4E5B51D0-98B7-1D42-A81B-0D4FE8404812}"/>
              </a:ext>
              <a:ext uri="{C183D7F6-B498-43B3-948B-1728B52AA6E4}">
                <adec:decorative xmlns:adec="http://schemas.microsoft.com/office/drawing/2017/decorative" val="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968026" y="3905158"/>
            <a:ext cx="1142501" cy="1142501"/>
          </a:xfrm>
          <a:prstGeom prst="rect">
            <a:avLst/>
          </a:prstGeom>
        </p:spPr>
      </p:pic>
      <p:pic>
        <p:nvPicPr>
          <p:cNvPr id="60" name="Graphic 1061">
            <a:extLst>
              <a:ext uri="{FF2B5EF4-FFF2-40B4-BE49-F238E27FC236}">
                <a16:creationId xmlns:a16="http://schemas.microsoft.com/office/drawing/2014/main" id="{3EA3D4B6-D1E8-B24E-A2DA-FBAC1582FAA3}"/>
              </a:ext>
              <a:ext uri="{C183D7F6-B498-43B3-948B-1728B52AA6E4}">
                <adec:decorative xmlns:adec="http://schemas.microsoft.com/office/drawing/2017/decorative" val="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666974" y="3905158"/>
            <a:ext cx="1142501" cy="1142501"/>
          </a:xfrm>
          <a:prstGeom prst="rect">
            <a:avLst/>
          </a:prstGeom>
        </p:spPr>
      </p:pic>
      <p:pic>
        <p:nvPicPr>
          <p:cNvPr id="61" name="Graphic 1091">
            <a:extLst>
              <a:ext uri="{FF2B5EF4-FFF2-40B4-BE49-F238E27FC236}">
                <a16:creationId xmlns:a16="http://schemas.microsoft.com/office/drawing/2014/main" id="{EA84B5CD-A6B0-C847-AC2A-597D95FF42A5}"/>
              </a:ext>
              <a:ext uri="{C183D7F6-B498-43B3-948B-1728B52AA6E4}">
                <adec:decorative xmlns:adec="http://schemas.microsoft.com/office/drawing/2017/decorative" val="1"/>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9760135" y="2131711"/>
            <a:ext cx="1142501" cy="1142501"/>
          </a:xfrm>
          <a:prstGeom prst="rect">
            <a:avLst/>
          </a:prstGeom>
        </p:spPr>
      </p:pic>
      <p:pic>
        <p:nvPicPr>
          <p:cNvPr id="64" name="Graphic 151">
            <a:extLst>
              <a:ext uri="{FF2B5EF4-FFF2-40B4-BE49-F238E27FC236}">
                <a16:creationId xmlns:a16="http://schemas.microsoft.com/office/drawing/2014/main" id="{C568170B-118A-7E44-981A-2CB466CE7F6E}"/>
              </a:ext>
              <a:ext uri="{C183D7F6-B498-43B3-948B-1728B52AA6E4}">
                <adec:decorative xmlns:adec="http://schemas.microsoft.com/office/drawing/2017/decorative" val="1"/>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264468" y="3907399"/>
            <a:ext cx="1142501" cy="1142501"/>
          </a:xfrm>
          <a:prstGeom prst="rect">
            <a:avLst/>
          </a:prstGeom>
        </p:spPr>
      </p:pic>
      <p:pic>
        <p:nvPicPr>
          <p:cNvPr id="65" name="Graphic 148">
            <a:extLst>
              <a:ext uri="{FF2B5EF4-FFF2-40B4-BE49-F238E27FC236}">
                <a16:creationId xmlns:a16="http://schemas.microsoft.com/office/drawing/2014/main" id="{C5828110-84C9-BC4F-9B80-C2AD533F1AFC}"/>
              </a:ext>
              <a:ext uri="{C183D7F6-B498-43B3-948B-1728B52AA6E4}">
                <adec:decorative xmlns:adec="http://schemas.microsoft.com/office/drawing/2017/decorative" val="1"/>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6363749" y="3909779"/>
            <a:ext cx="1142501" cy="1142501"/>
          </a:xfrm>
          <a:prstGeom prst="rect">
            <a:avLst/>
          </a:prstGeom>
        </p:spPr>
      </p:pic>
      <p:pic>
        <p:nvPicPr>
          <p:cNvPr id="66" name="Graphic 153">
            <a:extLst>
              <a:ext uri="{FF2B5EF4-FFF2-40B4-BE49-F238E27FC236}">
                <a16:creationId xmlns:a16="http://schemas.microsoft.com/office/drawing/2014/main" id="{EEDAAA1C-6BD7-1141-8080-16907EFD70F9}"/>
              </a:ext>
              <a:ext uri="{C183D7F6-B498-43B3-948B-1728B52AA6E4}">
                <adec:decorative xmlns:adec="http://schemas.microsoft.com/office/drawing/2017/decorative" val="1"/>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8083609" y="3905157"/>
            <a:ext cx="1142501" cy="1142501"/>
          </a:xfrm>
          <a:prstGeom prst="rect">
            <a:avLst/>
          </a:prstGeom>
        </p:spPr>
      </p:pic>
      <p:sp>
        <p:nvSpPr>
          <p:cNvPr id="67" name="Content Placeholder 1038">
            <a:extLst>
              <a:ext uri="{FF2B5EF4-FFF2-40B4-BE49-F238E27FC236}">
                <a16:creationId xmlns:a16="http://schemas.microsoft.com/office/drawing/2014/main" id="{B346CAC9-38F9-BB45-8028-25CD51466C83}"/>
              </a:ext>
            </a:extLst>
          </p:cNvPr>
          <p:cNvSpPr>
            <a:spLocks noGrp="1"/>
          </p:cNvSpPr>
          <p:nvPr>
            <p:ph idx="4294967295"/>
          </p:nvPr>
        </p:nvSpPr>
        <p:spPr>
          <a:xfrm>
            <a:off x="9172798" y="3961892"/>
            <a:ext cx="2398532" cy="495807"/>
          </a:xfrm>
          <a:prstGeom prst="rect">
            <a:avLst/>
          </a:prstGeom>
        </p:spPr>
        <p:txBody>
          <a:bodyPr>
            <a:noAutofit/>
          </a:bodyPr>
          <a:lstStyle/>
          <a:p>
            <a:pPr marL="0" lvl="0" indent="0">
              <a:spcBef>
                <a:spcPts val="0"/>
              </a:spcBef>
              <a:buNone/>
            </a:pPr>
            <a:r>
              <a:rPr lang="en-GB" sz="1800" b="1" dirty="0">
                <a:latin typeface="Arial" charset="0"/>
                <a:ea typeface="Arial" charset="0"/>
                <a:cs typeface="Arial" charset="0"/>
              </a:rPr>
              <a:t>Cycling - Mountain Bike, Road Race, Track and Para Track, Time Trial</a:t>
            </a:r>
          </a:p>
        </p:txBody>
      </p:sp>
      <p:pic>
        <p:nvPicPr>
          <p:cNvPr id="68" name="Graphic 1069">
            <a:extLst>
              <a:ext uri="{FF2B5EF4-FFF2-40B4-BE49-F238E27FC236}">
                <a16:creationId xmlns:a16="http://schemas.microsoft.com/office/drawing/2014/main" id="{7197E84C-FBA5-9E4D-AE7B-0BC18CBCEEF2}"/>
              </a:ext>
              <a:ext uri="{C183D7F6-B498-43B3-948B-1728B52AA6E4}">
                <adec:decorative xmlns:adec="http://schemas.microsoft.com/office/drawing/2017/decorative" val="1"/>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2958965" y="2133320"/>
            <a:ext cx="1142501" cy="1142501"/>
          </a:xfrm>
          <a:prstGeom prst="rect">
            <a:avLst/>
          </a:prstGeom>
        </p:spPr>
      </p:pic>
      <p:pic>
        <p:nvPicPr>
          <p:cNvPr id="69" name="Graphic 1083">
            <a:extLst>
              <a:ext uri="{FF2B5EF4-FFF2-40B4-BE49-F238E27FC236}">
                <a16:creationId xmlns:a16="http://schemas.microsoft.com/office/drawing/2014/main" id="{F043AD55-9318-B24A-A680-83A1D5E31FAC}"/>
              </a:ext>
              <a:ext uri="{C183D7F6-B498-43B3-948B-1728B52AA6E4}">
                <adec:decorative xmlns:adec="http://schemas.microsoft.com/office/drawing/2017/decorative" val="1"/>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1264468" y="2131117"/>
            <a:ext cx="1142501" cy="1142501"/>
          </a:xfrm>
          <a:prstGeom prst="rect">
            <a:avLst/>
          </a:prstGeom>
        </p:spPr>
      </p:pic>
      <p:pic>
        <p:nvPicPr>
          <p:cNvPr id="71" name="Graphic 1055">
            <a:extLst>
              <a:ext uri="{FF2B5EF4-FFF2-40B4-BE49-F238E27FC236}">
                <a16:creationId xmlns:a16="http://schemas.microsoft.com/office/drawing/2014/main" id="{4C2C97D1-A273-5A4A-BDB6-568591063B87}"/>
              </a:ext>
              <a:ext uri="{C183D7F6-B498-43B3-948B-1728B52AA6E4}">
                <adec:decorative xmlns:adec="http://schemas.microsoft.com/office/drawing/2017/decorative" val="1"/>
              </a:ext>
            </a:extLst>
          </p:cNvPr>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a:off x="8063326" y="2129483"/>
            <a:ext cx="1142501" cy="1142501"/>
          </a:xfrm>
          <a:prstGeom prst="rect">
            <a:avLst/>
          </a:prstGeom>
        </p:spPr>
      </p:pic>
    </p:spTree>
    <p:extLst>
      <p:ext uri="{BB962C8B-B14F-4D97-AF65-F5344CB8AC3E}">
        <p14:creationId xmlns:p14="http://schemas.microsoft.com/office/powerpoint/2010/main" val="12959612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itle 15">
            <a:extLst>
              <a:ext uri="{FF2B5EF4-FFF2-40B4-BE49-F238E27FC236}">
                <a16:creationId xmlns:a16="http://schemas.microsoft.com/office/drawing/2014/main" id="{D4569264-7923-4743-90CA-510ABA9A9D13}"/>
              </a:ext>
            </a:extLst>
          </p:cNvPr>
          <p:cNvSpPr>
            <a:spLocks noGrp="1"/>
          </p:cNvSpPr>
          <p:nvPr>
            <p:ph type="title"/>
          </p:nvPr>
        </p:nvSpPr>
        <p:spPr>
          <a:xfrm>
            <a:off x="932180" y="288985"/>
            <a:ext cx="6481874" cy="1575435"/>
          </a:xfrm>
        </p:spPr>
        <p:txBody>
          <a:bodyPr/>
          <a:lstStyle/>
          <a:p>
            <a:r>
              <a:rPr lang="en-US" b="1" dirty="0"/>
              <a:t>SPORTS</a:t>
            </a:r>
          </a:p>
        </p:txBody>
      </p:sp>
      <p:pic>
        <p:nvPicPr>
          <p:cNvPr id="35" name="Picture 34">
            <a:extLst>
              <a:ext uri="{FF2B5EF4-FFF2-40B4-BE49-F238E27FC236}">
                <a16:creationId xmlns:a16="http://schemas.microsoft.com/office/drawing/2014/main" id="{C2F026A8-0D7B-7B4E-8C25-4E831148FD82}"/>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91280" y="1285046"/>
            <a:ext cx="3431847" cy="206285"/>
          </a:xfrm>
          <a:prstGeom prst="rect">
            <a:avLst/>
          </a:prstGeom>
        </p:spPr>
      </p:pic>
      <p:sp>
        <p:nvSpPr>
          <p:cNvPr id="36" name="Content Placeholder 14">
            <a:extLst>
              <a:ext uri="{FF2B5EF4-FFF2-40B4-BE49-F238E27FC236}">
                <a16:creationId xmlns:a16="http://schemas.microsoft.com/office/drawing/2014/main" id="{1E761719-32A4-C240-8CE3-7EAEECA32A2B}"/>
              </a:ext>
            </a:extLst>
          </p:cNvPr>
          <p:cNvSpPr>
            <a:spLocks noGrp="1"/>
          </p:cNvSpPr>
          <p:nvPr>
            <p:ph idx="1"/>
          </p:nvPr>
        </p:nvSpPr>
        <p:spPr>
          <a:xfrm>
            <a:off x="901636" y="3166707"/>
            <a:ext cx="1492188" cy="373679"/>
          </a:xfrm>
        </p:spPr>
        <p:txBody>
          <a:bodyPr>
            <a:noAutofit/>
          </a:bodyPr>
          <a:lstStyle/>
          <a:p>
            <a:pPr algn="ctr"/>
            <a:r>
              <a:rPr lang="en-GB" sz="1800" b="1" dirty="0">
                <a:latin typeface="Arial" charset="0"/>
                <a:ea typeface="Arial" charset="0"/>
                <a:cs typeface="Arial" charset="0"/>
              </a:rPr>
              <a:t>Rhythmic Gymnastics</a:t>
            </a:r>
          </a:p>
          <a:p>
            <a:pPr algn="ctr"/>
            <a:endParaRPr lang="en-GB" sz="1800" b="1" dirty="0">
              <a:latin typeface="Arial" charset="0"/>
              <a:ea typeface="Arial" charset="0"/>
              <a:cs typeface="Arial" charset="0"/>
            </a:endParaRPr>
          </a:p>
        </p:txBody>
      </p:sp>
      <p:sp>
        <p:nvSpPr>
          <p:cNvPr id="37" name="Content Placeholder 1030">
            <a:extLst>
              <a:ext uri="{FF2B5EF4-FFF2-40B4-BE49-F238E27FC236}">
                <a16:creationId xmlns:a16="http://schemas.microsoft.com/office/drawing/2014/main" id="{AC2F3C92-7C52-7C47-B522-BEA7B78320DF}"/>
              </a:ext>
            </a:extLst>
          </p:cNvPr>
          <p:cNvSpPr>
            <a:spLocks noGrp="1"/>
          </p:cNvSpPr>
          <p:nvPr>
            <p:ph idx="4294967295"/>
          </p:nvPr>
        </p:nvSpPr>
        <p:spPr>
          <a:xfrm>
            <a:off x="2612421" y="3166707"/>
            <a:ext cx="1492188" cy="373679"/>
          </a:xfrm>
          <a:prstGeom prst="rect">
            <a:avLst/>
          </a:prstGeom>
        </p:spPr>
        <p:txBody>
          <a:bodyPr/>
          <a:lstStyle/>
          <a:p>
            <a:pPr marL="0" indent="0" algn="ctr">
              <a:buNone/>
            </a:pPr>
            <a:r>
              <a:rPr lang="en-GB" sz="1800" b="1" dirty="0">
                <a:latin typeface="Arial" charset="0"/>
                <a:ea typeface="Arial" charset="0"/>
                <a:cs typeface="Arial" charset="0"/>
              </a:rPr>
              <a:t>Hockey</a:t>
            </a:r>
          </a:p>
          <a:p>
            <a:pPr marL="0" indent="0" algn="ctr">
              <a:buNone/>
            </a:pPr>
            <a:endParaRPr lang="en-US" sz="1800" b="1" dirty="0">
              <a:latin typeface="Arial" charset="0"/>
              <a:ea typeface="Arial" charset="0"/>
              <a:cs typeface="Arial" charset="0"/>
            </a:endParaRPr>
          </a:p>
        </p:txBody>
      </p:sp>
      <p:sp>
        <p:nvSpPr>
          <p:cNvPr id="38" name="Content Placeholder 1031">
            <a:extLst>
              <a:ext uri="{FF2B5EF4-FFF2-40B4-BE49-F238E27FC236}">
                <a16:creationId xmlns:a16="http://schemas.microsoft.com/office/drawing/2014/main" id="{470387AE-6995-2048-9B8D-D01AFCC2E708}"/>
              </a:ext>
            </a:extLst>
          </p:cNvPr>
          <p:cNvSpPr>
            <a:spLocks noGrp="1"/>
          </p:cNvSpPr>
          <p:nvPr>
            <p:ph idx="4294967295"/>
          </p:nvPr>
        </p:nvSpPr>
        <p:spPr>
          <a:xfrm>
            <a:off x="4221451" y="3166707"/>
            <a:ext cx="1712459" cy="373679"/>
          </a:xfrm>
          <a:prstGeom prst="rect">
            <a:avLst/>
          </a:prstGeom>
        </p:spPr>
        <p:txBody>
          <a:bodyPr>
            <a:noAutofit/>
          </a:bodyPr>
          <a:lstStyle/>
          <a:p>
            <a:pPr marL="0" indent="0" algn="ctr">
              <a:buNone/>
            </a:pPr>
            <a:r>
              <a:rPr lang="en-GB" sz="1800" b="1" dirty="0">
                <a:latin typeface="Arial" charset="0"/>
                <a:ea typeface="Arial" charset="0"/>
                <a:cs typeface="Arial" charset="0"/>
              </a:rPr>
              <a:t>Judo</a:t>
            </a:r>
            <a:endParaRPr lang="en-US" sz="1800" b="1" dirty="0">
              <a:latin typeface="Arial" charset="0"/>
              <a:ea typeface="Arial" charset="0"/>
              <a:cs typeface="Arial" charset="0"/>
            </a:endParaRPr>
          </a:p>
        </p:txBody>
      </p:sp>
      <p:sp>
        <p:nvSpPr>
          <p:cNvPr id="39" name="Content Placeholder 1034">
            <a:extLst>
              <a:ext uri="{FF2B5EF4-FFF2-40B4-BE49-F238E27FC236}">
                <a16:creationId xmlns:a16="http://schemas.microsoft.com/office/drawing/2014/main" id="{7C758F58-0D1A-D745-A27A-92932BA3E47B}"/>
              </a:ext>
            </a:extLst>
          </p:cNvPr>
          <p:cNvSpPr>
            <a:spLocks noGrp="1"/>
          </p:cNvSpPr>
          <p:nvPr>
            <p:ph idx="15"/>
          </p:nvPr>
        </p:nvSpPr>
        <p:spPr>
          <a:xfrm>
            <a:off x="5624151" y="3166707"/>
            <a:ext cx="2260174" cy="373679"/>
          </a:xfrm>
        </p:spPr>
        <p:txBody>
          <a:bodyPr>
            <a:noAutofit/>
          </a:bodyPr>
          <a:lstStyle/>
          <a:p>
            <a:pPr lvl="0" algn="ctr">
              <a:spcBef>
                <a:spcPts val="0"/>
              </a:spcBef>
            </a:pPr>
            <a:r>
              <a:rPr lang="en-GB" b="1" dirty="0"/>
              <a:t>Lawn Bowls and Para Lawn Bowls</a:t>
            </a:r>
          </a:p>
          <a:p>
            <a:pPr algn="ctr"/>
            <a:endParaRPr lang="en-GB" b="1" dirty="0">
              <a:latin typeface="Arial" charset="0"/>
              <a:ea typeface="Arial" charset="0"/>
              <a:cs typeface="Arial" charset="0"/>
            </a:endParaRPr>
          </a:p>
        </p:txBody>
      </p:sp>
      <p:sp>
        <p:nvSpPr>
          <p:cNvPr id="41" name="Content Placeholder 1033">
            <a:extLst>
              <a:ext uri="{FF2B5EF4-FFF2-40B4-BE49-F238E27FC236}">
                <a16:creationId xmlns:a16="http://schemas.microsoft.com/office/drawing/2014/main" id="{75E669D9-CB3B-594F-992C-75EEE2DDF0DC}"/>
              </a:ext>
            </a:extLst>
          </p:cNvPr>
          <p:cNvSpPr txBox="1">
            <a:spLocks/>
          </p:cNvSpPr>
          <p:nvPr/>
        </p:nvSpPr>
        <p:spPr>
          <a:xfrm>
            <a:off x="7717027" y="3166707"/>
            <a:ext cx="1492188" cy="37367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a:latin typeface="Arial" charset="0"/>
                <a:ea typeface="Arial" charset="0"/>
                <a:cs typeface="Arial" charset="0"/>
              </a:rPr>
              <a:t>Netball</a:t>
            </a:r>
            <a:endParaRPr lang="en-US" b="1" dirty="0">
              <a:latin typeface="Arial" charset="0"/>
              <a:ea typeface="Arial" charset="0"/>
              <a:cs typeface="Arial" charset="0"/>
            </a:endParaRPr>
          </a:p>
          <a:p>
            <a:endParaRPr lang="en-US" b="1" dirty="0">
              <a:latin typeface="Arial" charset="0"/>
              <a:ea typeface="Arial" charset="0"/>
              <a:cs typeface="Arial" charset="0"/>
            </a:endParaRPr>
          </a:p>
        </p:txBody>
      </p:sp>
      <p:sp>
        <p:nvSpPr>
          <p:cNvPr id="44" name="Content Placeholder 1032">
            <a:extLst>
              <a:ext uri="{FF2B5EF4-FFF2-40B4-BE49-F238E27FC236}">
                <a16:creationId xmlns:a16="http://schemas.microsoft.com/office/drawing/2014/main" id="{E3EE171D-5AC4-B74A-A784-CED10FC5F342}"/>
              </a:ext>
            </a:extLst>
          </p:cNvPr>
          <p:cNvSpPr>
            <a:spLocks noGrp="1"/>
          </p:cNvSpPr>
          <p:nvPr>
            <p:ph idx="4294967295"/>
          </p:nvPr>
        </p:nvSpPr>
        <p:spPr>
          <a:xfrm>
            <a:off x="7622641" y="4969264"/>
            <a:ext cx="1695794" cy="373679"/>
          </a:xfrm>
          <a:prstGeom prst="rect">
            <a:avLst/>
          </a:prstGeom>
        </p:spPr>
        <p:txBody>
          <a:bodyPr>
            <a:noAutofit/>
          </a:bodyPr>
          <a:lstStyle/>
          <a:p>
            <a:pPr marL="0" indent="0" algn="ctr">
              <a:buNone/>
            </a:pPr>
            <a:r>
              <a:rPr lang="en-GB" sz="1800" b="1" dirty="0">
                <a:latin typeface="Arial" charset="0"/>
                <a:ea typeface="Arial" charset="0"/>
                <a:cs typeface="Arial" charset="0"/>
              </a:rPr>
              <a:t>Weightlifting / </a:t>
            </a:r>
            <a:br>
              <a:rPr lang="en-GB" sz="1800" b="1" dirty="0">
                <a:latin typeface="Arial" charset="0"/>
                <a:ea typeface="Arial" charset="0"/>
                <a:cs typeface="Arial" charset="0"/>
              </a:rPr>
            </a:br>
            <a:r>
              <a:rPr lang="en-GB" sz="1800" b="1" dirty="0">
                <a:latin typeface="Arial" charset="0"/>
                <a:ea typeface="Arial" charset="0"/>
                <a:cs typeface="Arial" charset="0"/>
              </a:rPr>
              <a:t>Para </a:t>
            </a:r>
            <a:br>
              <a:rPr lang="en-GB" sz="1800" b="1" dirty="0">
                <a:latin typeface="Arial" charset="0"/>
                <a:ea typeface="Arial" charset="0"/>
                <a:cs typeface="Arial" charset="0"/>
              </a:rPr>
            </a:br>
            <a:r>
              <a:rPr lang="en-GB" sz="1800" b="1" dirty="0">
                <a:latin typeface="Arial" charset="0"/>
                <a:ea typeface="Arial" charset="0"/>
                <a:cs typeface="Arial" charset="0"/>
              </a:rPr>
              <a:t>Powerlifting</a:t>
            </a:r>
          </a:p>
          <a:p>
            <a:pPr marL="0" indent="0" algn="ctr">
              <a:buNone/>
            </a:pPr>
            <a:endParaRPr lang="en-US" sz="1800" b="1" dirty="0">
              <a:latin typeface="Arial" charset="0"/>
              <a:ea typeface="Arial" charset="0"/>
              <a:cs typeface="Arial" charset="0"/>
            </a:endParaRPr>
          </a:p>
        </p:txBody>
      </p:sp>
      <p:sp>
        <p:nvSpPr>
          <p:cNvPr id="45" name="Content Placeholder 1039">
            <a:extLst>
              <a:ext uri="{FF2B5EF4-FFF2-40B4-BE49-F238E27FC236}">
                <a16:creationId xmlns:a16="http://schemas.microsoft.com/office/drawing/2014/main" id="{121F8BFE-2C74-6842-BEC9-E63B4D90618C}"/>
              </a:ext>
            </a:extLst>
          </p:cNvPr>
          <p:cNvSpPr>
            <a:spLocks noGrp="1"/>
          </p:cNvSpPr>
          <p:nvPr>
            <p:ph idx="17"/>
          </p:nvPr>
        </p:nvSpPr>
        <p:spPr>
          <a:xfrm>
            <a:off x="914636" y="4969264"/>
            <a:ext cx="1492188" cy="373679"/>
          </a:xfrm>
        </p:spPr>
        <p:txBody>
          <a:bodyPr>
            <a:noAutofit/>
          </a:bodyPr>
          <a:lstStyle/>
          <a:p>
            <a:pPr lvl="0" algn="ctr">
              <a:spcBef>
                <a:spcPts val="0"/>
              </a:spcBef>
            </a:pPr>
            <a:r>
              <a:rPr lang="en-GB" b="1" dirty="0"/>
              <a:t>Rugby Sevens</a:t>
            </a:r>
          </a:p>
        </p:txBody>
      </p:sp>
      <p:sp>
        <p:nvSpPr>
          <p:cNvPr id="46" name="Content Placeholder 3">
            <a:extLst>
              <a:ext uri="{FF2B5EF4-FFF2-40B4-BE49-F238E27FC236}">
                <a16:creationId xmlns:a16="http://schemas.microsoft.com/office/drawing/2014/main" id="{2E7560E1-4C49-234F-A7C0-EED3CDFB7272}"/>
              </a:ext>
            </a:extLst>
          </p:cNvPr>
          <p:cNvSpPr>
            <a:spLocks noGrp="1"/>
          </p:cNvSpPr>
          <p:nvPr>
            <p:ph idx="18"/>
          </p:nvPr>
        </p:nvSpPr>
        <p:spPr>
          <a:xfrm>
            <a:off x="2407445" y="4969264"/>
            <a:ext cx="1902140" cy="373679"/>
          </a:xfrm>
        </p:spPr>
        <p:txBody>
          <a:bodyPr>
            <a:noAutofit/>
          </a:bodyPr>
          <a:lstStyle/>
          <a:p>
            <a:pPr lvl="0" algn="ctr"/>
            <a:r>
              <a:rPr lang="en-GB" b="1" dirty="0">
                <a:latin typeface="Arial" charset="0"/>
                <a:ea typeface="Arial" charset="0"/>
                <a:cs typeface="Arial" charset="0"/>
              </a:rPr>
              <a:t>Table Tennis and Para Table Tennis</a:t>
            </a:r>
          </a:p>
          <a:p>
            <a:pPr algn="ctr"/>
            <a:endParaRPr lang="en-US" b="1" dirty="0">
              <a:latin typeface="Arial" charset="0"/>
              <a:ea typeface="Arial" charset="0"/>
              <a:cs typeface="Arial" charset="0"/>
            </a:endParaRPr>
          </a:p>
        </p:txBody>
      </p:sp>
      <p:sp>
        <p:nvSpPr>
          <p:cNvPr id="47" name="Content Placeholder 1037">
            <a:extLst>
              <a:ext uri="{FF2B5EF4-FFF2-40B4-BE49-F238E27FC236}">
                <a16:creationId xmlns:a16="http://schemas.microsoft.com/office/drawing/2014/main" id="{BE3B2BD9-4A07-C948-8B53-948205968F04}"/>
              </a:ext>
            </a:extLst>
          </p:cNvPr>
          <p:cNvSpPr>
            <a:spLocks noGrp="1"/>
          </p:cNvSpPr>
          <p:nvPr>
            <p:ph idx="4294967295"/>
          </p:nvPr>
        </p:nvSpPr>
        <p:spPr>
          <a:xfrm>
            <a:off x="4128840" y="4969264"/>
            <a:ext cx="1857246" cy="373679"/>
          </a:xfrm>
          <a:prstGeom prst="rect">
            <a:avLst/>
          </a:prstGeom>
        </p:spPr>
        <p:txBody>
          <a:bodyPr>
            <a:noAutofit/>
          </a:bodyPr>
          <a:lstStyle/>
          <a:p>
            <a:pPr marL="0" indent="0" algn="ctr">
              <a:buNone/>
            </a:pPr>
            <a:r>
              <a:rPr lang="en-GB" sz="1800" b="1" dirty="0">
                <a:latin typeface="Arial" charset="0"/>
                <a:ea typeface="Arial" charset="0"/>
                <a:cs typeface="Arial" charset="0"/>
              </a:rPr>
              <a:t>Squash</a:t>
            </a:r>
            <a:endParaRPr lang="en-US" sz="1800" b="1" dirty="0">
              <a:latin typeface="Arial" charset="0"/>
              <a:ea typeface="Arial" charset="0"/>
              <a:cs typeface="Arial" charset="0"/>
            </a:endParaRPr>
          </a:p>
          <a:p>
            <a:pPr algn="ctr"/>
            <a:endParaRPr lang="en-US" sz="1800" b="1" dirty="0">
              <a:latin typeface="Arial" charset="0"/>
              <a:ea typeface="Arial" charset="0"/>
              <a:cs typeface="Arial" charset="0"/>
            </a:endParaRPr>
          </a:p>
        </p:txBody>
      </p:sp>
      <p:sp>
        <p:nvSpPr>
          <p:cNvPr id="62" name="Content Placeholder 1038">
            <a:extLst>
              <a:ext uri="{FF2B5EF4-FFF2-40B4-BE49-F238E27FC236}">
                <a16:creationId xmlns:a16="http://schemas.microsoft.com/office/drawing/2014/main" id="{B346CAC9-38F9-BB45-8028-25CD51466C83}"/>
              </a:ext>
            </a:extLst>
          </p:cNvPr>
          <p:cNvSpPr>
            <a:spLocks noGrp="1"/>
          </p:cNvSpPr>
          <p:nvPr>
            <p:ph idx="4294967295"/>
          </p:nvPr>
        </p:nvSpPr>
        <p:spPr>
          <a:xfrm>
            <a:off x="5811243" y="4969264"/>
            <a:ext cx="1885991" cy="373679"/>
          </a:xfrm>
          <a:prstGeom prst="rect">
            <a:avLst/>
          </a:prstGeom>
        </p:spPr>
        <p:txBody>
          <a:bodyPr>
            <a:noAutofit/>
          </a:bodyPr>
          <a:lstStyle/>
          <a:p>
            <a:pPr marL="0" lvl="0" indent="0" algn="ctr">
              <a:spcBef>
                <a:spcPts val="0"/>
              </a:spcBef>
              <a:buNone/>
            </a:pPr>
            <a:r>
              <a:rPr lang="en-GB" sz="1800" b="1" dirty="0">
                <a:latin typeface="Arial" charset="0"/>
                <a:ea typeface="Arial" charset="0"/>
                <a:cs typeface="Arial" charset="0"/>
              </a:rPr>
              <a:t>Triathlon and Para Triathlon</a:t>
            </a:r>
          </a:p>
        </p:txBody>
      </p:sp>
      <p:pic>
        <p:nvPicPr>
          <p:cNvPr id="70" name="Graphic 35">
            <a:extLst>
              <a:ext uri="{FF2B5EF4-FFF2-40B4-BE49-F238E27FC236}">
                <a16:creationId xmlns:a16="http://schemas.microsoft.com/office/drawing/2014/main" id="{82E3234E-B652-2540-9C65-CC4D6CAAD85A}"/>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86871" y="2132592"/>
            <a:ext cx="1142501" cy="1142501"/>
          </a:xfrm>
          <a:prstGeom prst="rect">
            <a:avLst/>
          </a:prstGeom>
        </p:spPr>
      </p:pic>
      <p:pic>
        <p:nvPicPr>
          <p:cNvPr id="71" name="Graphic 32">
            <a:extLst>
              <a:ext uri="{FF2B5EF4-FFF2-40B4-BE49-F238E27FC236}">
                <a16:creationId xmlns:a16="http://schemas.microsoft.com/office/drawing/2014/main" id="{36D3A28E-7AC9-494C-A653-816DDE05A521}"/>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791005" y="2113180"/>
            <a:ext cx="1142501" cy="1142501"/>
          </a:xfrm>
          <a:prstGeom prst="rect">
            <a:avLst/>
          </a:prstGeom>
        </p:spPr>
      </p:pic>
      <p:pic>
        <p:nvPicPr>
          <p:cNvPr id="72" name="Graphic 33">
            <a:extLst>
              <a:ext uri="{FF2B5EF4-FFF2-40B4-BE49-F238E27FC236}">
                <a16:creationId xmlns:a16="http://schemas.microsoft.com/office/drawing/2014/main" id="{448224A7-A18B-C243-9BE0-F412BB514FE9}"/>
              </a:ext>
              <a:ext uri="{C183D7F6-B498-43B3-948B-1728B52AA6E4}">
                <adec:decorative xmlns:adec="http://schemas.microsoft.com/office/drawing/2017/decorative" val="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549343" y="2118982"/>
            <a:ext cx="1142501" cy="1142501"/>
          </a:xfrm>
          <a:prstGeom prst="rect">
            <a:avLst/>
          </a:prstGeom>
        </p:spPr>
      </p:pic>
      <p:pic>
        <p:nvPicPr>
          <p:cNvPr id="73" name="Graphic 36">
            <a:extLst>
              <a:ext uri="{FF2B5EF4-FFF2-40B4-BE49-F238E27FC236}">
                <a16:creationId xmlns:a16="http://schemas.microsoft.com/office/drawing/2014/main" id="{C6B349C0-31F4-3241-A387-3E83BB0054ED}"/>
              </a:ext>
              <a:ext uri="{C183D7F6-B498-43B3-948B-1728B52AA6E4}">
                <adec:decorative xmlns:adec="http://schemas.microsoft.com/office/drawing/2017/decorative" val="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251735" y="2116772"/>
            <a:ext cx="1142501" cy="1142501"/>
          </a:xfrm>
          <a:prstGeom prst="rect">
            <a:avLst/>
          </a:prstGeom>
        </p:spPr>
      </p:pic>
      <p:pic>
        <p:nvPicPr>
          <p:cNvPr id="74" name="Graphic 34">
            <a:extLst>
              <a:ext uri="{FF2B5EF4-FFF2-40B4-BE49-F238E27FC236}">
                <a16:creationId xmlns:a16="http://schemas.microsoft.com/office/drawing/2014/main" id="{D57631BF-4365-3B4B-BE81-47CB713FF481}"/>
              </a:ext>
              <a:ext uri="{C183D7F6-B498-43B3-948B-1728B52AA6E4}">
                <adec:decorative xmlns:adec="http://schemas.microsoft.com/office/drawing/2017/decorative" val="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884325" y="2127163"/>
            <a:ext cx="1142501" cy="1142501"/>
          </a:xfrm>
          <a:prstGeom prst="rect">
            <a:avLst/>
          </a:prstGeom>
        </p:spPr>
      </p:pic>
      <p:pic>
        <p:nvPicPr>
          <p:cNvPr id="75" name="Graphic 37">
            <a:extLst>
              <a:ext uri="{FF2B5EF4-FFF2-40B4-BE49-F238E27FC236}">
                <a16:creationId xmlns:a16="http://schemas.microsoft.com/office/drawing/2014/main" id="{3B6F8432-B7CD-2941-897D-3A2E076528AD}"/>
              </a:ext>
              <a:ext uri="{C183D7F6-B498-43B3-948B-1728B52AA6E4}">
                <adec:decorative xmlns:adec="http://schemas.microsoft.com/office/drawing/2017/decorative" val="1"/>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7843906" y="3897959"/>
            <a:ext cx="1142501" cy="1142501"/>
          </a:xfrm>
          <a:prstGeom prst="rect">
            <a:avLst/>
          </a:prstGeom>
        </p:spPr>
      </p:pic>
      <p:pic>
        <p:nvPicPr>
          <p:cNvPr id="76" name="Graphic 45">
            <a:extLst>
              <a:ext uri="{FF2B5EF4-FFF2-40B4-BE49-F238E27FC236}">
                <a16:creationId xmlns:a16="http://schemas.microsoft.com/office/drawing/2014/main" id="{38035E70-6514-B24D-84E4-C2E098A37216}"/>
              </a:ext>
              <a:ext uri="{C183D7F6-B498-43B3-948B-1728B52AA6E4}">
                <adec:decorative xmlns:adec="http://schemas.microsoft.com/office/drawing/2017/decorative" val="1"/>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083578" y="3902467"/>
            <a:ext cx="1142501" cy="1142501"/>
          </a:xfrm>
          <a:prstGeom prst="rect">
            <a:avLst/>
          </a:prstGeom>
        </p:spPr>
      </p:pic>
      <p:pic>
        <p:nvPicPr>
          <p:cNvPr id="77" name="Graphic 47">
            <a:extLst>
              <a:ext uri="{FF2B5EF4-FFF2-40B4-BE49-F238E27FC236}">
                <a16:creationId xmlns:a16="http://schemas.microsoft.com/office/drawing/2014/main" id="{8AE4C142-1E3D-5640-8472-DA57ABC0A5F6}"/>
              </a:ext>
              <a:ext uri="{C183D7F6-B498-43B3-948B-1728B52AA6E4}">
                <adec:decorative xmlns:adec="http://schemas.microsoft.com/office/drawing/2017/decorative" val="1"/>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6186115" y="3902467"/>
            <a:ext cx="1142501" cy="1142501"/>
          </a:xfrm>
          <a:prstGeom prst="rect">
            <a:avLst/>
          </a:prstGeom>
        </p:spPr>
      </p:pic>
      <p:pic>
        <p:nvPicPr>
          <p:cNvPr id="78" name="Graphic 44">
            <a:extLst>
              <a:ext uri="{FF2B5EF4-FFF2-40B4-BE49-F238E27FC236}">
                <a16:creationId xmlns:a16="http://schemas.microsoft.com/office/drawing/2014/main" id="{B9DCFF47-6988-8B42-83DC-163752B773D5}"/>
              </a:ext>
              <a:ext uri="{C183D7F6-B498-43B3-948B-1728B52AA6E4}">
                <adec:decorative xmlns:adec="http://schemas.microsoft.com/office/drawing/2017/decorative" val="1"/>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2788293" y="3836696"/>
            <a:ext cx="1142501" cy="1142501"/>
          </a:xfrm>
          <a:prstGeom prst="rect">
            <a:avLst/>
          </a:prstGeom>
        </p:spPr>
      </p:pic>
      <p:pic>
        <p:nvPicPr>
          <p:cNvPr id="79" name="Graphic 46">
            <a:extLst>
              <a:ext uri="{FF2B5EF4-FFF2-40B4-BE49-F238E27FC236}">
                <a16:creationId xmlns:a16="http://schemas.microsoft.com/office/drawing/2014/main" id="{948E985D-B0FA-DB42-8712-01DD714A998B}"/>
              </a:ext>
              <a:ext uri="{C183D7F6-B498-43B3-948B-1728B52AA6E4}">
                <adec:decorative xmlns:adec="http://schemas.microsoft.com/office/drawing/2017/decorative" val="1"/>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4460555" y="3902467"/>
            <a:ext cx="1142501" cy="1142501"/>
          </a:xfrm>
          <a:prstGeom prst="rect">
            <a:avLst/>
          </a:prstGeom>
        </p:spPr>
      </p:pic>
      <p:sp>
        <p:nvSpPr>
          <p:cNvPr id="80" name="Content Placeholder 18">
            <a:extLst>
              <a:ext uri="{FF2B5EF4-FFF2-40B4-BE49-F238E27FC236}">
                <a16:creationId xmlns:a16="http://schemas.microsoft.com/office/drawing/2014/main" id="{064F2202-784C-C049-BEBE-31685F324EE7}"/>
              </a:ext>
            </a:extLst>
          </p:cNvPr>
          <p:cNvSpPr>
            <a:spLocks noGrp="1"/>
          </p:cNvSpPr>
          <p:nvPr>
            <p:ph idx="1"/>
          </p:nvPr>
        </p:nvSpPr>
        <p:spPr>
          <a:xfrm>
            <a:off x="4387200" y="737134"/>
            <a:ext cx="6115478" cy="1392178"/>
          </a:xfrm>
        </p:spPr>
        <p:txBody>
          <a:bodyPr>
            <a:noAutofit/>
          </a:bodyPr>
          <a:lstStyle/>
          <a:p>
            <a:pPr lvl="0" algn="l">
              <a:spcBef>
                <a:spcPts val="0"/>
              </a:spcBef>
              <a:spcAft>
                <a:spcPts val="600"/>
              </a:spcAft>
            </a:pPr>
            <a:r>
              <a:rPr lang="en-GB" sz="1800" b="0" dirty="0">
                <a:solidFill>
                  <a:schemeClr val="dk1"/>
                </a:solidFill>
                <a:latin typeface="Arial" charset="0"/>
                <a:ea typeface="Arial" charset="0"/>
                <a:cs typeface="Arial" charset="0"/>
              </a:rPr>
              <a:t>These are </a:t>
            </a:r>
            <a:r>
              <a:rPr lang="en-GB" sz="1800" dirty="0">
                <a:solidFill>
                  <a:schemeClr val="dk1"/>
                </a:solidFill>
                <a:latin typeface="Arial" charset="0"/>
                <a:ea typeface="Arial" charset="0"/>
                <a:cs typeface="Arial" charset="0"/>
              </a:rPr>
              <a:t>the</a:t>
            </a:r>
            <a:r>
              <a:rPr lang="en-GB" sz="1800" b="0" dirty="0">
                <a:solidFill>
                  <a:schemeClr val="dk1"/>
                </a:solidFill>
                <a:latin typeface="Arial" charset="0"/>
                <a:ea typeface="Arial" charset="0"/>
                <a:cs typeface="Arial" charset="0"/>
              </a:rPr>
              <a:t> sports from the Birmingham </a:t>
            </a:r>
            <a:br>
              <a:rPr lang="en-GB" sz="1800" b="0" dirty="0">
                <a:solidFill>
                  <a:schemeClr val="dk1"/>
                </a:solidFill>
                <a:latin typeface="Arial" charset="0"/>
                <a:ea typeface="Arial" charset="0"/>
                <a:cs typeface="Arial" charset="0"/>
              </a:rPr>
            </a:br>
            <a:r>
              <a:rPr lang="en-GB" sz="1800" b="0" dirty="0">
                <a:solidFill>
                  <a:schemeClr val="dk1"/>
                </a:solidFill>
                <a:latin typeface="Arial" charset="0"/>
                <a:ea typeface="Arial" charset="0"/>
                <a:cs typeface="Arial" charset="0"/>
              </a:rPr>
              <a:t>2022 Commonwealth Games. </a:t>
            </a:r>
            <a:r>
              <a:rPr lang="en-GB" sz="1800" b="0" dirty="0">
                <a:solidFill>
                  <a:schemeClr val="dk1"/>
                </a:solidFill>
                <a:latin typeface="Arial" charset="0"/>
                <a:ea typeface="Arial" charset="0"/>
                <a:cs typeface="Arial" charset="0"/>
                <a:sym typeface="Aharoni"/>
              </a:rPr>
              <a:t> </a:t>
            </a:r>
          </a:p>
          <a:p>
            <a:pPr marL="457200" lvl="0" indent="-342900" algn="l">
              <a:spcBef>
                <a:spcPts val="0"/>
              </a:spcBef>
              <a:spcAft>
                <a:spcPts val="600"/>
              </a:spcAft>
              <a:buClr>
                <a:schemeClr val="dk1"/>
              </a:buClr>
              <a:buSzPts val="1800"/>
              <a:buFont typeface="Aharoni"/>
              <a:buChar char="●"/>
            </a:pPr>
            <a:r>
              <a:rPr lang="en-GB" sz="1800" b="0" dirty="0">
                <a:solidFill>
                  <a:schemeClr val="dk1"/>
                </a:solidFill>
                <a:latin typeface="Arial" charset="0"/>
                <a:ea typeface="Arial" charset="0"/>
                <a:cs typeface="Arial" charset="0"/>
              </a:rPr>
              <a:t>Which ones have you played? </a:t>
            </a:r>
            <a:endParaRPr lang="en-GB" sz="1800" b="0" dirty="0">
              <a:solidFill>
                <a:schemeClr val="dk1"/>
              </a:solidFill>
              <a:latin typeface="Arial" charset="0"/>
              <a:ea typeface="Arial" charset="0"/>
              <a:cs typeface="Arial" charset="0"/>
              <a:sym typeface="Aharoni"/>
            </a:endParaRPr>
          </a:p>
          <a:p>
            <a:pPr marL="457200" lvl="0" indent="-342900" algn="l">
              <a:spcBef>
                <a:spcPts val="0"/>
              </a:spcBef>
              <a:spcAft>
                <a:spcPts val="600"/>
              </a:spcAft>
              <a:buClr>
                <a:schemeClr val="dk1"/>
              </a:buClr>
              <a:buSzPts val="1800"/>
              <a:buChar char="●"/>
            </a:pPr>
            <a:r>
              <a:rPr lang="en-GB" sz="1800" b="0" dirty="0">
                <a:solidFill>
                  <a:schemeClr val="dk1"/>
                </a:solidFill>
                <a:latin typeface="Arial" charset="0"/>
                <a:ea typeface="Arial" charset="0"/>
                <a:cs typeface="Arial" charset="0"/>
              </a:rPr>
              <a:t>Which ones would you like to try?</a:t>
            </a:r>
            <a:endParaRPr lang="en-GB" sz="1800" b="0" dirty="0">
              <a:latin typeface="Arial" charset="0"/>
              <a:ea typeface="Arial" charset="0"/>
              <a:cs typeface="Arial" charset="0"/>
            </a:endParaRPr>
          </a:p>
        </p:txBody>
      </p:sp>
      <p:pic>
        <p:nvPicPr>
          <p:cNvPr id="8" name="Picture 7">
            <a:extLst>
              <a:ext uri="{C183D7F6-B498-43B3-948B-1728B52AA6E4}">
                <adec:decorative xmlns:adec="http://schemas.microsoft.com/office/drawing/2017/decorative" val="1"/>
              </a:ext>
            </a:extLst>
          </p:cNvPr>
          <p:cNvPicPr>
            <a:picLocks noChangeAspect="1"/>
          </p:cNvPicPr>
          <p:nvPr/>
        </p:nvPicPr>
        <p:blipFill rotWithShape="1">
          <a:blip r:embed="rId24" cstate="screen">
            <a:extLst>
              <a:ext uri="{28A0092B-C50C-407E-A947-70E740481C1C}">
                <a14:useLocalDpi xmlns:a14="http://schemas.microsoft.com/office/drawing/2010/main"/>
              </a:ext>
            </a:extLst>
          </a:blip>
          <a:srcRect/>
          <a:stretch/>
        </p:blipFill>
        <p:spPr>
          <a:xfrm>
            <a:off x="8472436" y="-1"/>
            <a:ext cx="3719564" cy="5342943"/>
          </a:xfrm>
          <a:prstGeom prst="rect">
            <a:avLst/>
          </a:prstGeom>
        </p:spPr>
      </p:pic>
    </p:spTree>
    <p:extLst>
      <p:ext uri="{BB962C8B-B14F-4D97-AF65-F5344CB8AC3E}">
        <p14:creationId xmlns:p14="http://schemas.microsoft.com/office/powerpoint/2010/main" val="13917423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 name="Picture 52">
            <a:extLst>
              <a:ext uri="{FF2B5EF4-FFF2-40B4-BE49-F238E27FC236}">
                <a16:creationId xmlns:a16="http://schemas.microsoft.com/office/drawing/2014/main" id="{B9D9AF0A-391D-4F4F-84B1-5EBA5E828D33}"/>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93704" y="1603771"/>
            <a:ext cx="3650341" cy="219419"/>
          </a:xfrm>
          <a:prstGeom prst="rect">
            <a:avLst/>
          </a:prstGeom>
        </p:spPr>
      </p:pic>
      <p:sp>
        <p:nvSpPr>
          <p:cNvPr id="54" name="Title 5">
            <a:extLst>
              <a:ext uri="{FF2B5EF4-FFF2-40B4-BE49-F238E27FC236}">
                <a16:creationId xmlns:a16="http://schemas.microsoft.com/office/drawing/2014/main" id="{83DE531F-3657-3D47-A445-FD68345F39F3}"/>
              </a:ext>
            </a:extLst>
          </p:cNvPr>
          <p:cNvSpPr>
            <a:spLocks noGrp="1"/>
          </p:cNvSpPr>
          <p:nvPr>
            <p:ph type="title"/>
          </p:nvPr>
        </p:nvSpPr>
        <p:spPr>
          <a:xfrm>
            <a:off x="932180" y="369154"/>
            <a:ext cx="10327640" cy="1575435"/>
          </a:xfrm>
        </p:spPr>
        <p:txBody>
          <a:bodyPr>
            <a:normAutofit/>
          </a:bodyPr>
          <a:lstStyle/>
          <a:p>
            <a:r>
              <a:rPr lang="en" b="1" dirty="0"/>
              <a:t>COMMONWEALTH GAMES </a:t>
            </a:r>
            <a:br>
              <a:rPr lang="en-GB" b="1" dirty="0"/>
            </a:br>
            <a:r>
              <a:rPr lang="en" b="1" dirty="0"/>
              <a:t>FEDERATION VALUES</a:t>
            </a:r>
            <a:endParaRPr lang="en-US" b="1" dirty="0"/>
          </a:p>
        </p:txBody>
      </p:sp>
      <p:grpSp>
        <p:nvGrpSpPr>
          <p:cNvPr id="7" name="Group 6">
            <a:extLst>
              <a:ext uri="{FF2B5EF4-FFF2-40B4-BE49-F238E27FC236}">
                <a16:creationId xmlns:a16="http://schemas.microsoft.com/office/drawing/2014/main" id="{8BB65DB1-E3F1-A941-A8C3-F6BBC57F5BC2}"/>
              </a:ext>
              <a:ext uri="{C183D7F6-B498-43B3-948B-1728B52AA6E4}">
                <adec:decorative xmlns:adec="http://schemas.microsoft.com/office/drawing/2017/decorative" val="1"/>
              </a:ext>
            </a:extLst>
          </p:cNvPr>
          <p:cNvGrpSpPr/>
          <p:nvPr/>
        </p:nvGrpSpPr>
        <p:grpSpPr>
          <a:xfrm>
            <a:off x="1158263" y="2656746"/>
            <a:ext cx="3009164" cy="3061552"/>
            <a:chOff x="1158263" y="2656746"/>
            <a:chExt cx="3009164" cy="3061552"/>
          </a:xfrm>
        </p:grpSpPr>
        <p:sp>
          <p:nvSpPr>
            <p:cNvPr id="55" name="Rectangle 54">
              <a:extLst>
                <a:ext uri="{FF2B5EF4-FFF2-40B4-BE49-F238E27FC236}">
                  <a16:creationId xmlns:a16="http://schemas.microsoft.com/office/drawing/2014/main" id="{FD4FB6BA-3C37-5C4E-907B-D60854A723D5}"/>
                </a:ext>
              </a:extLst>
            </p:cNvPr>
            <p:cNvSpPr/>
            <p:nvPr/>
          </p:nvSpPr>
          <p:spPr>
            <a:xfrm rot="5160000">
              <a:off x="1137692" y="2869205"/>
              <a:ext cx="2869664" cy="28285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56" name="Rectangle 55"/>
            <p:cNvSpPr/>
            <p:nvPr/>
          </p:nvSpPr>
          <p:spPr>
            <a:xfrm rot="21540000">
              <a:off x="1317362" y="2656746"/>
              <a:ext cx="2850065" cy="3020636"/>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grpSp>
        <p:nvGrpSpPr>
          <p:cNvPr id="6" name="Group 5">
            <a:extLst>
              <a:ext uri="{FF2B5EF4-FFF2-40B4-BE49-F238E27FC236}">
                <a16:creationId xmlns:a16="http://schemas.microsoft.com/office/drawing/2014/main" id="{195786B8-8FF4-8348-B50C-074648500601}"/>
              </a:ext>
              <a:ext uri="{C183D7F6-B498-43B3-948B-1728B52AA6E4}">
                <adec:decorative xmlns:adec="http://schemas.microsoft.com/office/drawing/2017/decorative" val="1"/>
              </a:ext>
            </a:extLst>
          </p:cNvPr>
          <p:cNvGrpSpPr/>
          <p:nvPr/>
        </p:nvGrpSpPr>
        <p:grpSpPr>
          <a:xfrm>
            <a:off x="4612857" y="2674720"/>
            <a:ext cx="3029434" cy="2273558"/>
            <a:chOff x="4612857" y="2674720"/>
            <a:chExt cx="3029434" cy="2273558"/>
          </a:xfrm>
        </p:grpSpPr>
        <p:sp>
          <p:nvSpPr>
            <p:cNvPr id="75" name="Rectangle 74">
              <a:extLst>
                <a:ext uri="{FF2B5EF4-FFF2-40B4-BE49-F238E27FC236}">
                  <a16:creationId xmlns:a16="http://schemas.microsoft.com/office/drawing/2014/main" id="{FD4FB6BA-3C37-5C4E-907B-D60854A723D5}"/>
                </a:ext>
              </a:extLst>
            </p:cNvPr>
            <p:cNvSpPr/>
            <p:nvPr/>
          </p:nvSpPr>
          <p:spPr>
            <a:xfrm rot="5160000">
              <a:off x="4986731" y="2493631"/>
              <a:ext cx="2080773" cy="28285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76" name="Rectangle 75"/>
            <p:cNvSpPr/>
            <p:nvPr/>
          </p:nvSpPr>
          <p:spPr>
            <a:xfrm rot="21540000">
              <a:off x="4792226" y="2674720"/>
              <a:ext cx="2850065" cy="2190241"/>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grpSp>
        <p:nvGrpSpPr>
          <p:cNvPr id="5" name="Group 4">
            <a:extLst>
              <a:ext uri="{FF2B5EF4-FFF2-40B4-BE49-F238E27FC236}">
                <a16:creationId xmlns:a16="http://schemas.microsoft.com/office/drawing/2014/main" id="{ABD84D59-B9A7-5B4C-A465-EF18F9C0383E}"/>
              </a:ext>
              <a:ext uri="{C183D7F6-B498-43B3-948B-1728B52AA6E4}">
                <adec:decorative xmlns:adec="http://schemas.microsoft.com/office/drawing/2017/decorative" val="1"/>
              </a:ext>
            </a:extLst>
          </p:cNvPr>
          <p:cNvGrpSpPr/>
          <p:nvPr/>
        </p:nvGrpSpPr>
        <p:grpSpPr>
          <a:xfrm>
            <a:off x="8099163" y="2656810"/>
            <a:ext cx="3030060" cy="2249230"/>
            <a:chOff x="8099163" y="2656810"/>
            <a:chExt cx="3030060" cy="2249230"/>
          </a:xfrm>
        </p:grpSpPr>
        <p:sp>
          <p:nvSpPr>
            <p:cNvPr id="78" name="Rectangle 77">
              <a:extLst>
                <a:ext uri="{FF2B5EF4-FFF2-40B4-BE49-F238E27FC236}">
                  <a16:creationId xmlns:a16="http://schemas.microsoft.com/office/drawing/2014/main" id="{FD4FB6BA-3C37-5C4E-907B-D60854A723D5}"/>
                </a:ext>
              </a:extLst>
            </p:cNvPr>
            <p:cNvSpPr/>
            <p:nvPr/>
          </p:nvSpPr>
          <p:spPr>
            <a:xfrm rot="5160000">
              <a:off x="8485216" y="2463571"/>
              <a:ext cx="2056416" cy="28285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79" name="Rectangle 78"/>
            <p:cNvSpPr/>
            <p:nvPr/>
          </p:nvSpPr>
          <p:spPr>
            <a:xfrm rot="21540000">
              <a:off x="8279158" y="2656810"/>
              <a:ext cx="2850065" cy="2164604"/>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grpSp>
        <p:nvGrpSpPr>
          <p:cNvPr id="8" name="Group 7">
            <a:extLst>
              <a:ext uri="{FF2B5EF4-FFF2-40B4-BE49-F238E27FC236}">
                <a16:creationId xmlns:a16="http://schemas.microsoft.com/office/drawing/2014/main" id="{2EE2B862-4375-F446-B43A-60AC0BD5607E}"/>
              </a:ext>
              <a:ext uri="{C183D7F6-B498-43B3-948B-1728B52AA6E4}">
                <adec:decorative xmlns:adec="http://schemas.microsoft.com/office/drawing/2017/decorative" val="1"/>
              </a:ext>
            </a:extLst>
          </p:cNvPr>
          <p:cNvGrpSpPr/>
          <p:nvPr/>
        </p:nvGrpSpPr>
        <p:grpSpPr>
          <a:xfrm>
            <a:off x="832357" y="2042911"/>
            <a:ext cx="2985047" cy="884635"/>
            <a:chOff x="832357" y="2042911"/>
            <a:chExt cx="2985047" cy="884635"/>
          </a:xfrm>
        </p:grpSpPr>
        <p:sp>
          <p:nvSpPr>
            <p:cNvPr id="81" name="Rectangle 80">
              <a:extLst>
                <a:ext uri="{FF2B5EF4-FFF2-40B4-BE49-F238E27FC236}">
                  <a16:creationId xmlns:a16="http://schemas.microsoft.com/office/drawing/2014/main" id="{FD4FB6BA-3C37-5C4E-907B-D60854A723D5}"/>
                </a:ext>
              </a:extLst>
            </p:cNvPr>
            <p:cNvSpPr/>
            <p:nvPr/>
          </p:nvSpPr>
          <p:spPr>
            <a:xfrm rot="5160000">
              <a:off x="1874137" y="1140804"/>
              <a:ext cx="744962" cy="28285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82" name="Rectangle 81"/>
            <p:cNvSpPr/>
            <p:nvPr/>
          </p:nvSpPr>
          <p:spPr>
            <a:xfrm rot="-60000">
              <a:off x="967339" y="2042911"/>
              <a:ext cx="2850065" cy="8291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grpSp>
        <p:nvGrpSpPr>
          <p:cNvPr id="9" name="Group 8">
            <a:extLst>
              <a:ext uri="{FF2B5EF4-FFF2-40B4-BE49-F238E27FC236}">
                <a16:creationId xmlns:a16="http://schemas.microsoft.com/office/drawing/2014/main" id="{11CDE082-8689-014F-A01D-EEA7FCF4E342}"/>
              </a:ext>
              <a:ext uri="{C183D7F6-B498-43B3-948B-1728B52AA6E4}">
                <adec:decorative xmlns:adec="http://schemas.microsoft.com/office/drawing/2017/decorative" val="1"/>
              </a:ext>
            </a:extLst>
          </p:cNvPr>
          <p:cNvGrpSpPr/>
          <p:nvPr/>
        </p:nvGrpSpPr>
        <p:grpSpPr>
          <a:xfrm>
            <a:off x="4319513" y="2065689"/>
            <a:ext cx="2985047" cy="884635"/>
            <a:chOff x="4319513" y="2065689"/>
            <a:chExt cx="2985047" cy="884635"/>
          </a:xfrm>
        </p:grpSpPr>
        <p:sp>
          <p:nvSpPr>
            <p:cNvPr id="84" name="Rectangle 83">
              <a:extLst>
                <a:ext uri="{FF2B5EF4-FFF2-40B4-BE49-F238E27FC236}">
                  <a16:creationId xmlns:a16="http://schemas.microsoft.com/office/drawing/2014/main" id="{FD4FB6BA-3C37-5C4E-907B-D60854A723D5}"/>
                </a:ext>
              </a:extLst>
            </p:cNvPr>
            <p:cNvSpPr/>
            <p:nvPr/>
          </p:nvSpPr>
          <p:spPr>
            <a:xfrm rot="5160000">
              <a:off x="5361293" y="1163582"/>
              <a:ext cx="744962" cy="28285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85" name="Rectangle 84"/>
            <p:cNvSpPr/>
            <p:nvPr/>
          </p:nvSpPr>
          <p:spPr>
            <a:xfrm rot="-60000">
              <a:off x="4454495" y="2065689"/>
              <a:ext cx="2850065" cy="8291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grpSp>
        <p:nvGrpSpPr>
          <p:cNvPr id="10" name="Group 9">
            <a:extLst>
              <a:ext uri="{FF2B5EF4-FFF2-40B4-BE49-F238E27FC236}">
                <a16:creationId xmlns:a16="http://schemas.microsoft.com/office/drawing/2014/main" id="{DEC7CEF3-93FB-9445-AE95-B405ABBEC147}"/>
              </a:ext>
              <a:ext uri="{C183D7F6-B498-43B3-948B-1728B52AA6E4}">
                <adec:decorative xmlns:adec="http://schemas.microsoft.com/office/drawing/2017/decorative" val="1"/>
              </a:ext>
            </a:extLst>
          </p:cNvPr>
          <p:cNvGrpSpPr/>
          <p:nvPr/>
        </p:nvGrpSpPr>
        <p:grpSpPr>
          <a:xfrm>
            <a:off x="7806669" y="2042911"/>
            <a:ext cx="2985047" cy="884635"/>
            <a:chOff x="7806669" y="2042911"/>
            <a:chExt cx="2985047" cy="884635"/>
          </a:xfrm>
        </p:grpSpPr>
        <p:sp>
          <p:nvSpPr>
            <p:cNvPr id="87" name="Rectangle 86">
              <a:extLst>
                <a:ext uri="{FF2B5EF4-FFF2-40B4-BE49-F238E27FC236}">
                  <a16:creationId xmlns:a16="http://schemas.microsoft.com/office/drawing/2014/main" id="{FD4FB6BA-3C37-5C4E-907B-D60854A723D5}"/>
                </a:ext>
              </a:extLst>
            </p:cNvPr>
            <p:cNvSpPr/>
            <p:nvPr/>
          </p:nvSpPr>
          <p:spPr>
            <a:xfrm rot="5160000">
              <a:off x="8848449" y="1140804"/>
              <a:ext cx="744962" cy="28285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88" name="Rectangle 87"/>
            <p:cNvSpPr/>
            <p:nvPr/>
          </p:nvSpPr>
          <p:spPr>
            <a:xfrm rot="-60000">
              <a:off x="7941651" y="2042911"/>
              <a:ext cx="2850065" cy="8291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pic>
        <p:nvPicPr>
          <p:cNvPr id="90" name="Picture 89">
            <a:extLs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256040" y="0"/>
            <a:ext cx="4935960" cy="4203032"/>
          </a:xfrm>
          <a:prstGeom prst="rect">
            <a:avLst/>
          </a:prstGeom>
        </p:spPr>
      </p:pic>
      <p:sp>
        <p:nvSpPr>
          <p:cNvPr id="57" name="Content Placeholder 6">
            <a:extLst>
              <a:ext uri="{FF2B5EF4-FFF2-40B4-BE49-F238E27FC236}">
                <a16:creationId xmlns:a16="http://schemas.microsoft.com/office/drawing/2014/main" id="{72A44BD4-ACD6-F442-ADF5-B0BBD3271DE3}"/>
              </a:ext>
            </a:extLst>
          </p:cNvPr>
          <p:cNvSpPr txBox="1">
            <a:spLocks/>
          </p:cNvSpPr>
          <p:nvPr/>
        </p:nvSpPr>
        <p:spPr>
          <a:xfrm>
            <a:off x="1582446" y="3089462"/>
            <a:ext cx="2222195" cy="232152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spcBef>
                <a:spcPts val="0"/>
              </a:spcBef>
            </a:pPr>
            <a:r>
              <a:rPr lang="en-GB" sz="2200"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Celebrating </a:t>
            </a:r>
            <a:br>
              <a:rPr lang="en-GB" sz="2200"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br>
            <a:r>
              <a:rPr lang="en-GB" sz="2200"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our </a:t>
            </a:r>
            <a:r>
              <a:rPr lang="en-GB" sz="2200"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diverse Commonwealth countries and recognising that we are </a:t>
            </a:r>
            <a:r>
              <a:rPr lang="en-GB" sz="2200"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
                  </a:ext>
                </a:extLst>
              </a:rPr>
              <a:t>part of </a:t>
            </a:r>
            <a:br>
              <a:rPr lang="en-GB" sz="2200"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
                  </a:ext>
                </a:extLst>
              </a:rPr>
            </a:br>
            <a:r>
              <a:rPr lang="en-GB" sz="2200"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
                  </a:ext>
                </a:extLst>
              </a:rPr>
              <a:t>a global family</a:t>
            </a:r>
            <a:endParaRPr lang="en-GB" sz="2200"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endParaRPr>
          </a:p>
        </p:txBody>
      </p:sp>
      <p:sp>
        <p:nvSpPr>
          <p:cNvPr id="77" name="Content Placeholder 6">
            <a:extLst>
              <a:ext uri="{FF2B5EF4-FFF2-40B4-BE49-F238E27FC236}">
                <a16:creationId xmlns:a16="http://schemas.microsoft.com/office/drawing/2014/main" id="{72A44BD4-ACD6-F442-ADF5-B0BBD3271DE3}"/>
              </a:ext>
            </a:extLst>
          </p:cNvPr>
          <p:cNvSpPr txBox="1">
            <a:spLocks/>
          </p:cNvSpPr>
          <p:nvPr/>
        </p:nvSpPr>
        <p:spPr>
          <a:xfrm>
            <a:off x="5064555" y="3089462"/>
            <a:ext cx="2360285" cy="157543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spcBef>
                <a:spcPts val="0"/>
              </a:spcBef>
            </a:pPr>
            <a:r>
              <a:rPr lang="en-GB" sz="2200"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7"/>
                  </a:ext>
                </a:extLst>
              </a:rPr>
              <a:t>Every person </a:t>
            </a:r>
            <a:br>
              <a:rPr lang="en-GB" sz="2200"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7"/>
                  </a:ext>
                </a:extLst>
              </a:rPr>
            </a:br>
            <a:r>
              <a:rPr lang="en-GB" sz="2200"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7"/>
                  </a:ext>
                </a:extLst>
              </a:rPr>
              <a:t>is equal through participation </a:t>
            </a:r>
            <a:br>
              <a:rPr lang="en-GB" sz="2200"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7"/>
                  </a:ext>
                </a:extLst>
              </a:rPr>
            </a:br>
            <a:r>
              <a:rPr lang="en-GB" sz="2200"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7"/>
                  </a:ext>
                </a:extLst>
              </a:rPr>
              <a:t>in sport</a:t>
            </a:r>
            <a:endParaRPr lang="en-GB" sz="2200"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
                </a:ext>
              </a:extLst>
            </a:endParaRPr>
          </a:p>
        </p:txBody>
      </p:sp>
      <p:sp>
        <p:nvSpPr>
          <p:cNvPr id="80" name="Content Placeholder 6">
            <a:extLst>
              <a:ext uri="{FF2B5EF4-FFF2-40B4-BE49-F238E27FC236}">
                <a16:creationId xmlns:a16="http://schemas.microsoft.com/office/drawing/2014/main" id="{72A44BD4-ACD6-F442-ADF5-B0BBD3271DE3}"/>
              </a:ext>
            </a:extLst>
          </p:cNvPr>
          <p:cNvSpPr txBox="1">
            <a:spLocks/>
          </p:cNvSpPr>
          <p:nvPr/>
        </p:nvSpPr>
        <p:spPr>
          <a:xfrm>
            <a:off x="8551711" y="3089462"/>
            <a:ext cx="2410777" cy="143540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spcBef>
                <a:spcPts val="0"/>
              </a:spcBef>
            </a:pPr>
            <a:r>
              <a:rPr lang="en-GB" sz="2200"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1"/>
                  </a:ext>
                </a:extLst>
              </a:rPr>
              <a:t>Creating our </a:t>
            </a:r>
            <a:br>
              <a:rPr lang="en-GB" sz="2200"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1"/>
                  </a:ext>
                </a:extLst>
              </a:rPr>
            </a:br>
            <a:r>
              <a:rPr lang="en-GB" sz="2200"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1"/>
                  </a:ext>
                </a:extLst>
              </a:rPr>
              <a:t>own destiny and working hard to achieve our </a:t>
            </a:r>
            <a:r>
              <a:rPr lang="en-GB" sz="2200"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1"/>
                  </a:ext>
                </a:extLst>
              </a:rPr>
              <a:t>goals</a:t>
            </a:r>
            <a:endParaRPr lang="en-GB" sz="2200" dirty="0">
              <a:solidFill>
                <a:schemeClr val="dk1"/>
              </a:solidFill>
              <a:latin typeface="Arial" charset="0"/>
              <a:ea typeface="Arial" charset="0"/>
              <a:cs typeface="Arial" charset="0"/>
              <a:sym typeface="Aharoni"/>
            </a:endParaRPr>
          </a:p>
        </p:txBody>
      </p:sp>
      <p:sp>
        <p:nvSpPr>
          <p:cNvPr id="83" name="Content Placeholder 6">
            <a:extLst>
              <a:ext uri="{FF2B5EF4-FFF2-40B4-BE49-F238E27FC236}">
                <a16:creationId xmlns:a16="http://schemas.microsoft.com/office/drawing/2014/main" id="{72A44BD4-ACD6-F442-ADF5-B0BBD3271DE3}"/>
              </a:ext>
            </a:extLst>
          </p:cNvPr>
          <p:cNvSpPr txBox="1">
            <a:spLocks/>
          </p:cNvSpPr>
          <p:nvPr/>
        </p:nvSpPr>
        <p:spPr>
          <a:xfrm>
            <a:off x="960320" y="2185568"/>
            <a:ext cx="2864103" cy="41161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spcBef>
                <a:spcPts val="0"/>
              </a:spcBef>
            </a:pPr>
            <a:r>
              <a:rPr lang="en-GB" sz="32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Humanity</a:t>
            </a:r>
            <a:endParaRPr lang="en-GB" sz="32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endParaRPr>
          </a:p>
        </p:txBody>
      </p:sp>
      <p:sp>
        <p:nvSpPr>
          <p:cNvPr id="86" name="Content Placeholder 6">
            <a:extLst>
              <a:ext uri="{FF2B5EF4-FFF2-40B4-BE49-F238E27FC236}">
                <a16:creationId xmlns:a16="http://schemas.microsoft.com/office/drawing/2014/main" id="{72A44BD4-ACD6-F442-ADF5-B0BBD3271DE3}"/>
              </a:ext>
            </a:extLst>
          </p:cNvPr>
          <p:cNvSpPr txBox="1">
            <a:spLocks/>
          </p:cNvSpPr>
          <p:nvPr/>
        </p:nvSpPr>
        <p:spPr>
          <a:xfrm>
            <a:off x="4447476" y="2208346"/>
            <a:ext cx="2864103" cy="41161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spcBef>
                <a:spcPts val="0"/>
              </a:spcBef>
            </a:pPr>
            <a:r>
              <a:rPr lang="en-GB" sz="32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6"/>
                  </a:ext>
                </a:extLst>
              </a:rPr>
              <a:t>Equality</a:t>
            </a:r>
            <a:endParaRPr lang="en-GB" sz="32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endParaRPr>
          </a:p>
        </p:txBody>
      </p:sp>
      <p:sp>
        <p:nvSpPr>
          <p:cNvPr id="89" name="Content Placeholder 6">
            <a:extLst>
              <a:ext uri="{FF2B5EF4-FFF2-40B4-BE49-F238E27FC236}">
                <a16:creationId xmlns:a16="http://schemas.microsoft.com/office/drawing/2014/main" id="{72A44BD4-ACD6-F442-ADF5-B0BBD3271DE3}"/>
              </a:ext>
            </a:extLst>
          </p:cNvPr>
          <p:cNvSpPr txBox="1">
            <a:spLocks/>
          </p:cNvSpPr>
          <p:nvPr/>
        </p:nvSpPr>
        <p:spPr>
          <a:xfrm>
            <a:off x="7934632" y="2185568"/>
            <a:ext cx="2864103" cy="41161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spcBef>
                <a:spcPts val="0"/>
              </a:spcBef>
            </a:pPr>
            <a:r>
              <a:rPr lang="en-GB" sz="32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0"/>
                  </a:ext>
                </a:extLst>
              </a:rPr>
              <a:t>Destiny</a:t>
            </a:r>
            <a:endParaRPr lang="en-GB" sz="32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endParaRPr>
          </a:p>
        </p:txBody>
      </p:sp>
    </p:spTree>
    <p:extLst>
      <p:ext uri="{BB962C8B-B14F-4D97-AF65-F5344CB8AC3E}">
        <p14:creationId xmlns:p14="http://schemas.microsoft.com/office/powerpoint/2010/main" val="1299878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77" grpId="0"/>
      <p:bldP spid="8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CC0BB54C-1ECE-9043-859D-EFE230F182AC}"/>
              </a:ext>
              <a:ext uri="{C183D7F6-B498-43B3-948B-1728B52AA6E4}">
                <adec:decorative xmlns:adec="http://schemas.microsoft.com/office/drawing/2017/decorative" val="1"/>
              </a:ext>
            </a:extLst>
          </p:cNvPr>
          <p:cNvGrpSpPr/>
          <p:nvPr/>
        </p:nvGrpSpPr>
        <p:grpSpPr>
          <a:xfrm>
            <a:off x="839775" y="2256448"/>
            <a:ext cx="4677222" cy="3782236"/>
            <a:chOff x="820921" y="2181031"/>
            <a:chExt cx="4677222" cy="3782236"/>
          </a:xfrm>
        </p:grpSpPr>
        <p:sp>
          <p:nvSpPr>
            <p:cNvPr id="42" name="Rectangle 41">
              <a:extLst>
                <a:ext uri="{FF2B5EF4-FFF2-40B4-BE49-F238E27FC236}">
                  <a16:creationId xmlns:a16="http://schemas.microsoft.com/office/drawing/2014/main" id="{FD4FB6BA-3C37-5C4E-907B-D60854A723D5}"/>
                </a:ext>
              </a:extLst>
            </p:cNvPr>
            <p:cNvSpPr/>
            <p:nvPr/>
          </p:nvSpPr>
          <p:spPr>
            <a:xfrm rot="5280000">
              <a:off x="1307847" y="1978016"/>
              <a:ext cx="3498325" cy="447217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43" name="Rectangle 42"/>
            <p:cNvSpPr/>
            <p:nvPr/>
          </p:nvSpPr>
          <p:spPr>
            <a:xfrm>
              <a:off x="932179" y="2181031"/>
              <a:ext cx="4565964" cy="3720147"/>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grpSp>
        <p:nvGrpSpPr>
          <p:cNvPr id="2" name="Group 1">
            <a:extLst>
              <a:ext uri="{FF2B5EF4-FFF2-40B4-BE49-F238E27FC236}">
                <a16:creationId xmlns:a16="http://schemas.microsoft.com/office/drawing/2014/main" id="{354F3315-7591-8249-9E8F-0B5853EFEFC8}"/>
              </a:ext>
              <a:ext uri="{C183D7F6-B498-43B3-948B-1728B52AA6E4}">
                <adec:decorative xmlns:adec="http://schemas.microsoft.com/office/drawing/2017/decorative" val="1"/>
              </a:ext>
            </a:extLst>
          </p:cNvPr>
          <p:cNvGrpSpPr/>
          <p:nvPr/>
        </p:nvGrpSpPr>
        <p:grpSpPr>
          <a:xfrm>
            <a:off x="5636436" y="2493135"/>
            <a:ext cx="3898558" cy="2878628"/>
            <a:chOff x="5617582" y="2417718"/>
            <a:chExt cx="3898558" cy="2878628"/>
          </a:xfrm>
        </p:grpSpPr>
        <p:sp>
          <p:nvSpPr>
            <p:cNvPr id="49" name="Rectangle 48">
              <a:extLst>
                <a:ext uri="{FF2B5EF4-FFF2-40B4-BE49-F238E27FC236}">
                  <a16:creationId xmlns:a16="http://schemas.microsoft.com/office/drawing/2014/main" id="{FD4FB6BA-3C37-5C4E-907B-D60854A723D5}"/>
                </a:ext>
              </a:extLst>
            </p:cNvPr>
            <p:cNvSpPr/>
            <p:nvPr/>
          </p:nvSpPr>
          <p:spPr>
            <a:xfrm rot="5280000">
              <a:off x="6141589" y="2006980"/>
              <a:ext cx="2765359" cy="38133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50" name="Rectangle 49"/>
            <p:cNvSpPr/>
            <p:nvPr/>
          </p:nvSpPr>
          <p:spPr>
            <a:xfrm>
              <a:off x="5696995" y="2417718"/>
              <a:ext cx="3819145" cy="2815997"/>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pic>
        <p:nvPicPr>
          <p:cNvPr id="9" name="Picture 8">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608514" y="2181032"/>
            <a:ext cx="4814295" cy="4676968"/>
          </a:xfrm>
          <a:prstGeom prst="rect">
            <a:avLst/>
          </a:prstGeom>
        </p:spPr>
      </p:pic>
      <p:sp>
        <p:nvSpPr>
          <p:cNvPr id="32" name="Title 9">
            <a:extLst>
              <a:ext uri="{FF2B5EF4-FFF2-40B4-BE49-F238E27FC236}">
                <a16:creationId xmlns:a16="http://schemas.microsoft.com/office/drawing/2014/main" id="{EA318CA3-842B-9642-8F4F-69E933AECEBF}"/>
              </a:ext>
            </a:extLst>
          </p:cNvPr>
          <p:cNvSpPr>
            <a:spLocks noGrp="1"/>
          </p:cNvSpPr>
          <p:nvPr>
            <p:ph type="title"/>
          </p:nvPr>
        </p:nvSpPr>
        <p:spPr>
          <a:xfrm>
            <a:off x="932180" y="148407"/>
            <a:ext cx="10327640" cy="1575435"/>
          </a:xfrm>
        </p:spPr>
        <p:txBody>
          <a:bodyPr>
            <a:noAutofit/>
          </a:bodyPr>
          <a:lstStyle/>
          <a:p>
            <a:r>
              <a:rPr lang="en-GB" b="1" dirty="0"/>
              <a:t>HOW CAN </a:t>
            </a:r>
            <a:r>
              <a:rPr lang="en-GB" b="1" u="sng" dirty="0"/>
              <a:t>YOU</a:t>
            </a:r>
            <a:r>
              <a:rPr lang="en-GB" b="1" dirty="0"/>
              <a:t> GET INVOLVED?</a:t>
            </a:r>
            <a:endParaRPr lang="en-US" b="1" dirty="0"/>
          </a:p>
        </p:txBody>
      </p:sp>
      <p:sp>
        <p:nvSpPr>
          <p:cNvPr id="40" name="Content Placeholder 6">
            <a:extLst>
              <a:ext uri="{FF2B5EF4-FFF2-40B4-BE49-F238E27FC236}">
                <a16:creationId xmlns:a16="http://schemas.microsoft.com/office/drawing/2014/main" id="{6428C8C8-406E-5045-B61C-3C907351DFB0}"/>
              </a:ext>
            </a:extLst>
          </p:cNvPr>
          <p:cNvSpPr txBox="1">
            <a:spLocks/>
          </p:cNvSpPr>
          <p:nvPr/>
        </p:nvSpPr>
        <p:spPr>
          <a:xfrm>
            <a:off x="932180" y="1558185"/>
            <a:ext cx="10327640" cy="56260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800" dirty="0">
                <a:latin typeface="Arial" charset="0"/>
                <a:ea typeface="Arial" charset="0"/>
                <a:cs typeface="Arial" charset="0"/>
              </a:rPr>
              <a:t>There are lots of ways you can get involved in the Birmingham 2022 Commonwealth Games </a:t>
            </a:r>
            <a:br>
              <a:rPr lang="en-GB" sz="1800" dirty="0">
                <a:latin typeface="Arial" charset="0"/>
                <a:ea typeface="Arial" charset="0"/>
                <a:cs typeface="Arial" charset="0"/>
              </a:rPr>
            </a:br>
            <a:r>
              <a:rPr lang="en-GB" sz="1800" dirty="0">
                <a:latin typeface="Arial" charset="0"/>
                <a:ea typeface="Arial" charset="0"/>
                <a:cs typeface="Arial" charset="0"/>
              </a:rPr>
              <a:t>and share the excitement of the event and Bring the Power of the Games to your school!</a:t>
            </a:r>
          </a:p>
          <a:p>
            <a:pPr marL="0" lvl="0" indent="0">
              <a:spcBef>
                <a:spcPts val="0"/>
              </a:spcBef>
              <a:buNone/>
            </a:pPr>
            <a:endParaRPr lang="en-GB" sz="1800" dirty="0">
              <a:solidFill>
                <a:schemeClr val="dk1"/>
              </a:solidFill>
              <a:latin typeface="Arial" charset="0"/>
              <a:ea typeface="Arial" charset="0"/>
              <a:cs typeface="Arial" charset="0"/>
              <a:sym typeface="Aharoni"/>
            </a:endParaRPr>
          </a:p>
        </p:txBody>
      </p:sp>
      <p:sp>
        <p:nvSpPr>
          <p:cNvPr id="48" name="Content Placeholder 5">
            <a:extLst>
              <a:ext uri="{FF2B5EF4-FFF2-40B4-BE49-F238E27FC236}">
                <a16:creationId xmlns:a16="http://schemas.microsoft.com/office/drawing/2014/main" id="{9F95E654-B6FA-3649-B7EE-10F38CB2C064}"/>
              </a:ext>
            </a:extLst>
          </p:cNvPr>
          <p:cNvSpPr>
            <a:spLocks noGrp="1"/>
          </p:cNvSpPr>
          <p:nvPr>
            <p:ph idx="1"/>
          </p:nvPr>
        </p:nvSpPr>
        <p:spPr>
          <a:xfrm>
            <a:off x="1115258" y="2407909"/>
            <a:ext cx="4215179" cy="3472094"/>
          </a:xfrm>
        </p:spPr>
        <p:txBody>
          <a:bodyPr>
            <a:noAutofit/>
          </a:bodyPr>
          <a:lstStyle/>
          <a:p>
            <a:pPr lvl="0" algn="l"/>
            <a:r>
              <a:rPr lang="en-GB" sz="1800" b="1" dirty="0">
                <a:solidFill>
                  <a:schemeClr val="dk1"/>
                </a:solidFill>
                <a:latin typeface="Arial" charset="0"/>
                <a:ea typeface="Arial" charset="0"/>
                <a:cs typeface="Arial" charset="0"/>
                <a:sym typeface="Aharoni"/>
              </a:rPr>
              <a:t>Hold a Bring the Power Birmingham 2022 themed festival day</a:t>
            </a:r>
            <a:endParaRPr lang="en-GB" sz="1800" b="1" dirty="0">
              <a:latin typeface="Arial" charset="0"/>
              <a:ea typeface="Arial" charset="0"/>
              <a:cs typeface="Arial" charset="0"/>
            </a:endParaRPr>
          </a:p>
          <a:p>
            <a:pPr algn="l"/>
            <a:r>
              <a:rPr lang="en-GB" sz="1800" dirty="0"/>
              <a:t>Why not give your annual sports day </a:t>
            </a:r>
            <a:br>
              <a:rPr lang="en-GB" sz="1800" dirty="0"/>
            </a:br>
            <a:r>
              <a:rPr lang="en-GB" sz="1800" dirty="0"/>
              <a:t>a Bring the Power Birmingham 2022 Bring the Power theme? </a:t>
            </a:r>
          </a:p>
          <a:p>
            <a:pPr algn="l"/>
            <a:r>
              <a:rPr lang="en-GB" sz="1800" dirty="0"/>
              <a:t>You could dress in the colours of the flags of the countries competing, give </a:t>
            </a:r>
            <a:br>
              <a:rPr lang="en-GB" sz="1800" dirty="0"/>
            </a:br>
            <a:r>
              <a:rPr lang="en-GB" sz="1800" dirty="0"/>
              <a:t>out medals on a podium or try out </a:t>
            </a:r>
            <a:br>
              <a:rPr lang="en-GB" sz="1800" dirty="0"/>
            </a:br>
            <a:r>
              <a:rPr lang="en-GB" sz="1800" dirty="0"/>
              <a:t>some of the Birmingham 2022 sports with your class.</a:t>
            </a:r>
          </a:p>
          <a:p>
            <a:pPr algn="l"/>
            <a:r>
              <a:rPr lang="en-GB" sz="1800" dirty="0"/>
              <a:t>Share your plans with us to win an exclusive Bring the Power festival box.</a:t>
            </a:r>
            <a:endParaRPr lang="en-GB" sz="1800" b="0" dirty="0"/>
          </a:p>
        </p:txBody>
      </p:sp>
      <p:sp>
        <p:nvSpPr>
          <p:cNvPr id="52" name="Content Placeholder 6">
            <a:extLst>
              <a:ext uri="{FF2B5EF4-FFF2-40B4-BE49-F238E27FC236}">
                <a16:creationId xmlns:a16="http://schemas.microsoft.com/office/drawing/2014/main" id="{72A44BD4-ACD6-F442-ADF5-B0BBD3271DE3}"/>
              </a:ext>
            </a:extLst>
          </p:cNvPr>
          <p:cNvSpPr>
            <a:spLocks noGrp="1"/>
          </p:cNvSpPr>
          <p:nvPr>
            <p:ph idx="4294967295"/>
          </p:nvPr>
        </p:nvSpPr>
        <p:spPr>
          <a:xfrm>
            <a:off x="5873693" y="2669871"/>
            <a:ext cx="3160823" cy="2533727"/>
          </a:xfrm>
          <a:prstGeom prst="rect">
            <a:avLst/>
          </a:prstGeom>
        </p:spPr>
        <p:txBody>
          <a:bodyPr>
            <a:noAutofit/>
          </a:bodyPr>
          <a:lstStyle/>
          <a:p>
            <a:pPr marL="0" indent="0">
              <a:buNone/>
            </a:pPr>
            <a:r>
              <a:rPr lang="en-GB" sz="1800" b="1" dirty="0">
                <a:latin typeface="Arial" charset="0"/>
                <a:ea typeface="Arial" charset="0"/>
                <a:cs typeface="Arial" charset="0"/>
              </a:rPr>
              <a:t>Look out for the </a:t>
            </a:r>
            <a:br>
              <a:rPr lang="en-GB" sz="1800" b="1" dirty="0">
                <a:latin typeface="Arial" charset="0"/>
                <a:ea typeface="Arial" charset="0"/>
                <a:cs typeface="Arial" charset="0"/>
              </a:rPr>
            </a:br>
            <a:r>
              <a:rPr lang="en-GB" sz="1800" b="1" dirty="0">
                <a:latin typeface="Arial" charset="0"/>
                <a:ea typeface="Arial" charset="0"/>
                <a:cs typeface="Arial" charset="0"/>
              </a:rPr>
              <a:t>Queen’s Baton Relay</a:t>
            </a:r>
          </a:p>
          <a:p>
            <a:pPr marL="0" indent="0">
              <a:buNone/>
            </a:pPr>
            <a:r>
              <a:rPr lang="en-GB" sz="1800" dirty="0">
                <a:latin typeface="Arial" charset="0"/>
                <a:ea typeface="Arial" charset="0"/>
                <a:cs typeface="Arial" charset="0"/>
              </a:rPr>
              <a:t>In the run-up to the Games, the Queen’s Baton Relay is travelling around the country.  </a:t>
            </a:r>
            <a:r>
              <a:rPr lang="en-GB" sz="1800" dirty="0">
                <a:latin typeface="Arial" charset="0"/>
                <a:ea typeface="Arial" charset="0"/>
                <a:cs typeface="Arial" charset="0"/>
                <a:hlinkClick r:id="rId4"/>
              </a:rPr>
              <a:t>Look at the map </a:t>
            </a:r>
            <a:r>
              <a:rPr lang="en-GB" sz="1800" dirty="0">
                <a:latin typeface="Arial" charset="0"/>
                <a:ea typeface="Arial" charset="0"/>
                <a:cs typeface="Arial" charset="0"/>
              </a:rPr>
              <a:t>of its journey to see if it is </a:t>
            </a:r>
            <a:br>
              <a:rPr lang="en-GB" sz="1800" dirty="0">
                <a:latin typeface="Arial" charset="0"/>
                <a:ea typeface="Arial" charset="0"/>
                <a:cs typeface="Arial" charset="0"/>
              </a:rPr>
            </a:br>
            <a:r>
              <a:rPr lang="en-GB" sz="1800" dirty="0">
                <a:latin typeface="Arial" charset="0"/>
                <a:ea typeface="Arial" charset="0"/>
                <a:cs typeface="Arial" charset="0"/>
              </a:rPr>
              <a:t>coming to a town or </a:t>
            </a:r>
            <a:br>
              <a:rPr lang="en-GB" sz="1800" dirty="0">
                <a:latin typeface="Arial" charset="0"/>
                <a:ea typeface="Arial" charset="0"/>
                <a:cs typeface="Arial" charset="0"/>
              </a:rPr>
            </a:br>
            <a:r>
              <a:rPr lang="en-GB" sz="1800" dirty="0">
                <a:latin typeface="Arial" charset="0"/>
                <a:ea typeface="Arial" charset="0"/>
                <a:cs typeface="Arial" charset="0"/>
              </a:rPr>
              <a:t>city near you! </a:t>
            </a:r>
          </a:p>
        </p:txBody>
      </p:sp>
      <p:pic>
        <p:nvPicPr>
          <p:cNvPr id="54" name="Picture 53">
            <a:extLst>
              <a:ext uri="{FF2B5EF4-FFF2-40B4-BE49-F238E27FC236}">
                <a16:creationId xmlns:a16="http://schemas.microsoft.com/office/drawing/2014/main" id="{C2F026A8-0D7B-7B4E-8C25-4E831148FD82}"/>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115258" y="1248215"/>
            <a:ext cx="3431847" cy="206285"/>
          </a:xfrm>
          <a:prstGeom prst="rect">
            <a:avLst/>
          </a:prstGeom>
        </p:spPr>
      </p:pic>
    </p:spTree>
    <p:extLst>
      <p:ext uri="{BB962C8B-B14F-4D97-AF65-F5344CB8AC3E}">
        <p14:creationId xmlns:p14="http://schemas.microsoft.com/office/powerpoint/2010/main" val="7992590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2851AAC-B33D-5848-971E-1029D71459D9}"/>
              </a:ext>
              <a:ext uri="{C183D7F6-B498-43B3-948B-1728B52AA6E4}">
                <adec:decorative xmlns:adec="http://schemas.microsoft.com/office/drawing/2017/decorative" val="1"/>
              </a:ext>
            </a:extLst>
          </p:cNvPr>
          <p:cNvGrpSpPr/>
          <p:nvPr/>
        </p:nvGrpSpPr>
        <p:grpSpPr>
          <a:xfrm>
            <a:off x="4359080" y="2548027"/>
            <a:ext cx="3133904" cy="3251107"/>
            <a:chOff x="3870885" y="2417718"/>
            <a:chExt cx="3133904" cy="3251107"/>
          </a:xfrm>
        </p:grpSpPr>
        <p:sp>
          <p:nvSpPr>
            <p:cNvPr id="17" name="Rectangle 16">
              <a:extLst>
                <a:ext uri="{FF2B5EF4-FFF2-40B4-BE49-F238E27FC236}">
                  <a16:creationId xmlns:a16="http://schemas.microsoft.com/office/drawing/2014/main" id="{FD4FB6BA-3C37-5C4E-907B-D60854A723D5}"/>
                </a:ext>
              </a:extLst>
            </p:cNvPr>
            <p:cNvSpPr/>
            <p:nvPr/>
          </p:nvSpPr>
          <p:spPr>
            <a:xfrm rot="5280000">
              <a:off x="3757712" y="2642559"/>
              <a:ext cx="3139439" cy="291309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18" name="Rectangle 17"/>
            <p:cNvSpPr/>
            <p:nvPr/>
          </p:nvSpPr>
          <p:spPr>
            <a:xfrm>
              <a:off x="3980789" y="2417718"/>
              <a:ext cx="3024000" cy="3215569"/>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20" name="Google Shape;232;p22"/>
            <p:cNvPicPr preferRelativeResize="0">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980789" y="4428611"/>
              <a:ext cx="3024000" cy="1204676"/>
            </a:xfrm>
            <a:prstGeom prst="rect">
              <a:avLst/>
            </a:prstGeom>
            <a:noFill/>
            <a:ln>
              <a:noFill/>
            </a:ln>
          </p:spPr>
        </p:pic>
      </p:grpSp>
      <p:pic>
        <p:nvPicPr>
          <p:cNvPr id="4" name="Picture 3">
            <a:extLs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066472" y="1058866"/>
            <a:ext cx="6007358" cy="5650728"/>
          </a:xfrm>
          <a:prstGeom prst="rect">
            <a:avLst/>
          </a:prstGeom>
        </p:spPr>
      </p:pic>
      <p:sp>
        <p:nvSpPr>
          <p:cNvPr id="32" name="Title 9">
            <a:extLst>
              <a:ext uri="{FF2B5EF4-FFF2-40B4-BE49-F238E27FC236}">
                <a16:creationId xmlns:a16="http://schemas.microsoft.com/office/drawing/2014/main" id="{EA318CA3-842B-9642-8F4F-69E933AECEBF}"/>
              </a:ext>
            </a:extLst>
          </p:cNvPr>
          <p:cNvSpPr>
            <a:spLocks noGrp="1"/>
          </p:cNvSpPr>
          <p:nvPr>
            <p:ph type="title"/>
          </p:nvPr>
        </p:nvSpPr>
        <p:spPr>
          <a:xfrm>
            <a:off x="932180" y="194901"/>
            <a:ext cx="10327640" cy="1575435"/>
          </a:xfrm>
        </p:spPr>
        <p:txBody>
          <a:bodyPr>
            <a:noAutofit/>
          </a:bodyPr>
          <a:lstStyle/>
          <a:p>
            <a:r>
              <a:rPr lang="en-GB" b="1" dirty="0"/>
              <a:t>HOW CAN </a:t>
            </a:r>
            <a:r>
              <a:rPr lang="en-GB" b="1" u="sng" dirty="0"/>
              <a:t>YOU</a:t>
            </a:r>
            <a:r>
              <a:rPr lang="en-GB" b="1" dirty="0"/>
              <a:t> GET INVOLVED?</a:t>
            </a:r>
            <a:endParaRPr lang="en-US" b="1" dirty="0"/>
          </a:p>
        </p:txBody>
      </p:sp>
      <p:pic>
        <p:nvPicPr>
          <p:cNvPr id="54" name="Picture 53">
            <a:extLst>
              <a:ext uri="{FF2B5EF4-FFF2-40B4-BE49-F238E27FC236}">
                <a16:creationId xmlns:a16="http://schemas.microsoft.com/office/drawing/2014/main" id="{C2F026A8-0D7B-7B4E-8C25-4E831148FD82}"/>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037137" y="1310543"/>
            <a:ext cx="3431847" cy="206285"/>
          </a:xfrm>
          <a:prstGeom prst="rect">
            <a:avLst/>
          </a:prstGeom>
        </p:spPr>
      </p:pic>
      <p:grpSp>
        <p:nvGrpSpPr>
          <p:cNvPr id="3" name="Group 2">
            <a:extLst>
              <a:ext uri="{FF2B5EF4-FFF2-40B4-BE49-F238E27FC236}">
                <a16:creationId xmlns:a16="http://schemas.microsoft.com/office/drawing/2014/main" id="{2B0D2825-262F-CF48-8B5C-626AB33FECDB}"/>
              </a:ext>
              <a:ext uri="{C183D7F6-B498-43B3-948B-1728B52AA6E4}">
                <adec:decorative xmlns:adec="http://schemas.microsoft.com/office/drawing/2017/decorative" val="1"/>
              </a:ext>
            </a:extLst>
          </p:cNvPr>
          <p:cNvGrpSpPr/>
          <p:nvPr/>
        </p:nvGrpSpPr>
        <p:grpSpPr>
          <a:xfrm>
            <a:off x="927329" y="1821215"/>
            <a:ext cx="3338804" cy="3283346"/>
            <a:chOff x="927329" y="1821215"/>
            <a:chExt cx="3338804" cy="3283346"/>
          </a:xfrm>
        </p:grpSpPr>
        <p:sp>
          <p:nvSpPr>
            <p:cNvPr id="14" name="Rectangle 13">
              <a:extLst>
                <a:ext uri="{FF2B5EF4-FFF2-40B4-BE49-F238E27FC236}">
                  <a16:creationId xmlns:a16="http://schemas.microsoft.com/office/drawing/2014/main" id="{FD4FB6BA-3C37-5C4E-907B-D60854A723D5}"/>
                </a:ext>
              </a:extLst>
            </p:cNvPr>
            <p:cNvSpPr/>
            <p:nvPr/>
          </p:nvSpPr>
          <p:spPr>
            <a:xfrm rot="5280000">
              <a:off x="1034068" y="2050823"/>
              <a:ext cx="2946999" cy="316047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15" name="Rectangle 14"/>
            <p:cNvSpPr/>
            <p:nvPr/>
          </p:nvSpPr>
          <p:spPr>
            <a:xfrm>
              <a:off x="1025167" y="1821215"/>
              <a:ext cx="3240966" cy="3215569"/>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16" name="Content Placeholder 6">
            <a:extLst>
              <a:ext uri="{FF2B5EF4-FFF2-40B4-BE49-F238E27FC236}">
                <a16:creationId xmlns:a16="http://schemas.microsoft.com/office/drawing/2014/main" id="{72A44BD4-ACD6-F442-ADF5-B0BBD3271DE3}"/>
              </a:ext>
            </a:extLst>
          </p:cNvPr>
          <p:cNvSpPr txBox="1">
            <a:spLocks/>
          </p:cNvSpPr>
          <p:nvPr/>
        </p:nvSpPr>
        <p:spPr>
          <a:xfrm>
            <a:off x="1187329" y="1991119"/>
            <a:ext cx="2950940" cy="288749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a:latin typeface="Arial" panose="020B0604020202020204" pitchFamily="34" charset="0"/>
              </a:rPr>
              <a:t>Decorate your school</a:t>
            </a:r>
          </a:p>
          <a:p>
            <a:r>
              <a:rPr lang="en-GB" dirty="0">
                <a:latin typeface="Arial" panose="020B0604020202020204" pitchFamily="34" charset="0"/>
              </a:rPr>
              <a:t>Use the resources in the </a:t>
            </a:r>
            <a:r>
              <a:rPr lang="en-GB" b="1" dirty="0">
                <a:latin typeface="Arial" panose="020B0604020202020204" pitchFamily="34" charset="0"/>
              </a:rPr>
              <a:t>Bring the Power festival pack </a:t>
            </a:r>
            <a:r>
              <a:rPr lang="en-GB" dirty="0">
                <a:latin typeface="Arial" panose="020B0604020202020204" pitchFamily="34" charset="0"/>
              </a:rPr>
              <a:t>or design your own bunting, flags and posters to decorate your school building and grounds. </a:t>
            </a:r>
          </a:p>
          <a:p>
            <a:r>
              <a:rPr lang="en-GB" dirty="0">
                <a:latin typeface="Arial" panose="020B0604020202020204" pitchFamily="34" charset="0"/>
              </a:rPr>
              <a:t>This will help get your school and community into the spirit of the Games! </a:t>
            </a:r>
            <a:endParaRPr lang="en-US" dirty="0">
              <a:latin typeface="Arial" panose="020B0604020202020204" pitchFamily="34" charset="0"/>
            </a:endParaRPr>
          </a:p>
        </p:txBody>
      </p:sp>
      <p:sp>
        <p:nvSpPr>
          <p:cNvPr id="19" name="Content Placeholder 6">
            <a:extLst>
              <a:ext uri="{FF2B5EF4-FFF2-40B4-BE49-F238E27FC236}">
                <a16:creationId xmlns:a16="http://schemas.microsoft.com/office/drawing/2014/main" id="{72A44BD4-ACD6-F442-ADF5-B0BBD3271DE3}"/>
              </a:ext>
            </a:extLst>
          </p:cNvPr>
          <p:cNvSpPr txBox="1">
            <a:spLocks/>
          </p:cNvSpPr>
          <p:nvPr/>
        </p:nvSpPr>
        <p:spPr>
          <a:xfrm>
            <a:off x="4664850" y="2732776"/>
            <a:ext cx="2622168" cy="182813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a:latin typeface="Arial" panose="020B0604020202020204" pitchFamily="34" charset="0"/>
              </a:rPr>
              <a:t>Count down with </a:t>
            </a:r>
            <a:br>
              <a:rPr lang="en-GB" b="1" dirty="0">
                <a:latin typeface="Arial" panose="020B0604020202020204" pitchFamily="34" charset="0"/>
              </a:rPr>
            </a:br>
            <a:r>
              <a:rPr lang="en-GB" b="1" dirty="0">
                <a:latin typeface="Arial" panose="020B0604020202020204" pitchFamily="34" charset="0"/>
              </a:rPr>
              <a:t>the countdown clock!</a:t>
            </a:r>
          </a:p>
          <a:p>
            <a:r>
              <a:rPr lang="en-GB" dirty="0">
                <a:latin typeface="Arial" panose="020B0604020202020204" pitchFamily="34" charset="0"/>
              </a:rPr>
              <a:t>Go to the Birmingham 2022 website to see the clock count down to the start of the Games.</a:t>
            </a:r>
          </a:p>
        </p:txBody>
      </p:sp>
    </p:spTree>
    <p:extLst>
      <p:ext uri="{BB962C8B-B14F-4D97-AF65-F5344CB8AC3E}">
        <p14:creationId xmlns:p14="http://schemas.microsoft.com/office/powerpoint/2010/main" val="18755901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le 9">
            <a:extLst>
              <a:ext uri="{FF2B5EF4-FFF2-40B4-BE49-F238E27FC236}">
                <a16:creationId xmlns:a16="http://schemas.microsoft.com/office/drawing/2014/main" id="{EA318CA3-842B-9642-8F4F-69E933AECEBF}"/>
              </a:ext>
            </a:extLst>
          </p:cNvPr>
          <p:cNvSpPr>
            <a:spLocks noGrp="1"/>
          </p:cNvSpPr>
          <p:nvPr>
            <p:ph type="title"/>
          </p:nvPr>
        </p:nvSpPr>
        <p:spPr>
          <a:xfrm>
            <a:off x="932179" y="205509"/>
            <a:ext cx="10327640" cy="1575435"/>
          </a:xfrm>
        </p:spPr>
        <p:txBody>
          <a:bodyPr>
            <a:noAutofit/>
          </a:bodyPr>
          <a:lstStyle/>
          <a:p>
            <a:r>
              <a:rPr lang="en-GB" b="1" dirty="0"/>
              <a:t>HOW CAN </a:t>
            </a:r>
            <a:r>
              <a:rPr lang="en-GB" b="1" u="sng" dirty="0"/>
              <a:t>YOU</a:t>
            </a:r>
            <a:r>
              <a:rPr lang="en-GB" b="1" dirty="0"/>
              <a:t> GET INVOLVED?</a:t>
            </a:r>
            <a:endParaRPr lang="en-US" b="1" dirty="0"/>
          </a:p>
        </p:txBody>
      </p:sp>
      <p:pic>
        <p:nvPicPr>
          <p:cNvPr id="54" name="Picture 53">
            <a:extLst>
              <a:ext uri="{FF2B5EF4-FFF2-40B4-BE49-F238E27FC236}">
                <a16:creationId xmlns:a16="http://schemas.microsoft.com/office/drawing/2014/main" id="{C2F026A8-0D7B-7B4E-8C25-4E831148FD82}"/>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138947" y="1340023"/>
            <a:ext cx="3431847" cy="206285"/>
          </a:xfrm>
          <a:prstGeom prst="rect">
            <a:avLst/>
          </a:prstGeom>
        </p:spPr>
      </p:pic>
      <p:grpSp>
        <p:nvGrpSpPr>
          <p:cNvPr id="3" name="Group 2">
            <a:extLst>
              <a:ext uri="{FF2B5EF4-FFF2-40B4-BE49-F238E27FC236}">
                <a16:creationId xmlns:a16="http://schemas.microsoft.com/office/drawing/2014/main" id="{F8C72234-B05E-1D44-9DC4-3D795897243E}"/>
              </a:ext>
              <a:ext uri="{C183D7F6-B498-43B3-948B-1728B52AA6E4}">
                <adec:decorative xmlns:adec="http://schemas.microsoft.com/office/drawing/2017/decorative" val="1"/>
              </a:ext>
            </a:extLst>
          </p:cNvPr>
          <p:cNvGrpSpPr/>
          <p:nvPr/>
        </p:nvGrpSpPr>
        <p:grpSpPr>
          <a:xfrm>
            <a:off x="918137" y="2111504"/>
            <a:ext cx="3130784" cy="3020202"/>
            <a:chOff x="918137" y="2111504"/>
            <a:chExt cx="3130784" cy="3020202"/>
          </a:xfrm>
        </p:grpSpPr>
        <p:sp>
          <p:nvSpPr>
            <p:cNvPr id="12" name="Rectangle 11">
              <a:extLst>
                <a:ext uri="{FF2B5EF4-FFF2-40B4-BE49-F238E27FC236}">
                  <a16:creationId xmlns:a16="http://schemas.microsoft.com/office/drawing/2014/main" id="{238D7782-C35E-734A-91B7-FF8017EB8FA3}"/>
                </a:ext>
              </a:extLst>
            </p:cNvPr>
            <p:cNvSpPr/>
            <p:nvPr/>
          </p:nvSpPr>
          <p:spPr>
            <a:xfrm rot="5280000">
              <a:off x="993549" y="2126520"/>
              <a:ext cx="2929774" cy="308059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13" name="Rectangle 12">
              <a:extLst>
                <a:ext uri="{FF2B5EF4-FFF2-40B4-BE49-F238E27FC236}">
                  <a16:creationId xmlns:a16="http://schemas.microsoft.com/office/drawing/2014/main" id="{F8E8E5B4-3C6F-FC47-87CD-894D3A8383A5}"/>
                </a:ext>
              </a:extLst>
            </p:cNvPr>
            <p:cNvSpPr/>
            <p:nvPr/>
          </p:nvSpPr>
          <p:spPr>
            <a:xfrm>
              <a:off x="1016252" y="2111504"/>
              <a:ext cx="3032669" cy="2965553"/>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14" name="Content Placeholder 6">
            <a:extLst>
              <a:ext uri="{FF2B5EF4-FFF2-40B4-BE49-F238E27FC236}">
                <a16:creationId xmlns:a16="http://schemas.microsoft.com/office/drawing/2014/main" id="{BCE99C0C-1FCE-7048-A6B3-6F8969DBCC95}"/>
              </a:ext>
            </a:extLst>
          </p:cNvPr>
          <p:cNvSpPr txBox="1">
            <a:spLocks/>
          </p:cNvSpPr>
          <p:nvPr/>
        </p:nvSpPr>
        <p:spPr>
          <a:xfrm>
            <a:off x="1131283" y="2296253"/>
            <a:ext cx="2871144" cy="253169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a:latin typeface="Arial" panose="020B0604020202020204" pitchFamily="34" charset="0"/>
              </a:rPr>
              <a:t>Watch the Games!</a:t>
            </a:r>
          </a:p>
          <a:p>
            <a:r>
              <a:rPr lang="en-GB" dirty="0">
                <a:latin typeface="Arial" panose="020B0604020202020204" pitchFamily="34" charset="0"/>
              </a:rPr>
              <a:t>Tune into the coverage of the Games on the TV and cheer on your favourite teams and competitors.</a:t>
            </a:r>
          </a:p>
          <a:p>
            <a:r>
              <a:rPr lang="en-GB" dirty="0">
                <a:latin typeface="Arial" panose="020B0604020202020204" pitchFamily="34" charset="0"/>
              </a:rPr>
              <a:t>Or if you are really lucky you might be able to get tickets to watch the sports live in the venues!</a:t>
            </a:r>
          </a:p>
        </p:txBody>
      </p:sp>
      <p:grpSp>
        <p:nvGrpSpPr>
          <p:cNvPr id="15" name="Group 14">
            <a:extLst>
              <a:ext uri="{FF2B5EF4-FFF2-40B4-BE49-F238E27FC236}">
                <a16:creationId xmlns:a16="http://schemas.microsoft.com/office/drawing/2014/main" id="{6C02231B-9810-844E-8764-C28AD54B301B}"/>
              </a:ext>
              <a:ext uri="{C183D7F6-B498-43B3-948B-1728B52AA6E4}">
                <adec:decorative xmlns:adec="http://schemas.microsoft.com/office/drawing/2017/decorative" val="1"/>
              </a:ext>
            </a:extLst>
          </p:cNvPr>
          <p:cNvGrpSpPr/>
          <p:nvPr/>
        </p:nvGrpSpPr>
        <p:grpSpPr>
          <a:xfrm>
            <a:off x="7032547" y="1451008"/>
            <a:ext cx="4255001" cy="3409759"/>
            <a:chOff x="7528300" y="1564555"/>
            <a:chExt cx="3893045" cy="3119704"/>
          </a:xfrm>
        </p:grpSpPr>
        <p:sp>
          <p:nvSpPr>
            <p:cNvPr id="16" name="Rectangle 15">
              <a:extLst>
                <a:ext uri="{FF2B5EF4-FFF2-40B4-BE49-F238E27FC236}">
                  <a16:creationId xmlns:a16="http://schemas.microsoft.com/office/drawing/2014/main" id="{16C2AFDA-D742-E94E-B6EA-2459901487FF}"/>
                </a:ext>
              </a:extLst>
            </p:cNvPr>
            <p:cNvSpPr/>
            <p:nvPr/>
          </p:nvSpPr>
          <p:spPr>
            <a:xfrm rot="5340000">
              <a:off x="7882794" y="1274811"/>
              <a:ext cx="3054954" cy="376394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17" name="Picture 2">
              <a:extLst>
                <a:ext uri="{FF2B5EF4-FFF2-40B4-BE49-F238E27FC236}">
                  <a16:creationId xmlns:a16="http://schemas.microsoft.com/office/drawing/2014/main" id="{CA391E97-6DAE-4D4E-98AC-2842577E4A99}"/>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p:blipFill>
          <p:spPr bwMode="auto">
            <a:xfrm>
              <a:off x="7608879" y="1564555"/>
              <a:ext cx="3812466" cy="304796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 name="Group 1">
            <a:extLst>
              <a:ext uri="{FF2B5EF4-FFF2-40B4-BE49-F238E27FC236}">
                <a16:creationId xmlns:a16="http://schemas.microsoft.com/office/drawing/2014/main" id="{2843ACB5-EAD4-2B41-B5CE-1A007333EF39}"/>
              </a:ext>
              <a:ext uri="{C183D7F6-B498-43B3-948B-1728B52AA6E4}">
                <adec:decorative xmlns:adec="http://schemas.microsoft.com/office/drawing/2017/decorative" val="1"/>
              </a:ext>
            </a:extLst>
          </p:cNvPr>
          <p:cNvGrpSpPr/>
          <p:nvPr/>
        </p:nvGrpSpPr>
        <p:grpSpPr>
          <a:xfrm>
            <a:off x="4143789" y="3023452"/>
            <a:ext cx="3288909" cy="2588906"/>
            <a:chOff x="4143789" y="3023452"/>
            <a:chExt cx="3288909" cy="2588906"/>
          </a:xfrm>
        </p:grpSpPr>
        <p:sp>
          <p:nvSpPr>
            <p:cNvPr id="18" name="Rectangle 17">
              <a:extLst>
                <a:ext uri="{FF2B5EF4-FFF2-40B4-BE49-F238E27FC236}">
                  <a16:creationId xmlns:a16="http://schemas.microsoft.com/office/drawing/2014/main" id="{7E0D1B7F-96D3-7447-956C-21B312EC6620}"/>
                </a:ext>
              </a:extLst>
            </p:cNvPr>
            <p:cNvSpPr/>
            <p:nvPr/>
          </p:nvSpPr>
          <p:spPr>
            <a:xfrm rot="5280000">
              <a:off x="4560731" y="2881960"/>
              <a:ext cx="2313456" cy="31473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19" name="Rectangle 18">
              <a:extLst>
                <a:ext uri="{FF2B5EF4-FFF2-40B4-BE49-F238E27FC236}">
                  <a16:creationId xmlns:a16="http://schemas.microsoft.com/office/drawing/2014/main" id="{EE7BA04A-723D-C94B-A423-7231268A087E}"/>
                </a:ext>
              </a:extLst>
            </p:cNvPr>
            <p:cNvSpPr/>
            <p:nvPr/>
          </p:nvSpPr>
          <p:spPr>
            <a:xfrm>
              <a:off x="4247143" y="3023452"/>
              <a:ext cx="3185555" cy="2494525"/>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20" name="Content Placeholder 6">
            <a:extLst>
              <a:ext uri="{FF2B5EF4-FFF2-40B4-BE49-F238E27FC236}">
                <a16:creationId xmlns:a16="http://schemas.microsoft.com/office/drawing/2014/main" id="{3E90FBD8-2A97-D741-8E8F-E91FE3D2EC15}"/>
              </a:ext>
            </a:extLst>
          </p:cNvPr>
          <p:cNvSpPr txBox="1">
            <a:spLocks/>
          </p:cNvSpPr>
          <p:nvPr/>
        </p:nvSpPr>
        <p:spPr>
          <a:xfrm>
            <a:off x="4408668" y="3208201"/>
            <a:ext cx="3024030" cy="216203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a:latin typeface="Arial" panose="020B0604020202020204" pitchFamily="34" charset="0"/>
              </a:rPr>
              <a:t>Get active with your friends and family!</a:t>
            </a:r>
          </a:p>
          <a:p>
            <a:r>
              <a:rPr lang="en-GB" dirty="0">
                <a:latin typeface="Arial" panose="020B0604020202020204" pitchFamily="34" charset="0"/>
              </a:rPr>
              <a:t>Talk to your family and friends about Birmingham 2022. Are there any sports you would all like to try? </a:t>
            </a:r>
          </a:p>
          <a:p>
            <a:r>
              <a:rPr lang="en-GB" dirty="0">
                <a:latin typeface="Arial" panose="020B0604020202020204" pitchFamily="34" charset="0"/>
              </a:rPr>
              <a:t>Give them a go together!</a:t>
            </a:r>
          </a:p>
        </p:txBody>
      </p:sp>
    </p:spTree>
    <p:extLst>
      <p:ext uri="{BB962C8B-B14F-4D97-AF65-F5344CB8AC3E}">
        <p14:creationId xmlns:p14="http://schemas.microsoft.com/office/powerpoint/2010/main" val="28039122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descr="Image of items included in the Bring the Power Festival box.">
            <a:extLst>
              <a:ext uri="{FF2B5EF4-FFF2-40B4-BE49-F238E27FC236}">
                <a16:creationId xmlns:a16="http://schemas.microsoft.com/office/drawing/2014/main" id="{2238DFDD-C789-574A-B7B1-CC5F5EAE7587}"/>
              </a:ext>
            </a:extLst>
          </p:cNvPr>
          <p:cNvGrpSpPr/>
          <p:nvPr/>
        </p:nvGrpSpPr>
        <p:grpSpPr>
          <a:xfrm rot="20817084">
            <a:off x="7422415" y="672187"/>
            <a:ext cx="4314793" cy="3137612"/>
            <a:chOff x="7359109" y="782566"/>
            <a:chExt cx="4314793" cy="3137612"/>
          </a:xfrm>
        </p:grpSpPr>
        <p:sp>
          <p:nvSpPr>
            <p:cNvPr id="27" name="Rectangle 26">
              <a:extLst>
                <a:ext uri="{FF2B5EF4-FFF2-40B4-BE49-F238E27FC236}">
                  <a16:creationId xmlns:a16="http://schemas.microsoft.com/office/drawing/2014/main" id="{FD4FB6BA-3C37-5C4E-907B-D60854A723D5}"/>
                </a:ext>
              </a:extLst>
            </p:cNvPr>
            <p:cNvSpPr/>
            <p:nvPr/>
          </p:nvSpPr>
          <p:spPr>
            <a:xfrm rot="477708">
              <a:off x="7359109" y="887074"/>
              <a:ext cx="4216445" cy="303310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3" name="Picture 2" descr="A picture containing text, queen&#10;&#10;Description automatically generated">
              <a:extLst>
                <a:ext uri="{FF2B5EF4-FFF2-40B4-BE49-F238E27FC236}">
                  <a16:creationId xmlns:a16="http://schemas.microsoft.com/office/drawing/2014/main" id="{C52BB68F-67F6-2C4A-9E4A-730D694F8B5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355234">
              <a:off x="7443880" y="782566"/>
              <a:ext cx="4230022" cy="3046378"/>
            </a:xfrm>
            <a:prstGeom prst="rect">
              <a:avLst/>
            </a:prstGeom>
          </p:spPr>
        </p:pic>
      </p:grpSp>
      <p:pic>
        <p:nvPicPr>
          <p:cNvPr id="37" name="Picture 36">
            <a:extLs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511960" y="2623291"/>
            <a:ext cx="4814921" cy="3629214"/>
          </a:xfrm>
          <a:prstGeom prst="rect">
            <a:avLst/>
          </a:prstGeom>
        </p:spPr>
      </p:pic>
      <p:sp>
        <p:nvSpPr>
          <p:cNvPr id="25" name="Title 15">
            <a:extLst>
              <a:ext uri="{FF2B5EF4-FFF2-40B4-BE49-F238E27FC236}">
                <a16:creationId xmlns:a16="http://schemas.microsoft.com/office/drawing/2014/main" id="{D4569264-7923-4743-90CA-510ABA9A9D13}"/>
              </a:ext>
            </a:extLst>
          </p:cNvPr>
          <p:cNvSpPr>
            <a:spLocks noGrp="1"/>
          </p:cNvSpPr>
          <p:nvPr>
            <p:ph type="title"/>
          </p:nvPr>
        </p:nvSpPr>
        <p:spPr>
          <a:xfrm>
            <a:off x="932180" y="665558"/>
            <a:ext cx="6117206" cy="1575435"/>
          </a:xfrm>
        </p:spPr>
        <p:txBody>
          <a:bodyPr/>
          <a:lstStyle/>
          <a:p>
            <a:r>
              <a:rPr lang="en-US" b="1" dirty="0"/>
              <a:t>SHARE YOUR PLANS TO WIN A BRING THE POWER FESTIVAL BOX!</a:t>
            </a:r>
          </a:p>
        </p:txBody>
      </p:sp>
      <p:sp>
        <p:nvSpPr>
          <p:cNvPr id="29" name="Content Placeholder 18">
            <a:extLst>
              <a:ext uri="{FF2B5EF4-FFF2-40B4-BE49-F238E27FC236}">
                <a16:creationId xmlns:a16="http://schemas.microsoft.com/office/drawing/2014/main" id="{064F2202-784C-C049-BEBE-31685F324EE7}"/>
              </a:ext>
            </a:extLst>
          </p:cNvPr>
          <p:cNvSpPr>
            <a:spLocks noGrp="1"/>
          </p:cNvSpPr>
          <p:nvPr>
            <p:ph idx="1"/>
          </p:nvPr>
        </p:nvSpPr>
        <p:spPr>
          <a:xfrm>
            <a:off x="932179" y="2657667"/>
            <a:ext cx="5826839" cy="2791025"/>
          </a:xfrm>
        </p:spPr>
        <p:txBody>
          <a:bodyPr>
            <a:noAutofit/>
          </a:bodyPr>
          <a:lstStyle/>
          <a:p>
            <a:r>
              <a:rPr lang="en-US" dirty="0">
                <a:solidFill>
                  <a:schemeClr val="dk1"/>
                </a:solidFill>
                <a:latin typeface="Arial" charset="0"/>
                <a:cs typeface="Arial" charset="0"/>
              </a:rPr>
              <a:t>Be one of the first ten teachers in your region to share your event plans and you could win a Bring the Power Festival Box!</a:t>
            </a:r>
          </a:p>
          <a:p>
            <a:r>
              <a:rPr lang="en-US" dirty="0">
                <a:solidFill>
                  <a:schemeClr val="dk1"/>
                </a:solidFill>
                <a:latin typeface="Arial" charset="0"/>
                <a:cs typeface="Arial" charset="0"/>
              </a:rPr>
              <a:t>Filled with bunting, banners, posters and button badges, this box has all the accessories </a:t>
            </a:r>
            <a:br>
              <a:rPr lang="en-US" dirty="0">
                <a:solidFill>
                  <a:schemeClr val="dk1"/>
                </a:solidFill>
                <a:latin typeface="Arial" charset="0"/>
                <a:cs typeface="Arial" charset="0"/>
              </a:rPr>
            </a:br>
            <a:r>
              <a:rPr lang="en-US" dirty="0">
                <a:solidFill>
                  <a:schemeClr val="dk1"/>
                </a:solidFill>
                <a:latin typeface="Arial" charset="0"/>
                <a:cs typeface="Arial" charset="0"/>
              </a:rPr>
              <a:t>you’ll need to kickstart your event.</a:t>
            </a:r>
            <a:endParaRPr lang="en-US" sz="1600" dirty="0">
              <a:solidFill>
                <a:srgbClr val="1D1C1D"/>
              </a:solidFill>
            </a:endParaRPr>
          </a:p>
          <a:p>
            <a:r>
              <a:rPr lang="en-US" dirty="0">
                <a:solidFill>
                  <a:schemeClr val="dk1"/>
                </a:solidFill>
                <a:latin typeface="Arial" charset="0"/>
                <a:cs typeface="Arial" charset="0"/>
              </a:rPr>
              <a:t>Simply email your plans to </a:t>
            </a:r>
            <a:br>
              <a:rPr lang="en-US" dirty="0">
                <a:solidFill>
                  <a:schemeClr val="dk1"/>
                </a:solidFill>
                <a:latin typeface="Arial" charset="0"/>
                <a:cs typeface="Arial" charset="0"/>
              </a:rPr>
            </a:br>
            <a:r>
              <a:rPr lang="en-US" dirty="0">
                <a:solidFill>
                  <a:schemeClr val="dk1"/>
                </a:solidFill>
                <a:latin typeface="Arial" charset="0"/>
                <a:cs typeface="Arial" charset="0"/>
                <a:hlinkClick r:id="rId5">
                  <a:extLst>
                    <a:ext uri="{A12FA001-AC4F-418D-AE19-62706E023703}">
                      <ahyp:hlinkClr xmlns:ahyp="http://schemas.microsoft.com/office/drawing/2018/hyperlinkcolor" val="tx"/>
                    </a:ext>
                  </a:extLst>
                </a:hlinkClick>
              </a:rPr>
              <a:t>nationalyouth@birmingham2022.com</a:t>
            </a:r>
            <a:r>
              <a:rPr lang="en-US" dirty="0">
                <a:solidFill>
                  <a:schemeClr val="dk1"/>
                </a:solidFill>
                <a:latin typeface="Arial" charset="0"/>
                <a:cs typeface="Arial" charset="0"/>
              </a:rPr>
              <a:t> </a:t>
            </a:r>
            <a:br>
              <a:rPr lang="en-US" dirty="0">
                <a:solidFill>
                  <a:schemeClr val="dk1"/>
                </a:solidFill>
                <a:latin typeface="Arial" charset="0"/>
                <a:cs typeface="Arial" charset="0"/>
              </a:rPr>
            </a:br>
            <a:r>
              <a:rPr lang="en-US" dirty="0">
                <a:solidFill>
                  <a:schemeClr val="dk1"/>
                </a:solidFill>
                <a:latin typeface="Arial" charset="0"/>
                <a:cs typeface="Arial" charset="0"/>
              </a:rPr>
              <a:t>or complete our online form for the </a:t>
            </a:r>
            <a:br>
              <a:rPr lang="en-US" dirty="0">
                <a:solidFill>
                  <a:schemeClr val="dk1"/>
                </a:solidFill>
                <a:latin typeface="Arial" charset="0"/>
                <a:cs typeface="Arial" charset="0"/>
              </a:rPr>
            </a:br>
            <a:r>
              <a:rPr lang="en-US" dirty="0">
                <a:solidFill>
                  <a:schemeClr val="dk1"/>
                </a:solidFill>
                <a:latin typeface="Arial" charset="0"/>
                <a:cs typeface="Arial" charset="0"/>
              </a:rPr>
              <a:t>chance to win.</a:t>
            </a:r>
          </a:p>
          <a:p>
            <a:pPr lvl="0">
              <a:spcBef>
                <a:spcPts val="0"/>
              </a:spcBef>
              <a:spcAft>
                <a:spcPts val="2400"/>
              </a:spcAft>
            </a:pPr>
            <a:endParaRPr lang="en-GB" dirty="0">
              <a:solidFill>
                <a:schemeClr val="dk1"/>
              </a:solidFill>
              <a:latin typeface="Arial" charset="0"/>
              <a:ea typeface="Arial" charset="0"/>
              <a:cs typeface="Arial" charset="0"/>
            </a:endParaRPr>
          </a:p>
        </p:txBody>
      </p:sp>
      <p:pic>
        <p:nvPicPr>
          <p:cNvPr id="31" name="Picture 30">
            <a:extLst>
              <a:ext uri="{FF2B5EF4-FFF2-40B4-BE49-F238E27FC236}">
                <a16:creationId xmlns:a16="http://schemas.microsoft.com/office/drawing/2014/main" id="{B9D9AF0A-391D-4F4F-84B1-5EBA5E828D33}"/>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791280" y="2124716"/>
            <a:ext cx="3650341" cy="219419"/>
          </a:xfrm>
          <a:prstGeom prst="rect">
            <a:avLst/>
          </a:prstGeom>
        </p:spPr>
      </p:pic>
    </p:spTree>
    <p:extLst>
      <p:ext uri="{BB962C8B-B14F-4D97-AF65-F5344CB8AC3E}">
        <p14:creationId xmlns:p14="http://schemas.microsoft.com/office/powerpoint/2010/main" val="9938161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DBD48864-138F-4D42-8B48-B27256F26304}"/>
              </a:ext>
              <a:ext uri="{C183D7F6-B498-43B3-948B-1728B52AA6E4}">
                <adec:decorative xmlns:adec="http://schemas.microsoft.com/office/drawing/2017/decorative" val="1"/>
              </a:ext>
            </a:extLst>
          </p:cNvPr>
          <p:cNvGrpSpPr/>
          <p:nvPr/>
        </p:nvGrpSpPr>
        <p:grpSpPr>
          <a:xfrm>
            <a:off x="1072673" y="2759339"/>
            <a:ext cx="3912151" cy="3080817"/>
            <a:chOff x="1072673" y="2759339"/>
            <a:chExt cx="3912151" cy="3080817"/>
          </a:xfrm>
        </p:grpSpPr>
        <p:sp>
          <p:nvSpPr>
            <p:cNvPr id="15" name="Rectangle 14">
              <a:extLst>
                <a:ext uri="{FF2B5EF4-FFF2-40B4-BE49-F238E27FC236}">
                  <a16:creationId xmlns:a16="http://schemas.microsoft.com/office/drawing/2014/main" id="{FD4FB6BA-3C37-5C4E-907B-D60854A723D5}"/>
                </a:ext>
              </a:extLst>
            </p:cNvPr>
            <p:cNvSpPr/>
            <p:nvPr/>
          </p:nvSpPr>
          <p:spPr>
            <a:xfrm rot="5280000">
              <a:off x="1494194" y="2414852"/>
              <a:ext cx="3003783" cy="38468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16" name="Rectangle 15"/>
            <p:cNvSpPr/>
            <p:nvPr/>
          </p:nvSpPr>
          <p:spPr>
            <a:xfrm>
              <a:off x="1169731" y="2759339"/>
              <a:ext cx="3815093" cy="3054478"/>
            </a:xfrm>
            <a:prstGeom prst="rect">
              <a:avLst/>
            </a:prstGeom>
            <a:solidFill>
              <a:srgbClr val="FEE4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grpSp>
        <p:nvGrpSpPr>
          <p:cNvPr id="4" name="Group 3">
            <a:extLst>
              <a:ext uri="{FF2B5EF4-FFF2-40B4-BE49-F238E27FC236}">
                <a16:creationId xmlns:a16="http://schemas.microsoft.com/office/drawing/2014/main" id="{BCE8D06B-39D1-B449-B0E3-BAA6D78A346F}"/>
              </a:ext>
              <a:ext uri="{C183D7F6-B498-43B3-948B-1728B52AA6E4}">
                <adec:decorative xmlns:adec="http://schemas.microsoft.com/office/drawing/2017/decorative" val="1"/>
              </a:ext>
            </a:extLst>
          </p:cNvPr>
          <p:cNvGrpSpPr/>
          <p:nvPr/>
        </p:nvGrpSpPr>
        <p:grpSpPr>
          <a:xfrm>
            <a:off x="5322228" y="2787842"/>
            <a:ext cx="3553631" cy="3094522"/>
            <a:chOff x="5322228" y="2787842"/>
            <a:chExt cx="3553631" cy="3094522"/>
          </a:xfrm>
        </p:grpSpPr>
        <p:sp>
          <p:nvSpPr>
            <p:cNvPr id="18" name="Rectangle 17">
              <a:extLst>
                <a:ext uri="{FF2B5EF4-FFF2-40B4-BE49-F238E27FC236}">
                  <a16:creationId xmlns:a16="http://schemas.microsoft.com/office/drawing/2014/main" id="{FD4FB6BA-3C37-5C4E-907B-D60854A723D5}"/>
                </a:ext>
              </a:extLst>
            </p:cNvPr>
            <p:cNvSpPr/>
            <p:nvPr/>
          </p:nvSpPr>
          <p:spPr>
            <a:xfrm rot="5280000">
              <a:off x="5351025" y="2849784"/>
              <a:ext cx="3003783" cy="306137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19" name="Rectangle 18"/>
            <p:cNvSpPr/>
            <p:nvPr/>
          </p:nvSpPr>
          <p:spPr>
            <a:xfrm>
              <a:off x="5419046" y="2787842"/>
              <a:ext cx="3456813" cy="3054478"/>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pic>
        <p:nvPicPr>
          <p:cNvPr id="2" name="Picture 1">
            <a:extLs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586420" y="0"/>
            <a:ext cx="4277534" cy="5230678"/>
          </a:xfrm>
          <a:prstGeom prst="rect">
            <a:avLst/>
          </a:prstGeom>
        </p:spPr>
      </p:pic>
      <p:sp>
        <p:nvSpPr>
          <p:cNvPr id="30" name="Content Placeholder 6">
            <a:extLst>
              <a:ext uri="{FF2B5EF4-FFF2-40B4-BE49-F238E27FC236}">
                <a16:creationId xmlns:a16="http://schemas.microsoft.com/office/drawing/2014/main" id="{6428C8C8-406E-5045-B61C-3C907351DFB0}"/>
              </a:ext>
            </a:extLst>
          </p:cNvPr>
          <p:cNvSpPr txBox="1">
            <a:spLocks/>
          </p:cNvSpPr>
          <p:nvPr/>
        </p:nvSpPr>
        <p:spPr>
          <a:xfrm>
            <a:off x="932180" y="1951232"/>
            <a:ext cx="8229600" cy="75916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 sz="2200" dirty="0">
                <a:latin typeface="Arial" charset="0"/>
                <a:ea typeface="Arial" charset="0"/>
                <a:cs typeface="Arial" charset="0"/>
              </a:rPr>
              <a:t>We would love to hear how you are Bringing the Power to </a:t>
            </a:r>
            <a:br>
              <a:rPr lang="en" sz="2200" dirty="0">
                <a:latin typeface="Arial" charset="0"/>
                <a:ea typeface="Arial" charset="0"/>
                <a:cs typeface="Arial" charset="0"/>
              </a:rPr>
            </a:br>
            <a:r>
              <a:rPr lang="en" sz="2200" dirty="0">
                <a:latin typeface="Arial" charset="0"/>
                <a:ea typeface="Arial" charset="0"/>
                <a:cs typeface="Arial" charset="0"/>
              </a:rPr>
              <a:t>your school and there are lots of ways to win exciting rewards!</a:t>
            </a:r>
          </a:p>
        </p:txBody>
      </p:sp>
      <p:pic>
        <p:nvPicPr>
          <p:cNvPr id="38" name="Picture 37">
            <a:extLst>
              <a:ext uri="{FF2B5EF4-FFF2-40B4-BE49-F238E27FC236}">
                <a16:creationId xmlns:a16="http://schemas.microsoft.com/office/drawing/2014/main" id="{16527036-9B23-DE47-82A2-9B81C5C8D3BA}"/>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87621" y="1589838"/>
            <a:ext cx="3760152" cy="226019"/>
          </a:xfrm>
          <a:prstGeom prst="rect">
            <a:avLst/>
          </a:prstGeom>
        </p:spPr>
      </p:pic>
      <p:sp>
        <p:nvSpPr>
          <p:cNvPr id="17" name="Content Placeholder 6">
            <a:extLst>
              <a:ext uri="{FF2B5EF4-FFF2-40B4-BE49-F238E27FC236}">
                <a16:creationId xmlns:a16="http://schemas.microsoft.com/office/drawing/2014/main" id="{72A44BD4-ACD6-F442-ADF5-B0BBD3271DE3}"/>
              </a:ext>
            </a:extLst>
          </p:cNvPr>
          <p:cNvSpPr txBox="1">
            <a:spLocks/>
          </p:cNvSpPr>
          <p:nvPr/>
        </p:nvSpPr>
        <p:spPr>
          <a:xfrm>
            <a:off x="1339004" y="2975083"/>
            <a:ext cx="3585333" cy="241706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GB" dirty="0">
                <a:latin typeface="Arial" charset="0"/>
                <a:ea typeface="Arial" charset="0"/>
                <a:cs typeface="Arial" charset="0"/>
                <a:sym typeface="Calibri"/>
              </a:rPr>
              <a:t>Ask your teacher to share your activities on social media using:</a:t>
            </a:r>
          </a:p>
          <a:p>
            <a:pPr lvl="0"/>
            <a:r>
              <a:rPr lang="en-GB" b="1" dirty="0">
                <a:latin typeface="Arial" charset="0"/>
                <a:ea typeface="Arial" charset="0"/>
                <a:cs typeface="Arial" charset="0"/>
                <a:sym typeface="Calibri"/>
              </a:rPr>
              <a:t>#</a:t>
            </a:r>
            <a:r>
              <a:rPr lang="en-GB" b="1" dirty="0" err="1">
                <a:latin typeface="Arial" charset="0"/>
                <a:ea typeface="Arial" charset="0"/>
                <a:cs typeface="Arial" charset="0"/>
                <a:sym typeface="Calibri"/>
              </a:rPr>
              <a:t>BringThePower</a:t>
            </a:r>
            <a:endParaRPr lang="en-GB" b="1" dirty="0">
              <a:latin typeface="Arial" charset="0"/>
              <a:ea typeface="Arial" charset="0"/>
              <a:cs typeface="Arial" charset="0"/>
              <a:sym typeface="Calibri"/>
            </a:endParaRPr>
          </a:p>
          <a:p>
            <a:pPr lvl="0"/>
            <a:r>
              <a:rPr lang="en-GB" b="1" dirty="0">
                <a:latin typeface="Arial" charset="0"/>
                <a:ea typeface="Arial" charset="0"/>
                <a:cs typeface="Arial" charset="0"/>
                <a:sym typeface="Calibri"/>
              </a:rPr>
              <a:t>#B2022</a:t>
            </a:r>
          </a:p>
          <a:p>
            <a:pPr lvl="0"/>
            <a:endParaRPr lang="en-GB" b="1" dirty="0">
              <a:latin typeface="Arial" charset="0"/>
              <a:ea typeface="Arial" charset="0"/>
              <a:cs typeface="Arial" charset="0"/>
            </a:endParaRPr>
          </a:p>
          <a:p>
            <a:pPr lvl="0">
              <a:spcBef>
                <a:spcPts val="0"/>
              </a:spcBef>
            </a:pPr>
            <a:r>
              <a:rPr lang="en-GB" dirty="0">
                <a:solidFill>
                  <a:schemeClr val="dk1"/>
                </a:solidFill>
                <a:latin typeface="Arial" charset="0"/>
                <a:ea typeface="Arial" charset="0"/>
                <a:cs typeface="Arial" charset="0"/>
                <a:sym typeface="Calibri"/>
              </a:rPr>
              <a:t>Each week we will be giving away posters, branded kit </a:t>
            </a:r>
            <a:br>
              <a:rPr lang="en-GB" dirty="0">
                <a:solidFill>
                  <a:schemeClr val="dk1"/>
                </a:solidFill>
                <a:latin typeface="Arial" charset="0"/>
                <a:ea typeface="Arial" charset="0"/>
                <a:cs typeface="Arial" charset="0"/>
                <a:sym typeface="Calibri"/>
              </a:rPr>
            </a:br>
            <a:r>
              <a:rPr lang="en-GB" dirty="0">
                <a:solidFill>
                  <a:schemeClr val="dk1"/>
                </a:solidFill>
                <a:latin typeface="Arial" charset="0"/>
                <a:ea typeface="Arial" charset="0"/>
                <a:cs typeface="Arial" charset="0"/>
                <a:sym typeface="Calibri"/>
              </a:rPr>
              <a:t>and messages from athletes!</a:t>
            </a:r>
          </a:p>
        </p:txBody>
      </p:sp>
      <p:sp>
        <p:nvSpPr>
          <p:cNvPr id="39" name="Title 15">
            <a:extLst>
              <a:ext uri="{FF2B5EF4-FFF2-40B4-BE49-F238E27FC236}">
                <a16:creationId xmlns:a16="http://schemas.microsoft.com/office/drawing/2014/main" id="{95509E77-7D19-DD4B-8235-472264010374}"/>
              </a:ext>
            </a:extLst>
          </p:cNvPr>
          <p:cNvSpPr>
            <a:spLocks noGrp="1"/>
          </p:cNvSpPr>
          <p:nvPr>
            <p:ph type="title"/>
          </p:nvPr>
        </p:nvSpPr>
        <p:spPr>
          <a:xfrm>
            <a:off x="932180" y="369154"/>
            <a:ext cx="5553680" cy="1575435"/>
          </a:xfrm>
        </p:spPr>
        <p:txBody>
          <a:bodyPr/>
          <a:lstStyle/>
          <a:p>
            <a:r>
              <a:rPr lang="en-GB" b="1" dirty="0"/>
              <a:t>KEEP IN TOUCH AND WIN REWARDS!*</a:t>
            </a:r>
            <a:endParaRPr lang="en-US" b="1" dirty="0"/>
          </a:p>
        </p:txBody>
      </p:sp>
      <p:sp>
        <p:nvSpPr>
          <p:cNvPr id="20" name="Content Placeholder 6">
            <a:extLst>
              <a:ext uri="{FF2B5EF4-FFF2-40B4-BE49-F238E27FC236}">
                <a16:creationId xmlns:a16="http://schemas.microsoft.com/office/drawing/2014/main" id="{72A44BD4-ACD6-F442-ADF5-B0BBD3271DE3}"/>
              </a:ext>
            </a:extLst>
          </p:cNvPr>
          <p:cNvSpPr txBox="1">
            <a:spLocks/>
          </p:cNvSpPr>
          <p:nvPr/>
        </p:nvSpPr>
        <p:spPr>
          <a:xfrm>
            <a:off x="5580571" y="2972590"/>
            <a:ext cx="3145386" cy="248281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GB" b="1" dirty="0">
                <a:latin typeface="Arial" charset="0"/>
                <a:ea typeface="Arial" charset="0"/>
                <a:cs typeface="Arial" charset="0"/>
                <a:sym typeface="Calibri"/>
              </a:rPr>
              <a:t>Virtual athlete visits</a:t>
            </a:r>
          </a:p>
          <a:p>
            <a:r>
              <a:rPr lang="en-US" dirty="0">
                <a:solidFill>
                  <a:srgbClr val="000000"/>
                </a:solidFill>
                <a:latin typeface="Arial" panose="020B0604020202020204" pitchFamily="34" charset="0"/>
              </a:rPr>
              <a:t>Teachers, share pictures </a:t>
            </a:r>
            <a:br>
              <a:rPr lang="en-US" dirty="0">
                <a:solidFill>
                  <a:srgbClr val="000000"/>
                </a:solidFill>
                <a:latin typeface="Arial" panose="020B0604020202020204" pitchFamily="34" charset="0"/>
              </a:rPr>
            </a:br>
            <a:r>
              <a:rPr lang="en-US" dirty="0">
                <a:solidFill>
                  <a:srgbClr val="000000"/>
                </a:solidFill>
                <a:latin typeface="Arial" panose="020B0604020202020204" pitchFamily="34" charset="0"/>
              </a:rPr>
              <a:t>and videos of your Festival on social media to have </a:t>
            </a:r>
            <a:br>
              <a:rPr lang="en-US" dirty="0">
                <a:solidFill>
                  <a:srgbClr val="000000"/>
                </a:solidFill>
                <a:latin typeface="Arial" panose="020B0604020202020204" pitchFamily="34" charset="0"/>
              </a:rPr>
            </a:br>
            <a:r>
              <a:rPr lang="en-US" dirty="0">
                <a:solidFill>
                  <a:srgbClr val="000000"/>
                </a:solidFill>
                <a:latin typeface="Arial" panose="020B0604020202020204" pitchFamily="34" charset="0"/>
              </a:rPr>
              <a:t>the chance of winning an </a:t>
            </a:r>
            <a:br>
              <a:rPr lang="en-US" dirty="0">
                <a:solidFill>
                  <a:srgbClr val="000000"/>
                </a:solidFill>
                <a:latin typeface="Arial" panose="020B0604020202020204" pitchFamily="34" charset="0"/>
              </a:rPr>
            </a:br>
            <a:r>
              <a:rPr lang="en-US" dirty="0">
                <a:solidFill>
                  <a:srgbClr val="000000"/>
                </a:solidFill>
                <a:latin typeface="Arial" panose="020B0604020202020204" pitchFamily="34" charset="0"/>
              </a:rPr>
              <a:t>athlete visit to your school. </a:t>
            </a:r>
          </a:p>
          <a:p>
            <a:pPr lvl="0"/>
            <a:r>
              <a:rPr lang="en-GB" b="1" dirty="0">
                <a:latin typeface="Arial" charset="0"/>
                <a:ea typeface="Arial" charset="0"/>
                <a:cs typeface="Arial" charset="0"/>
                <a:sym typeface="Calibri"/>
              </a:rPr>
              <a:t>#</a:t>
            </a:r>
            <a:r>
              <a:rPr lang="en-GB" b="1" dirty="0" err="1">
                <a:latin typeface="Arial" charset="0"/>
                <a:ea typeface="Arial" charset="0"/>
                <a:cs typeface="Arial" charset="0"/>
                <a:sym typeface="Calibri"/>
              </a:rPr>
              <a:t>BringThePower</a:t>
            </a:r>
            <a:endParaRPr lang="en-GB" b="1" dirty="0">
              <a:latin typeface="Arial" charset="0"/>
              <a:ea typeface="Arial" charset="0"/>
              <a:cs typeface="Arial" charset="0"/>
              <a:sym typeface="Calibri"/>
            </a:endParaRPr>
          </a:p>
          <a:p>
            <a:pPr lvl="0"/>
            <a:r>
              <a:rPr lang="en-GB" b="1" dirty="0">
                <a:latin typeface="Arial" charset="0"/>
                <a:ea typeface="Arial" charset="0"/>
                <a:cs typeface="Arial" charset="0"/>
                <a:sym typeface="Calibri"/>
              </a:rPr>
              <a:t>#B2022</a:t>
            </a:r>
          </a:p>
        </p:txBody>
      </p:sp>
    </p:spTree>
    <p:extLst>
      <p:ext uri="{BB962C8B-B14F-4D97-AF65-F5344CB8AC3E}">
        <p14:creationId xmlns:p14="http://schemas.microsoft.com/office/powerpoint/2010/main" val="9964098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Content Placeholder 6">
            <a:extLst>
              <a:ext uri="{FF2B5EF4-FFF2-40B4-BE49-F238E27FC236}">
                <a16:creationId xmlns:a16="http://schemas.microsoft.com/office/drawing/2014/main" id="{6428C8C8-406E-5045-B61C-3C907351DFB0}"/>
              </a:ext>
            </a:extLst>
          </p:cNvPr>
          <p:cNvSpPr txBox="1">
            <a:spLocks/>
          </p:cNvSpPr>
          <p:nvPr/>
        </p:nvSpPr>
        <p:spPr>
          <a:xfrm>
            <a:off x="932181" y="2055179"/>
            <a:ext cx="6976908" cy="51898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2200" dirty="0">
                <a:latin typeface="Arial" charset="0"/>
                <a:ea typeface="Arial" charset="0"/>
                <a:cs typeface="Arial" charset="0"/>
              </a:rPr>
              <a:t>Do you want to share Perry’s journey to the Games? </a:t>
            </a:r>
            <a:endParaRPr lang="en-US" sz="1600" dirty="0">
              <a:solidFill>
                <a:srgbClr val="000000"/>
              </a:solidFill>
              <a:latin typeface="Arial" panose="020B0604020202020204" pitchFamily="34" charset="0"/>
            </a:endParaRPr>
          </a:p>
          <a:p>
            <a:pPr marL="0" lvl="0" indent="0">
              <a:spcBef>
                <a:spcPts val="0"/>
              </a:spcBef>
              <a:buNone/>
            </a:pPr>
            <a:endParaRPr lang="en" sz="2200" dirty="0">
              <a:latin typeface="Arial" charset="0"/>
              <a:ea typeface="Arial" charset="0"/>
              <a:cs typeface="Arial" charset="0"/>
            </a:endParaRPr>
          </a:p>
        </p:txBody>
      </p:sp>
      <p:pic>
        <p:nvPicPr>
          <p:cNvPr id="38" name="Picture 37">
            <a:extLst>
              <a:ext uri="{FF2B5EF4-FFF2-40B4-BE49-F238E27FC236}">
                <a16:creationId xmlns:a16="http://schemas.microsoft.com/office/drawing/2014/main" id="{16527036-9B23-DE47-82A2-9B81C5C8D3BA}"/>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87621" y="1608928"/>
            <a:ext cx="3760152" cy="226019"/>
          </a:xfrm>
          <a:prstGeom prst="rect">
            <a:avLst/>
          </a:prstGeom>
        </p:spPr>
      </p:pic>
      <p:sp>
        <p:nvSpPr>
          <p:cNvPr id="39" name="Title 15">
            <a:extLst>
              <a:ext uri="{FF2B5EF4-FFF2-40B4-BE49-F238E27FC236}">
                <a16:creationId xmlns:a16="http://schemas.microsoft.com/office/drawing/2014/main" id="{95509E77-7D19-DD4B-8235-472264010374}"/>
              </a:ext>
            </a:extLst>
          </p:cNvPr>
          <p:cNvSpPr>
            <a:spLocks noGrp="1"/>
          </p:cNvSpPr>
          <p:nvPr>
            <p:ph type="title"/>
          </p:nvPr>
        </p:nvSpPr>
        <p:spPr>
          <a:xfrm>
            <a:off x="932179" y="369154"/>
            <a:ext cx="6778947" cy="1575435"/>
          </a:xfrm>
        </p:spPr>
        <p:txBody>
          <a:bodyPr/>
          <a:lstStyle/>
          <a:p>
            <a:r>
              <a:rPr lang="en-GB" b="1" dirty="0">
                <a:latin typeface="Arial" charset="0"/>
                <a:ea typeface="Arial" charset="0"/>
                <a:cs typeface="Arial" charset="0"/>
                <a:sym typeface="Calibri"/>
              </a:rPr>
              <a:t>WIN PERRY’S JOURNEY TO THE GAMES KIT</a:t>
            </a:r>
            <a:endParaRPr lang="en-US" b="1" dirty="0"/>
          </a:p>
        </p:txBody>
      </p:sp>
      <p:sp>
        <p:nvSpPr>
          <p:cNvPr id="44" name="Content Placeholder 6">
            <a:extLst>
              <a:ext uri="{FF2B5EF4-FFF2-40B4-BE49-F238E27FC236}">
                <a16:creationId xmlns:a16="http://schemas.microsoft.com/office/drawing/2014/main" id="{72A44BD4-ACD6-F442-ADF5-B0BBD3271DE3}"/>
              </a:ext>
            </a:extLst>
          </p:cNvPr>
          <p:cNvSpPr txBox="1">
            <a:spLocks/>
          </p:cNvSpPr>
          <p:nvPr/>
        </p:nvSpPr>
        <p:spPr>
          <a:xfrm>
            <a:off x="1260523" y="3069293"/>
            <a:ext cx="5396951" cy="21933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latin typeface="Arial" charset="0"/>
              <a:ea typeface="Arial" charset="0"/>
              <a:cs typeface="Arial" charset="0"/>
            </a:endParaRPr>
          </a:p>
        </p:txBody>
      </p:sp>
      <p:grpSp>
        <p:nvGrpSpPr>
          <p:cNvPr id="2" name="Group 1">
            <a:extLst>
              <a:ext uri="{FF2B5EF4-FFF2-40B4-BE49-F238E27FC236}">
                <a16:creationId xmlns:a16="http://schemas.microsoft.com/office/drawing/2014/main" id="{5786D206-A28C-C247-A183-78B135147FF3}"/>
              </a:ext>
              <a:ext uri="{C183D7F6-B498-43B3-948B-1728B52AA6E4}">
                <adec:decorative xmlns:adec="http://schemas.microsoft.com/office/drawing/2017/decorative" val="1"/>
              </a:ext>
            </a:extLst>
          </p:cNvPr>
          <p:cNvGrpSpPr/>
          <p:nvPr/>
        </p:nvGrpSpPr>
        <p:grpSpPr>
          <a:xfrm>
            <a:off x="7860423" y="118051"/>
            <a:ext cx="3155075" cy="5568654"/>
            <a:chOff x="8279341" y="0"/>
            <a:chExt cx="3125038" cy="5515639"/>
          </a:xfrm>
        </p:grpSpPr>
        <p:pic>
          <p:nvPicPr>
            <p:cNvPr id="4" name="Picture 3"/>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279341" y="0"/>
              <a:ext cx="1611984" cy="5515639"/>
            </a:xfrm>
            <a:prstGeom prst="rect">
              <a:avLst/>
            </a:prstGeom>
          </p:spPr>
        </p:pic>
        <p:pic>
          <p:nvPicPr>
            <p:cNvPr id="5" name="Picture 4"/>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389097" y="0"/>
              <a:ext cx="2015282" cy="5269584"/>
            </a:xfrm>
            <a:prstGeom prst="rect">
              <a:avLst/>
            </a:prstGeom>
          </p:spPr>
        </p:pic>
      </p:grpSp>
      <p:grpSp>
        <p:nvGrpSpPr>
          <p:cNvPr id="3" name="Group 2">
            <a:extLst>
              <a:ext uri="{FF2B5EF4-FFF2-40B4-BE49-F238E27FC236}">
                <a16:creationId xmlns:a16="http://schemas.microsoft.com/office/drawing/2014/main" id="{625104D5-EE05-E649-8B0E-41F93FFDF357}"/>
              </a:ext>
              <a:ext uri="{C183D7F6-B498-43B3-948B-1728B52AA6E4}">
                <adec:decorative xmlns:adec="http://schemas.microsoft.com/office/drawing/2017/decorative" val="1"/>
              </a:ext>
            </a:extLst>
          </p:cNvPr>
          <p:cNvGrpSpPr/>
          <p:nvPr/>
        </p:nvGrpSpPr>
        <p:grpSpPr>
          <a:xfrm>
            <a:off x="1052265" y="2768772"/>
            <a:ext cx="2716955" cy="3174828"/>
            <a:chOff x="1052265" y="2768772"/>
            <a:chExt cx="2716955" cy="2961150"/>
          </a:xfrm>
        </p:grpSpPr>
        <p:sp>
          <p:nvSpPr>
            <p:cNvPr id="12" name="Rectangle 11">
              <a:extLst>
                <a:ext uri="{FF2B5EF4-FFF2-40B4-BE49-F238E27FC236}">
                  <a16:creationId xmlns:a16="http://schemas.microsoft.com/office/drawing/2014/main" id="{4E7E9E26-3FA0-624F-B823-87ACFF5F1DD9}"/>
                </a:ext>
              </a:extLst>
            </p:cNvPr>
            <p:cNvSpPr/>
            <p:nvPr/>
          </p:nvSpPr>
          <p:spPr>
            <a:xfrm rot="5280000">
              <a:off x="938060" y="2948477"/>
              <a:ext cx="2895650" cy="266723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13" name="Rectangle 12">
              <a:extLst>
                <a:ext uri="{FF2B5EF4-FFF2-40B4-BE49-F238E27FC236}">
                  <a16:creationId xmlns:a16="http://schemas.microsoft.com/office/drawing/2014/main" id="{4817DB9B-8C0A-AD44-AB11-59A71FB10A37}"/>
                </a:ext>
              </a:extLst>
            </p:cNvPr>
            <p:cNvSpPr/>
            <p:nvPr/>
          </p:nvSpPr>
          <p:spPr>
            <a:xfrm>
              <a:off x="1176502" y="2768772"/>
              <a:ext cx="2592718" cy="2893887"/>
            </a:xfrm>
            <a:prstGeom prst="rect">
              <a:avLst/>
            </a:prstGeom>
            <a:solidFill>
              <a:srgbClr val="FEE404"/>
            </a:solidFill>
            <a:ln>
              <a:solidFill>
                <a:srgbClr val="FEE40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14" name="Content Placeholder 6">
            <a:extLst>
              <a:ext uri="{FF2B5EF4-FFF2-40B4-BE49-F238E27FC236}">
                <a16:creationId xmlns:a16="http://schemas.microsoft.com/office/drawing/2014/main" id="{C1044E0D-A752-0544-BF32-52544D8CB194}"/>
              </a:ext>
            </a:extLst>
          </p:cNvPr>
          <p:cNvSpPr txBox="1">
            <a:spLocks/>
          </p:cNvSpPr>
          <p:nvPr/>
        </p:nvSpPr>
        <p:spPr>
          <a:xfrm>
            <a:off x="1381125" y="2944856"/>
            <a:ext cx="2388095" cy="2532173"/>
          </a:xfrm>
          <a:prstGeom prst="rect">
            <a:avLst/>
          </a:prstGeom>
        </p:spPr>
        <p:txBody>
          <a:bodyPr vert="horz" lIns="91440" tIns="45720" rIns="91440" bIns="45720" numCol="1"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dk1"/>
                </a:solidFill>
                <a:latin typeface="Arial" panose="020B0604020202020204" pitchFamily="34" charset="0"/>
                <a:cs typeface="Arial" panose="020B0604020202020204" pitchFamily="34" charset="0"/>
              </a:rPr>
              <a:t>Be one of the first teachers to make a request via the online form to win a Perry kit! There are 100 kits available.</a:t>
            </a:r>
          </a:p>
          <a:p>
            <a:pPr lvl="0"/>
            <a:r>
              <a:rPr lang="en-GB" dirty="0">
                <a:latin typeface="Arial" panose="020B0604020202020204" pitchFamily="34" charset="0"/>
                <a:ea typeface="Arial" charset="0"/>
                <a:cs typeface="Arial" panose="020B0604020202020204" pitchFamily="34" charset="0"/>
                <a:sym typeface="Calibri"/>
              </a:rPr>
              <a:t>Share your Perry journey using:</a:t>
            </a:r>
          </a:p>
          <a:p>
            <a:pPr lvl="0"/>
            <a:r>
              <a:rPr lang="en-GB" b="1" dirty="0">
                <a:latin typeface="Arial" panose="020B0604020202020204" pitchFamily="34" charset="0"/>
                <a:ea typeface="Arial" charset="0"/>
                <a:cs typeface="Arial" panose="020B0604020202020204" pitchFamily="34" charset="0"/>
                <a:sym typeface="Calibri"/>
              </a:rPr>
              <a:t>#</a:t>
            </a:r>
            <a:r>
              <a:rPr lang="en-GB" b="1" dirty="0" err="1">
                <a:latin typeface="Arial" panose="020B0604020202020204" pitchFamily="34" charset="0"/>
                <a:ea typeface="Arial" charset="0"/>
                <a:cs typeface="Arial" panose="020B0604020202020204" pitchFamily="34" charset="0"/>
                <a:sym typeface="Calibri"/>
              </a:rPr>
              <a:t>BringThePower</a:t>
            </a:r>
            <a:endParaRPr lang="en-GB" b="1" dirty="0">
              <a:latin typeface="Arial" panose="020B0604020202020204" pitchFamily="34" charset="0"/>
              <a:ea typeface="Arial" charset="0"/>
              <a:cs typeface="Arial" panose="020B0604020202020204" pitchFamily="34" charset="0"/>
              <a:sym typeface="Calibri"/>
            </a:endParaRPr>
          </a:p>
          <a:p>
            <a:pPr lvl="0"/>
            <a:r>
              <a:rPr lang="en-GB" b="1" dirty="0">
                <a:latin typeface="Arial" panose="020B0604020202020204" pitchFamily="34" charset="0"/>
                <a:ea typeface="Arial" charset="0"/>
                <a:cs typeface="Arial" panose="020B0604020202020204" pitchFamily="34" charset="0"/>
                <a:sym typeface="Calibri"/>
              </a:rPr>
              <a:t>#B2022</a:t>
            </a:r>
            <a:endParaRPr lang="en-GB" b="1" dirty="0">
              <a:latin typeface="Arial" panose="020B0604020202020204" pitchFamily="34" charset="0"/>
              <a:ea typeface="Arial" charset="0"/>
              <a:cs typeface="Arial" panose="020B0604020202020204" pitchFamily="34" charset="0"/>
            </a:endParaRPr>
          </a:p>
        </p:txBody>
      </p:sp>
      <p:grpSp>
        <p:nvGrpSpPr>
          <p:cNvPr id="6" name="Group 5">
            <a:extLst>
              <a:ext uri="{FF2B5EF4-FFF2-40B4-BE49-F238E27FC236}">
                <a16:creationId xmlns:a16="http://schemas.microsoft.com/office/drawing/2014/main" id="{889FD89E-D4AE-2B40-B19F-BB5E069C2522}"/>
              </a:ext>
              <a:ext uri="{C183D7F6-B498-43B3-948B-1728B52AA6E4}">
                <adec:decorative xmlns:adec="http://schemas.microsoft.com/office/drawing/2017/decorative" val="1"/>
              </a:ext>
            </a:extLst>
          </p:cNvPr>
          <p:cNvGrpSpPr/>
          <p:nvPr/>
        </p:nvGrpSpPr>
        <p:grpSpPr>
          <a:xfrm>
            <a:off x="3986150" y="2878775"/>
            <a:ext cx="4293191" cy="2911902"/>
            <a:chOff x="3986150" y="2878775"/>
            <a:chExt cx="4293191" cy="2911902"/>
          </a:xfrm>
        </p:grpSpPr>
        <p:sp>
          <p:nvSpPr>
            <p:cNvPr id="15" name="Rectangle 14">
              <a:extLst>
                <a:ext uri="{FF2B5EF4-FFF2-40B4-BE49-F238E27FC236}">
                  <a16:creationId xmlns:a16="http://schemas.microsoft.com/office/drawing/2014/main" id="{D69432CA-2C64-384C-980D-50EA432B4116}"/>
                </a:ext>
              </a:extLst>
            </p:cNvPr>
            <p:cNvSpPr/>
            <p:nvPr/>
          </p:nvSpPr>
          <p:spPr>
            <a:xfrm rot="5280000">
              <a:off x="4645298" y="2314532"/>
              <a:ext cx="2816997" cy="413529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16" name="Rectangle 15">
              <a:extLst>
                <a:ext uri="{FF2B5EF4-FFF2-40B4-BE49-F238E27FC236}">
                  <a16:creationId xmlns:a16="http://schemas.microsoft.com/office/drawing/2014/main" id="{FAD849D6-6772-B543-9781-13ABF98F06CC}"/>
                </a:ext>
              </a:extLst>
            </p:cNvPr>
            <p:cNvSpPr/>
            <p:nvPr/>
          </p:nvSpPr>
          <p:spPr>
            <a:xfrm>
              <a:off x="4112206" y="2878775"/>
              <a:ext cx="4167135" cy="2783884"/>
            </a:xfrm>
            <a:prstGeom prst="rect">
              <a:avLst/>
            </a:prstGeom>
            <a:solidFill>
              <a:srgbClr val="FEE404"/>
            </a:solidFill>
            <a:ln>
              <a:solidFill>
                <a:srgbClr val="FEE40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17" name="Content Placeholder 6">
            <a:extLst>
              <a:ext uri="{FF2B5EF4-FFF2-40B4-BE49-F238E27FC236}">
                <a16:creationId xmlns:a16="http://schemas.microsoft.com/office/drawing/2014/main" id="{7E438E6E-5257-E743-A0E4-7A046C6C92E2}"/>
              </a:ext>
            </a:extLst>
          </p:cNvPr>
          <p:cNvSpPr txBox="1">
            <a:spLocks/>
          </p:cNvSpPr>
          <p:nvPr/>
        </p:nvSpPr>
        <p:spPr>
          <a:xfrm>
            <a:off x="4316829" y="3054858"/>
            <a:ext cx="3962513" cy="2532173"/>
          </a:xfrm>
          <a:prstGeom prst="rect">
            <a:avLst/>
          </a:prstGeom>
        </p:spPr>
        <p:txBody>
          <a:bodyPr vert="horz" lIns="91440" tIns="45720" rIns="91440" bIns="45720" numCol="1"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000000"/>
                </a:solidFill>
                <a:latin typeface="Arial" panose="020B0604020202020204" pitchFamily="34" charset="0"/>
                <a:ea typeface="Arial" charset="0"/>
                <a:cs typeface="Arial" charset="0"/>
              </a:rPr>
              <a:t>Once you have your Perry kit, share how you are </a:t>
            </a:r>
            <a:r>
              <a:rPr lang="en-US" dirty="0">
                <a:solidFill>
                  <a:srgbClr val="000000"/>
                </a:solidFill>
                <a:latin typeface="Arial" panose="020B0604020202020204" pitchFamily="34" charset="0"/>
              </a:rPr>
              <a:t>introducing Perry to your community and preparing him for the Commonwealth Games by</a:t>
            </a:r>
            <a:r>
              <a:rPr lang="en-US" dirty="0">
                <a:solidFill>
                  <a:srgbClr val="000000"/>
                </a:solidFill>
                <a:latin typeface="Arial" panose="020B0604020202020204" pitchFamily="34" charset="0"/>
                <a:cs typeface="Arial" panose="020B0604020202020204" pitchFamily="34" charset="0"/>
              </a:rPr>
              <a:t>:</a:t>
            </a:r>
          </a:p>
          <a:p>
            <a:pPr marL="285750" indent="-285750">
              <a:buFont typeface="Arial" panose="020B0604020202020204" pitchFamily="34" charset="0"/>
              <a:buChar char="•"/>
            </a:pPr>
            <a:r>
              <a:rPr lang="en-US" dirty="0">
                <a:solidFill>
                  <a:srgbClr val="000000"/>
                </a:solidFill>
                <a:latin typeface="Arial" panose="020B0604020202020204" pitchFamily="34" charset="0"/>
                <a:cs typeface="Arial" panose="020B0604020202020204" pitchFamily="34" charset="0"/>
              </a:rPr>
              <a:t>trying different sports</a:t>
            </a:r>
          </a:p>
          <a:p>
            <a:pPr marL="285750" indent="-285750">
              <a:buFont typeface="Arial" panose="020B0604020202020204" pitchFamily="34" charset="0"/>
              <a:buChar char="•"/>
            </a:pPr>
            <a:r>
              <a:rPr lang="en-US" dirty="0">
                <a:solidFill>
                  <a:srgbClr val="000000"/>
                </a:solidFill>
                <a:latin typeface="Arial" panose="020B0604020202020204" pitchFamily="34" charset="0"/>
                <a:cs typeface="Arial" panose="020B0604020202020204" pitchFamily="34" charset="0"/>
              </a:rPr>
              <a:t>learning about different teams</a:t>
            </a:r>
          </a:p>
          <a:p>
            <a:pPr marL="285750" indent="-285750">
              <a:buFont typeface="Arial" panose="020B0604020202020204" pitchFamily="34" charset="0"/>
              <a:buChar char="•"/>
            </a:pPr>
            <a:r>
              <a:rPr lang="en-US" dirty="0">
                <a:solidFill>
                  <a:srgbClr val="000000"/>
                </a:solidFill>
                <a:latin typeface="Arial" panose="020B0604020202020204" pitchFamily="34" charset="0"/>
                <a:cs typeface="Arial" panose="020B0604020202020204" pitchFamily="34" charset="0"/>
              </a:rPr>
              <a:t>living the values of humanity equality and destiny.</a:t>
            </a:r>
            <a:endParaRPr lang="en-GB" dirty="0">
              <a:latin typeface="Arial" panose="020B0604020202020204" pitchFamily="34" charset="0"/>
              <a:ea typeface="Arial" charset="0"/>
              <a:cs typeface="Arial" panose="020B0604020202020204" pitchFamily="34" charset="0"/>
            </a:endParaRPr>
          </a:p>
        </p:txBody>
      </p:sp>
    </p:spTree>
    <p:extLst>
      <p:ext uri="{BB962C8B-B14F-4D97-AF65-F5344CB8AC3E}">
        <p14:creationId xmlns:p14="http://schemas.microsoft.com/office/powerpoint/2010/main" val="7809503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5">
            <a:extLst>
              <a:ext uri="{FF2B5EF4-FFF2-40B4-BE49-F238E27FC236}">
                <a16:creationId xmlns:a16="http://schemas.microsoft.com/office/drawing/2014/main" id="{95509E77-7D19-DD4B-8235-472264010374}"/>
              </a:ext>
            </a:extLst>
          </p:cNvPr>
          <p:cNvSpPr>
            <a:spLocks noGrp="1"/>
          </p:cNvSpPr>
          <p:nvPr>
            <p:ph type="title"/>
          </p:nvPr>
        </p:nvSpPr>
        <p:spPr>
          <a:xfrm>
            <a:off x="803844" y="1039310"/>
            <a:ext cx="5776964" cy="1575435"/>
          </a:xfrm>
        </p:spPr>
        <p:txBody>
          <a:bodyPr/>
          <a:lstStyle/>
          <a:p>
            <a:pPr algn="ctr"/>
            <a:r>
              <a:rPr lang="en-US" b="1" dirty="0"/>
              <a:t>HOW ARE YOU GOING TO GET INVOLVED?</a:t>
            </a:r>
          </a:p>
        </p:txBody>
      </p:sp>
      <p:pic>
        <p:nvPicPr>
          <p:cNvPr id="11" name="Picture 10">
            <a:extLst>
              <a:ext uri="{FF2B5EF4-FFF2-40B4-BE49-F238E27FC236}">
                <a16:creationId xmlns:a16="http://schemas.microsoft.com/office/drawing/2014/main" id="{B9D9AF0A-391D-4F4F-84B1-5EBA5E828D33}"/>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867156" y="2294887"/>
            <a:ext cx="3650341" cy="219419"/>
          </a:xfrm>
          <a:prstGeom prst="rect">
            <a:avLst/>
          </a:prstGeom>
        </p:spPr>
      </p:pic>
      <p:sp>
        <p:nvSpPr>
          <p:cNvPr id="12" name="Content Placeholder 6">
            <a:extLst>
              <a:ext uri="{FF2B5EF4-FFF2-40B4-BE49-F238E27FC236}">
                <a16:creationId xmlns:a16="http://schemas.microsoft.com/office/drawing/2014/main" id="{6428C8C8-406E-5045-B61C-3C907351DFB0}"/>
              </a:ext>
            </a:extLst>
          </p:cNvPr>
          <p:cNvSpPr txBox="1">
            <a:spLocks/>
          </p:cNvSpPr>
          <p:nvPr/>
        </p:nvSpPr>
        <p:spPr>
          <a:xfrm>
            <a:off x="1590145" y="2882426"/>
            <a:ext cx="4204362" cy="121901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ts val="0"/>
              </a:spcBef>
              <a:buClr>
                <a:schemeClr val="dk1"/>
              </a:buClr>
              <a:buNone/>
            </a:pPr>
            <a:r>
              <a:rPr lang="en-GB" b="1" dirty="0">
                <a:solidFill>
                  <a:schemeClr val="dk1"/>
                </a:solidFill>
                <a:latin typeface="Arial" charset="0"/>
                <a:ea typeface="Arial" charset="0"/>
                <a:cs typeface="Arial" charset="0"/>
                <a:sym typeface="Aharoni"/>
              </a:rPr>
              <a:t>Bring the Power of the Birmingham 2022 Commonwealth Games to your school with our Bring the Power School Festival Pack!</a:t>
            </a:r>
          </a:p>
        </p:txBody>
      </p:sp>
      <p:sp>
        <p:nvSpPr>
          <p:cNvPr id="13" name="Freeform 12">
            <a:extLst>
              <a:ext uri="{C183D7F6-B498-43B3-948B-1728B52AA6E4}">
                <adec:decorative xmlns:adec="http://schemas.microsoft.com/office/drawing/2017/decorative" val="1"/>
              </a:ext>
            </a:extLst>
          </p:cNvPr>
          <p:cNvSpPr/>
          <p:nvPr/>
        </p:nvSpPr>
        <p:spPr>
          <a:xfrm>
            <a:off x="4854924" y="509787"/>
            <a:ext cx="6703767" cy="5543710"/>
          </a:xfrm>
          <a:custGeom>
            <a:avLst/>
            <a:gdLst>
              <a:gd name="connsiteX0" fmla="*/ 8037871 w 8037871"/>
              <a:gd name="connsiteY0" fmla="*/ 4483510 h 6681019"/>
              <a:gd name="connsiteX1" fmla="*/ 8037871 w 8037871"/>
              <a:gd name="connsiteY1" fmla="*/ 0 h 6681019"/>
              <a:gd name="connsiteX2" fmla="*/ 6039464 w 8037871"/>
              <a:gd name="connsiteY2" fmla="*/ 0 h 6681019"/>
              <a:gd name="connsiteX3" fmla="*/ 0 w 8037871"/>
              <a:gd name="connsiteY3" fmla="*/ 6681019 h 6681019"/>
              <a:gd name="connsiteX4" fmla="*/ 929148 w 8037871"/>
              <a:gd name="connsiteY4" fmla="*/ 6681019 h 6681019"/>
              <a:gd name="connsiteX5" fmla="*/ 8037871 w 8037871"/>
              <a:gd name="connsiteY5" fmla="*/ 4483510 h 6681019"/>
              <a:gd name="connsiteX0" fmla="*/ 8114308 w 8114308"/>
              <a:gd name="connsiteY0" fmla="*/ 4458089 h 6681019"/>
              <a:gd name="connsiteX1" fmla="*/ 8037871 w 8114308"/>
              <a:gd name="connsiteY1" fmla="*/ 0 h 6681019"/>
              <a:gd name="connsiteX2" fmla="*/ 6039464 w 8114308"/>
              <a:gd name="connsiteY2" fmla="*/ 0 h 6681019"/>
              <a:gd name="connsiteX3" fmla="*/ 0 w 8114308"/>
              <a:gd name="connsiteY3" fmla="*/ 6681019 h 6681019"/>
              <a:gd name="connsiteX4" fmla="*/ 929148 w 8114308"/>
              <a:gd name="connsiteY4" fmla="*/ 6681019 h 6681019"/>
              <a:gd name="connsiteX5" fmla="*/ 8114308 w 8114308"/>
              <a:gd name="connsiteY5" fmla="*/ 4458089 h 6681019"/>
              <a:gd name="connsiteX0" fmla="*/ 8114308 w 8114308"/>
              <a:gd name="connsiteY0" fmla="*/ 4496219 h 6719149"/>
              <a:gd name="connsiteX1" fmla="*/ 8037871 w 8114308"/>
              <a:gd name="connsiteY1" fmla="*/ 0 h 6719149"/>
              <a:gd name="connsiteX2" fmla="*/ 6039464 w 8114308"/>
              <a:gd name="connsiteY2" fmla="*/ 38130 h 6719149"/>
              <a:gd name="connsiteX3" fmla="*/ 0 w 8114308"/>
              <a:gd name="connsiteY3" fmla="*/ 6719149 h 6719149"/>
              <a:gd name="connsiteX4" fmla="*/ 929148 w 8114308"/>
              <a:gd name="connsiteY4" fmla="*/ 6719149 h 6719149"/>
              <a:gd name="connsiteX5" fmla="*/ 8114308 w 8114308"/>
              <a:gd name="connsiteY5" fmla="*/ 4496219 h 6719149"/>
              <a:gd name="connsiteX0" fmla="*/ 8114308 w 8114308"/>
              <a:gd name="connsiteY0" fmla="*/ 4496219 h 6719149"/>
              <a:gd name="connsiteX1" fmla="*/ 8037871 w 8114308"/>
              <a:gd name="connsiteY1" fmla="*/ 0 h 6719149"/>
              <a:gd name="connsiteX2" fmla="*/ 6166860 w 8114308"/>
              <a:gd name="connsiteY2" fmla="*/ 296574 h 6719149"/>
              <a:gd name="connsiteX3" fmla="*/ 0 w 8114308"/>
              <a:gd name="connsiteY3" fmla="*/ 6719149 h 6719149"/>
              <a:gd name="connsiteX4" fmla="*/ 929148 w 8114308"/>
              <a:gd name="connsiteY4" fmla="*/ 6719149 h 6719149"/>
              <a:gd name="connsiteX5" fmla="*/ 8114308 w 8114308"/>
              <a:gd name="connsiteY5" fmla="*/ 4496219 h 6719149"/>
              <a:gd name="connsiteX0" fmla="*/ 8114308 w 8114308"/>
              <a:gd name="connsiteY0" fmla="*/ 4517405 h 6740335"/>
              <a:gd name="connsiteX1" fmla="*/ 8037871 w 8114308"/>
              <a:gd name="connsiteY1" fmla="*/ 21186 h 6740335"/>
              <a:gd name="connsiteX2" fmla="*/ 6077685 w 8114308"/>
              <a:gd name="connsiteY2" fmla="*/ 0 h 6740335"/>
              <a:gd name="connsiteX3" fmla="*/ 0 w 8114308"/>
              <a:gd name="connsiteY3" fmla="*/ 6740335 h 6740335"/>
              <a:gd name="connsiteX4" fmla="*/ 929148 w 8114308"/>
              <a:gd name="connsiteY4" fmla="*/ 6740335 h 6740335"/>
              <a:gd name="connsiteX5" fmla="*/ 8114308 w 8114308"/>
              <a:gd name="connsiteY5" fmla="*/ 4517405 h 6740335"/>
              <a:gd name="connsiteX0" fmla="*/ 8114308 w 8114308"/>
              <a:gd name="connsiteY0" fmla="*/ 4517405 h 6740335"/>
              <a:gd name="connsiteX1" fmla="*/ 8033625 w 8114308"/>
              <a:gd name="connsiteY1" fmla="*/ 33897 h 6740335"/>
              <a:gd name="connsiteX2" fmla="*/ 6077685 w 8114308"/>
              <a:gd name="connsiteY2" fmla="*/ 0 h 6740335"/>
              <a:gd name="connsiteX3" fmla="*/ 0 w 8114308"/>
              <a:gd name="connsiteY3" fmla="*/ 6740335 h 6740335"/>
              <a:gd name="connsiteX4" fmla="*/ 929148 w 8114308"/>
              <a:gd name="connsiteY4" fmla="*/ 6740335 h 6740335"/>
              <a:gd name="connsiteX5" fmla="*/ 8114308 w 8114308"/>
              <a:gd name="connsiteY5" fmla="*/ 4517405 h 6740335"/>
              <a:gd name="connsiteX0" fmla="*/ 8114308 w 8114308"/>
              <a:gd name="connsiteY0" fmla="*/ 4517405 h 6740335"/>
              <a:gd name="connsiteX1" fmla="*/ 7978419 w 8114308"/>
              <a:gd name="connsiteY1" fmla="*/ 114395 h 6740335"/>
              <a:gd name="connsiteX2" fmla="*/ 6077685 w 8114308"/>
              <a:gd name="connsiteY2" fmla="*/ 0 h 6740335"/>
              <a:gd name="connsiteX3" fmla="*/ 0 w 8114308"/>
              <a:gd name="connsiteY3" fmla="*/ 6740335 h 6740335"/>
              <a:gd name="connsiteX4" fmla="*/ 929148 w 8114308"/>
              <a:gd name="connsiteY4" fmla="*/ 6740335 h 6740335"/>
              <a:gd name="connsiteX5" fmla="*/ 8114308 w 8114308"/>
              <a:gd name="connsiteY5" fmla="*/ 4517405 h 6740335"/>
              <a:gd name="connsiteX0" fmla="*/ 8114308 w 8114308"/>
              <a:gd name="connsiteY0" fmla="*/ 4517405 h 6740335"/>
              <a:gd name="connsiteX1" fmla="*/ 8037871 w 8114308"/>
              <a:gd name="connsiteY1" fmla="*/ 25422 h 6740335"/>
              <a:gd name="connsiteX2" fmla="*/ 6077685 w 8114308"/>
              <a:gd name="connsiteY2" fmla="*/ 0 h 6740335"/>
              <a:gd name="connsiteX3" fmla="*/ 0 w 8114308"/>
              <a:gd name="connsiteY3" fmla="*/ 6740335 h 6740335"/>
              <a:gd name="connsiteX4" fmla="*/ 929148 w 8114308"/>
              <a:gd name="connsiteY4" fmla="*/ 6740335 h 6740335"/>
              <a:gd name="connsiteX5" fmla="*/ 8114308 w 8114308"/>
              <a:gd name="connsiteY5" fmla="*/ 4517405 h 6740335"/>
              <a:gd name="connsiteX0" fmla="*/ 8063350 w 8063350"/>
              <a:gd name="connsiteY0" fmla="*/ 4517405 h 6740335"/>
              <a:gd name="connsiteX1" fmla="*/ 7986913 w 8063350"/>
              <a:gd name="connsiteY1" fmla="*/ 25422 h 6740335"/>
              <a:gd name="connsiteX2" fmla="*/ 6026727 w 8063350"/>
              <a:gd name="connsiteY2" fmla="*/ 0 h 6740335"/>
              <a:gd name="connsiteX3" fmla="*/ 0 w 8063350"/>
              <a:gd name="connsiteY3" fmla="*/ 6659837 h 6740335"/>
              <a:gd name="connsiteX4" fmla="*/ 878190 w 8063350"/>
              <a:gd name="connsiteY4" fmla="*/ 6740335 h 6740335"/>
              <a:gd name="connsiteX5" fmla="*/ 8063350 w 8063350"/>
              <a:gd name="connsiteY5" fmla="*/ 4517405 h 6740335"/>
              <a:gd name="connsiteX0" fmla="*/ 8063350 w 8063350"/>
              <a:gd name="connsiteY0" fmla="*/ 4517405 h 6659837"/>
              <a:gd name="connsiteX1" fmla="*/ 7986913 w 8063350"/>
              <a:gd name="connsiteY1" fmla="*/ 25422 h 6659837"/>
              <a:gd name="connsiteX2" fmla="*/ 6026727 w 8063350"/>
              <a:gd name="connsiteY2" fmla="*/ 0 h 6659837"/>
              <a:gd name="connsiteX3" fmla="*/ 0 w 8063350"/>
              <a:gd name="connsiteY3" fmla="*/ 6659837 h 6659837"/>
              <a:gd name="connsiteX4" fmla="*/ 1171200 w 8063350"/>
              <a:gd name="connsiteY4" fmla="*/ 6651362 h 6659837"/>
              <a:gd name="connsiteX5" fmla="*/ 8063350 w 8063350"/>
              <a:gd name="connsiteY5" fmla="*/ 4517405 h 6659837"/>
              <a:gd name="connsiteX0" fmla="*/ 8063350 w 8063350"/>
              <a:gd name="connsiteY0" fmla="*/ 4517405 h 6659837"/>
              <a:gd name="connsiteX1" fmla="*/ 7986913 w 8063350"/>
              <a:gd name="connsiteY1" fmla="*/ 25422 h 6659837"/>
              <a:gd name="connsiteX2" fmla="*/ 6026727 w 8063350"/>
              <a:gd name="connsiteY2" fmla="*/ 0 h 6659837"/>
              <a:gd name="connsiteX3" fmla="*/ 0 w 8063350"/>
              <a:gd name="connsiteY3" fmla="*/ 6659837 h 6659837"/>
              <a:gd name="connsiteX4" fmla="*/ 1022573 w 8063350"/>
              <a:gd name="connsiteY4" fmla="*/ 6621705 h 6659837"/>
              <a:gd name="connsiteX5" fmla="*/ 8063350 w 8063350"/>
              <a:gd name="connsiteY5" fmla="*/ 4517405 h 6659837"/>
              <a:gd name="connsiteX0" fmla="*/ 8063350 w 8063350"/>
              <a:gd name="connsiteY0" fmla="*/ 4517405 h 6659837"/>
              <a:gd name="connsiteX1" fmla="*/ 7986913 w 8063350"/>
              <a:gd name="connsiteY1" fmla="*/ 25422 h 6659837"/>
              <a:gd name="connsiteX2" fmla="*/ 6026727 w 8063350"/>
              <a:gd name="connsiteY2" fmla="*/ 0 h 6659837"/>
              <a:gd name="connsiteX3" fmla="*/ 0 w 8063350"/>
              <a:gd name="connsiteY3" fmla="*/ 6659837 h 6659837"/>
              <a:gd name="connsiteX4" fmla="*/ 1073531 w 8063350"/>
              <a:gd name="connsiteY4" fmla="*/ 6642889 h 6659837"/>
              <a:gd name="connsiteX5" fmla="*/ 8063350 w 8063350"/>
              <a:gd name="connsiteY5" fmla="*/ 4517405 h 665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63350" h="6659837">
                <a:moveTo>
                  <a:pt x="8063350" y="4517405"/>
                </a:moveTo>
                <a:lnTo>
                  <a:pt x="7986913" y="25422"/>
                </a:lnTo>
                <a:lnTo>
                  <a:pt x="6026727" y="0"/>
                </a:lnTo>
                <a:lnTo>
                  <a:pt x="0" y="6659837"/>
                </a:lnTo>
                <a:lnTo>
                  <a:pt x="1073531" y="6642889"/>
                </a:lnTo>
                <a:lnTo>
                  <a:pt x="8063350" y="451740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4" name="Picture 3">
            <a:extLs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H="1">
            <a:off x="5392271" y="1121433"/>
            <a:ext cx="6799728" cy="5736567"/>
          </a:xfrm>
          <a:prstGeom prst="rect">
            <a:avLst/>
          </a:prstGeom>
        </p:spPr>
      </p:pic>
    </p:spTree>
    <p:extLst>
      <p:ext uri="{BB962C8B-B14F-4D97-AF65-F5344CB8AC3E}">
        <p14:creationId xmlns:p14="http://schemas.microsoft.com/office/powerpoint/2010/main" val="190772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Birmingham City Council logo.">
            <a:extLst>
              <a:ext uri="{FF2B5EF4-FFF2-40B4-BE49-F238E27FC236}">
                <a16:creationId xmlns:a16="http://schemas.microsoft.com/office/drawing/2014/main" id="{CF1A0DB2-157A-BF47-8A6C-FA5246009D04}"/>
              </a:ext>
            </a:extLst>
          </p:cNvPr>
          <p:cNvPicPr>
            <a:picLocks noChangeAspect="1"/>
          </p:cNvPicPr>
          <p:nvPr/>
        </p:nvPicPr>
        <p:blipFill>
          <a:blip r:embed="rId3"/>
          <a:stretch>
            <a:fillRect/>
          </a:stretch>
        </p:blipFill>
        <p:spPr>
          <a:xfrm>
            <a:off x="2219203" y="916657"/>
            <a:ext cx="3447819" cy="1165691"/>
          </a:xfrm>
          <a:prstGeom prst="rect">
            <a:avLst/>
          </a:prstGeom>
        </p:spPr>
      </p:pic>
      <p:pic>
        <p:nvPicPr>
          <p:cNvPr id="15" name="Picture 14">
            <a:extLst>
              <a:ext uri="{FF2B5EF4-FFF2-40B4-BE49-F238E27FC236}">
                <a16:creationId xmlns:a16="http://schemas.microsoft.com/office/drawing/2014/main" id="{156F57A4-FE61-3947-BEED-494B50D06293}"/>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495088" y="818265"/>
            <a:ext cx="3214304" cy="1421061"/>
          </a:xfrm>
          <a:prstGeom prst="rect">
            <a:avLst/>
          </a:prstGeom>
        </p:spPr>
      </p:pic>
      <p:pic>
        <p:nvPicPr>
          <p:cNvPr id="21" name="Picture 20" descr="Commonwealth Sport Foundation logo.">
            <a:extLst>
              <a:ext uri="{FF2B5EF4-FFF2-40B4-BE49-F238E27FC236}">
                <a16:creationId xmlns:a16="http://schemas.microsoft.com/office/drawing/2014/main" id="{8AD8037A-E148-9B43-9AB2-A54DAACE3818}"/>
              </a:ext>
            </a:extLst>
          </p:cNvPr>
          <p:cNvPicPr>
            <a:picLocks noChangeAspect="1"/>
          </p:cNvPicPr>
          <p:nvPr/>
        </p:nvPicPr>
        <p:blipFill>
          <a:blip r:embed="rId5">
            <a:alphaModFix/>
          </a:blip>
          <a:stretch>
            <a:fillRect/>
          </a:stretch>
        </p:blipFill>
        <p:spPr>
          <a:xfrm>
            <a:off x="2390499" y="3157946"/>
            <a:ext cx="3072814" cy="1922944"/>
          </a:xfrm>
          <a:prstGeom prst="rect">
            <a:avLst/>
          </a:prstGeom>
        </p:spPr>
      </p:pic>
      <p:pic>
        <p:nvPicPr>
          <p:cNvPr id="29" name="Picture 28" descr="Department for Digital, Culture, Media &amp; Sport logo.">
            <a:extLst>
              <a:ext uri="{FF2B5EF4-FFF2-40B4-BE49-F238E27FC236}">
                <a16:creationId xmlns:a16="http://schemas.microsoft.com/office/drawing/2014/main" id="{3AEE5DBC-10AB-D242-AA39-5915BF26ABF7}"/>
              </a:ext>
            </a:extLst>
          </p:cNvPr>
          <p:cNvPicPr>
            <a:picLocks noChangeAspect="1"/>
          </p:cNvPicPr>
          <p:nvPr/>
        </p:nvPicPr>
        <p:blipFill>
          <a:blip r:embed="rId6">
            <a:alphaModFix/>
          </a:blip>
          <a:stretch>
            <a:fillRect/>
          </a:stretch>
        </p:blipFill>
        <p:spPr>
          <a:xfrm>
            <a:off x="6853579" y="3269859"/>
            <a:ext cx="2755578" cy="1850761"/>
          </a:xfrm>
          <a:prstGeom prst="rect">
            <a:avLst/>
          </a:prstGeom>
        </p:spPr>
      </p:pic>
    </p:spTree>
    <p:extLst>
      <p:ext uri="{BB962C8B-B14F-4D97-AF65-F5344CB8AC3E}">
        <p14:creationId xmlns:p14="http://schemas.microsoft.com/office/powerpoint/2010/main" val="27501296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3164</TotalTime>
  <Words>2918</Words>
  <Application>Microsoft Office PowerPoint</Application>
  <PresentationFormat>Widescreen</PresentationFormat>
  <Paragraphs>261</Paragraphs>
  <Slides>23</Slides>
  <Notes>23</Notes>
  <HiddenSlides>3</HiddenSlides>
  <MMClips>0</MMClips>
  <ScaleCrop>false</ScaleCrop>
  <HeadingPairs>
    <vt:vector size="6" baseType="variant">
      <vt:variant>
        <vt:lpstr>Fonts Used</vt:lpstr>
      </vt:variant>
      <vt:variant>
        <vt:i4>4</vt:i4>
      </vt:variant>
      <vt:variant>
        <vt:lpstr>Theme</vt:lpstr>
      </vt:variant>
      <vt:variant>
        <vt:i4>6</vt:i4>
      </vt:variant>
      <vt:variant>
        <vt:lpstr>Slide Titles</vt:lpstr>
      </vt:variant>
      <vt:variant>
        <vt:i4>23</vt:i4>
      </vt:variant>
    </vt:vector>
  </HeadingPairs>
  <TitlesOfParts>
    <vt:vector size="33" baseType="lpstr">
      <vt:lpstr>Aharoni</vt:lpstr>
      <vt:lpstr>Arial Nova</vt:lpstr>
      <vt:lpstr>Arial</vt:lpstr>
      <vt:lpstr>Arial</vt:lpstr>
      <vt:lpstr>Office Theme</vt:lpstr>
      <vt:lpstr>2_Office Theme</vt:lpstr>
      <vt:lpstr>3_Office Theme</vt:lpstr>
      <vt:lpstr>1_Office Theme</vt:lpstr>
      <vt:lpstr>4_Office Theme</vt:lpstr>
      <vt:lpstr>5_Office Theme</vt:lpstr>
      <vt:lpstr>SCHOOL FESTIVAL Introductory Assembly </vt:lpstr>
      <vt:lpstr>OVERVIEW</vt:lpstr>
      <vt:lpstr>OVERVIEW</vt:lpstr>
      <vt:lpstr>POLITICAL IMPARTIALITY</vt:lpstr>
      <vt:lpstr>WHAT IS THE COMMONWEALTH GAMES?</vt:lpstr>
      <vt:lpstr>BIRMINGHAM 2022  COMMONWEALTH GAMES</vt:lpstr>
      <vt:lpstr>BIRMINGHAM 2022  COMMONWEALTH GAMES</vt:lpstr>
      <vt:lpstr>WHERE IS BIRMINGHAM?</vt:lpstr>
      <vt:lpstr>WHO TAKES PART?</vt:lpstr>
      <vt:lpstr>WHO TAKES PART?</vt:lpstr>
      <vt:lpstr>WHO TAKES PART?</vt:lpstr>
      <vt:lpstr>GAMES TIMELINE</vt:lpstr>
      <vt:lpstr>SPORTS</vt:lpstr>
      <vt:lpstr>SPORTS</vt:lpstr>
      <vt:lpstr>COMMONWEALTH GAMES  FEDERATION VALUES</vt:lpstr>
      <vt:lpstr>HOW CAN YOU GET INVOLVED?</vt:lpstr>
      <vt:lpstr>HOW CAN YOU GET INVOLVED?</vt:lpstr>
      <vt:lpstr>HOW CAN YOU GET INVOLVED?</vt:lpstr>
      <vt:lpstr>SHARE YOUR PLANS TO WIN A BRING THE POWER FESTIVAL BOX!</vt:lpstr>
      <vt:lpstr>KEEP IN TOUCH AND WIN REWARDS!*</vt:lpstr>
      <vt:lpstr>WIN PERRY’S JOURNEY TO THE GAMES KIT</vt:lpstr>
      <vt:lpstr>HOW ARE YOU GOING TO GET INVOLVED?</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Bring the Power: School Festival secondary assembly</dc:title>
  <dc:subject>An introductory assembly to the Bring the Power programme, the Birmingham 2022 Commonwealth Games and what students can do to get involved with a Bring the Power: School Festival event.</dc:subject>
  <dc:creator>Birmingham 2022 Commonwealth Games Organising Committee</dc:creator>
  <cp:keywords>Birmingham 2022 Commonwealth Games, Bring the Power, School Festival, secondary,  introductory, assembly, England</cp:keywords>
  <dc:description/>
  <cp:lastModifiedBy>Katrina Dixon</cp:lastModifiedBy>
  <cp:revision>104</cp:revision>
  <dcterms:created xsi:type="dcterms:W3CDTF">2022-03-05T15:08:07Z</dcterms:created>
  <dcterms:modified xsi:type="dcterms:W3CDTF">2022-06-20T14:32:42Z</dcterms:modified>
  <cp:category/>
</cp:coreProperties>
</file>