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72" r:id="rId1"/>
    <p:sldMasterId id="2147483731" r:id="rId2"/>
    <p:sldMasterId id="2147483752" r:id="rId3"/>
    <p:sldMasterId id="2147483684" r:id="rId4"/>
    <p:sldMasterId id="2147483771" r:id="rId5"/>
    <p:sldMasterId id="2147483696" r:id="rId6"/>
    <p:sldMasterId id="2147483708" r:id="rId7"/>
  </p:sldMasterIdLst>
  <p:notesMasterIdLst>
    <p:notesMasterId r:id="rId21"/>
  </p:notesMasterIdLst>
  <p:sldIdLst>
    <p:sldId id="288" r:id="rId8"/>
    <p:sldId id="311" r:id="rId9"/>
    <p:sldId id="336" r:id="rId10"/>
    <p:sldId id="357" r:id="rId11"/>
    <p:sldId id="298" r:id="rId12"/>
    <p:sldId id="360" r:id="rId13"/>
    <p:sldId id="323" r:id="rId14"/>
    <p:sldId id="330" r:id="rId15"/>
    <p:sldId id="362" r:id="rId16"/>
    <p:sldId id="363" r:id="rId17"/>
    <p:sldId id="364" r:id="rId18"/>
    <p:sldId id="335" r:id="rId19"/>
    <p:sldId id="367" r:id="rId20"/>
  </p:sldIdLst>
  <p:sldSz cx="12192000" cy="6858000"/>
  <p:notesSz cx="6858000" cy="9144000"/>
  <p:embeddedFontLst>
    <p:embeddedFont>
      <p:font typeface="Arial Nova" panose="020B0504020202020204" pitchFamily="3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Lato" panose="020F0502020204030203" pitchFamily="34" charset="77"/>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A34D1D-A8E0-FC5F-C817-E006E6A43B53}" name="Katrina Dixon" initials="KD" userId="S::katrina.dixon@edcoms.co.uk::138a75ba-d4c6-4b31-a390-0f3c938b8453" providerId="AD"/>
  <p188:author id="{22672F27-20A8-7179-7E6E-A328C56CBB22}" name="Anne Rhodes" initials="AR" userId="S::anne.rhodes@blackbaud.me::2e1a6b8c-362e-4e7f-a1d0-b79237de4487" providerId="AD"/>
  <p188:author id="{8BC10EFE-19B9-9EC2-5E81-B4434CB59A1A}" name="Hannah McNeill" initials="HM" userId="S::hmcneill@everfi.com::89ced9e9-7713-4929-82ae-14743da5a86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E404"/>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83228" autoAdjust="0"/>
  </p:normalViewPr>
  <p:slideViewPr>
    <p:cSldViewPr snapToGrid="0" snapToObjects="1">
      <p:cViewPr varScale="1">
        <p:scale>
          <a:sx n="90" d="100"/>
          <a:sy n="90" d="100"/>
        </p:scale>
        <p:origin x="1992" y="184"/>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4.fntdata"/><Relationship Id="rId33" Type="http://schemas.openxmlformats.org/officeDocument/2006/relationships/font" Target="fonts/font12.fntdata"/><Relationship Id="rId38"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87F7B5-876A-CE45-A4EC-857D7D52FC1D}" type="datetimeFigureOut">
              <a:rPr lang="en-US" smtClean="0"/>
              <a:pPr/>
              <a:t>6/10/22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6F6AA10-C973-3F44-AE42-4CC907109B9D}" type="slidenum">
              <a:rPr lang="en-US" smtClean="0"/>
              <a:pPr/>
              <a:t>‹#›</a:t>
            </a:fld>
            <a:endParaRPr lang="en-US" dirty="0"/>
          </a:p>
        </p:txBody>
      </p:sp>
    </p:spTree>
    <p:extLst>
      <p:ext uri="{BB962C8B-B14F-4D97-AF65-F5344CB8AC3E}">
        <p14:creationId xmlns:p14="http://schemas.microsoft.com/office/powerpoint/2010/main" val="150879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irmingham2022.com/power/schools/school-festiva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irmingham2022.com/terms-and-conditions/btp-festival-resource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0</a:t>
            </a:fld>
            <a:endParaRPr lang="en-US"/>
          </a:p>
        </p:txBody>
      </p:sp>
    </p:spTree>
    <p:extLst>
      <p:ext uri="{BB962C8B-B14F-4D97-AF65-F5344CB8AC3E}">
        <p14:creationId xmlns:p14="http://schemas.microsoft.com/office/powerpoint/2010/main" val="46505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a:t>
            </a:fld>
            <a:endParaRPr lang="en-US"/>
          </a:p>
        </p:txBody>
      </p:sp>
    </p:spTree>
    <p:extLst>
      <p:ext uri="{BB962C8B-B14F-4D97-AF65-F5344CB8AC3E}">
        <p14:creationId xmlns:p14="http://schemas.microsoft.com/office/powerpoint/2010/main" val="1127440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2</a:t>
            </a:fld>
            <a:endParaRPr lang="en-US"/>
          </a:p>
        </p:txBody>
      </p:sp>
    </p:spTree>
    <p:extLst>
      <p:ext uri="{BB962C8B-B14F-4D97-AF65-F5344CB8AC3E}">
        <p14:creationId xmlns:p14="http://schemas.microsoft.com/office/powerpoint/2010/main" val="2213919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dirty="0"/>
              <a:t>Teacher notes: </a:t>
            </a:r>
          </a:p>
          <a:p>
            <a:pPr marL="0" lvl="0" indent="0" algn="l" rtl="0">
              <a:spcBef>
                <a:spcPts val="0"/>
              </a:spcBef>
              <a:spcAft>
                <a:spcPts val="0"/>
              </a:spcAft>
              <a:buNone/>
            </a:pPr>
            <a:r>
              <a:rPr lang="en-GB" dirty="0"/>
              <a:t>Reflect on what the Commonwealth Games is and how everyone can get involved. </a:t>
            </a:r>
          </a:p>
          <a:p>
            <a:pPr marL="0" lvl="0" indent="0" algn="l" rtl="0">
              <a:spcBef>
                <a:spcPts val="0"/>
              </a:spcBef>
              <a:spcAft>
                <a:spcPts val="0"/>
              </a:spcAft>
              <a:buNone/>
            </a:pPr>
            <a:r>
              <a:rPr lang="en-GB" dirty="0"/>
              <a:t>We hope your school is also planning a Festival Day as part of the Bring the Power: School Festival! Go to </a:t>
            </a:r>
            <a:r>
              <a:rPr lang="en-GB" u="sng" dirty="0">
                <a:solidFill>
                  <a:schemeClr val="hlink"/>
                </a:solidFill>
                <a:hlinkClick r:id="rId3"/>
              </a:rPr>
              <a:t>https://www.birmingham2022.com/power/schools/school-festival</a:t>
            </a:r>
            <a:r>
              <a:rPr lang="en-GB" dirty="0"/>
              <a:t> to find out more.</a:t>
            </a:r>
          </a:p>
        </p:txBody>
      </p:sp>
      <p:sp>
        <p:nvSpPr>
          <p:cNvPr id="4" name="Slide Number Placeholder 3"/>
          <p:cNvSpPr>
            <a:spLocks noGrp="1"/>
          </p:cNvSpPr>
          <p:nvPr>
            <p:ph type="sldNum" sz="quarter" idx="5"/>
          </p:nvPr>
        </p:nvSpPr>
        <p:spPr/>
        <p:txBody>
          <a:bodyPr/>
          <a:lstStyle/>
          <a:p>
            <a:fld id="{E6F6AA10-C973-3F44-AE42-4CC907109B9D}" type="slidenum">
              <a:rPr lang="en-US" smtClean="0"/>
              <a:t>3</a:t>
            </a:fld>
            <a:endParaRPr lang="en-US"/>
          </a:p>
        </p:txBody>
      </p:sp>
    </p:spTree>
    <p:extLst>
      <p:ext uri="{BB962C8B-B14F-4D97-AF65-F5344CB8AC3E}">
        <p14:creationId xmlns:p14="http://schemas.microsoft.com/office/powerpoint/2010/main" val="3754717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GB" b="1" dirty="0">
                <a:latin typeface="Arial"/>
                <a:ea typeface="Arial"/>
                <a:cs typeface="Arial"/>
                <a:sym typeface="Arial"/>
              </a:rPr>
              <a:t>Teacher notes:</a:t>
            </a:r>
          </a:p>
          <a:p>
            <a:pPr marL="457200" lvl="0" indent="-317500" algn="l" rtl="0">
              <a:lnSpc>
                <a:spcPct val="115000"/>
              </a:lnSpc>
              <a:spcBef>
                <a:spcPts val="0"/>
              </a:spcBef>
              <a:spcAft>
                <a:spcPts val="0"/>
              </a:spcAft>
              <a:buSzPts val="1400"/>
              <a:buFont typeface="Arial"/>
              <a:buChar char="●"/>
            </a:pPr>
            <a:r>
              <a:rPr lang="en-GB" dirty="0">
                <a:latin typeface="Arial"/>
                <a:ea typeface="Arial"/>
                <a:cs typeface="Arial"/>
                <a:sym typeface="Arial"/>
              </a:rPr>
              <a:t>Read out the three words on the slide: Humanity, Equality and Destiny.</a:t>
            </a:r>
          </a:p>
          <a:p>
            <a:pPr marL="457200" lvl="0" indent="-317500" algn="l" rtl="0">
              <a:lnSpc>
                <a:spcPct val="115000"/>
              </a:lnSpc>
              <a:spcBef>
                <a:spcPts val="0"/>
              </a:spcBef>
              <a:spcAft>
                <a:spcPts val="0"/>
              </a:spcAft>
              <a:buSzPts val="1400"/>
              <a:buFont typeface="Arial"/>
              <a:buChar char="●"/>
            </a:pPr>
            <a:r>
              <a:rPr lang="en-GB" dirty="0">
                <a:latin typeface="Arial"/>
                <a:ea typeface="Arial"/>
                <a:cs typeface="Arial"/>
                <a:sym typeface="Arial"/>
              </a:rPr>
              <a:t>Ask for volunteers to call out definitions of each word and consider what they could mean in the context of the Commonwealth Games before they are revealed above</a:t>
            </a:r>
          </a:p>
          <a:p>
            <a:pPr marL="457200" lvl="0" indent="-317500" algn="l" rtl="0">
              <a:lnSpc>
                <a:spcPct val="115000"/>
              </a:lnSpc>
              <a:spcBef>
                <a:spcPts val="0"/>
              </a:spcBef>
              <a:spcAft>
                <a:spcPts val="0"/>
              </a:spcAft>
              <a:buSzPts val="1400"/>
              <a:buFont typeface="Arial"/>
              <a:buChar char="●"/>
            </a:pPr>
            <a:r>
              <a:rPr lang="en-GB" dirty="0">
                <a:latin typeface="Arial"/>
                <a:ea typeface="Arial"/>
                <a:cs typeface="Arial"/>
                <a:sym typeface="Arial"/>
              </a:rPr>
              <a:t>Explain that these are the Values of the Commonwealth Games.</a:t>
            </a:r>
          </a:p>
          <a:p>
            <a:pPr marL="914400" lvl="1" indent="-317500" algn="l" rtl="0">
              <a:spcBef>
                <a:spcPts val="0"/>
              </a:spcBef>
              <a:spcAft>
                <a:spcPts val="0"/>
              </a:spcAft>
              <a:buClr>
                <a:schemeClr val="dk1"/>
              </a:buClr>
              <a:buSzPts val="1400"/>
              <a:buChar char="○"/>
            </a:pPr>
            <a:r>
              <a:rPr lang="en-GB" dirty="0"/>
              <a:t>Humanity – We are all human beings and the Commonwealth Games sees athletes and spectators from many nations coming together to celebrate sport. </a:t>
            </a:r>
          </a:p>
          <a:p>
            <a:pPr marL="914400" lvl="1" indent="-317500" algn="l" rtl="0">
              <a:spcBef>
                <a:spcPts val="0"/>
              </a:spcBef>
              <a:spcAft>
                <a:spcPts val="0"/>
              </a:spcAft>
              <a:buClr>
                <a:schemeClr val="dk1"/>
              </a:buClr>
              <a:buSzPts val="1400"/>
              <a:buChar char="○"/>
            </a:pPr>
            <a:r>
              <a:rPr lang="en-GB" dirty="0"/>
              <a:t>Equality – The Commonwealth Games bring competitors together as equals. The Games are open to all and promote fairness and inclusion.</a:t>
            </a:r>
          </a:p>
          <a:p>
            <a:pPr marL="914400" lvl="1" indent="-317500" algn="l" rtl="0">
              <a:spcBef>
                <a:spcPts val="0"/>
              </a:spcBef>
              <a:spcAft>
                <a:spcPts val="0"/>
              </a:spcAft>
              <a:buClr>
                <a:schemeClr val="dk1"/>
              </a:buClr>
              <a:buSzPts val="1400"/>
              <a:buChar char="○"/>
            </a:pPr>
            <a:r>
              <a:rPr lang="en-GB" dirty="0"/>
              <a:t>Destiny – The Games Federation aims to work with nations and communities to help build a peaceful future.</a:t>
            </a:r>
            <a:endParaRPr lang="en-GB" dirty="0">
              <a:latin typeface="Arial"/>
              <a:ea typeface="Arial"/>
              <a:cs typeface="Arial"/>
              <a:sym typeface="Arial"/>
            </a:endParaRPr>
          </a:p>
          <a:p>
            <a:pPr marL="457200" lvl="0" indent="-317500" algn="l" rtl="0">
              <a:spcBef>
                <a:spcPts val="0"/>
              </a:spcBef>
              <a:spcAft>
                <a:spcPts val="0"/>
              </a:spcAft>
              <a:buSzPts val="1400"/>
              <a:buChar char="●"/>
            </a:pPr>
            <a:r>
              <a:rPr lang="en-GB" dirty="0"/>
              <a:t>Explain that the Commonwealth Games is for everyone. It brings diverse nations together in sport, culture, togetherness and a shared vision of peace for the future. The Commonwealth Games is often referred to as the Friendly Games because of these core values that underpin them.</a:t>
            </a:r>
            <a:endParaRPr lang="en-GB" sz="1400" dirty="0">
              <a:latin typeface="Arial"/>
              <a:ea typeface="Arial"/>
              <a:cs typeface="Arial"/>
              <a:sym typeface="Arial"/>
            </a:endParaRPr>
          </a:p>
          <a:p>
            <a:pPr marL="457200" lvl="0" indent="-317500" algn="l" rtl="0">
              <a:lnSpc>
                <a:spcPct val="108000"/>
              </a:lnSpc>
              <a:spcBef>
                <a:spcPts val="0"/>
              </a:spcBef>
              <a:spcAft>
                <a:spcPts val="0"/>
              </a:spcAft>
              <a:buSzPts val="1400"/>
              <a:buFont typeface="Arial"/>
              <a:buChar char="●"/>
            </a:pPr>
            <a:r>
              <a:rPr lang="en-GB" dirty="0">
                <a:latin typeface="Arial"/>
                <a:ea typeface="Arial"/>
                <a:cs typeface="Arial"/>
                <a:sym typeface="Arial"/>
              </a:rPr>
              <a:t>Read out the vision of the Birmingham 2022 Commonwealth Games: </a:t>
            </a:r>
            <a:r>
              <a:rPr lang="en-GB" sz="1100" dirty="0">
                <a:highlight>
                  <a:srgbClr val="FFFFFF"/>
                </a:highlight>
                <a:latin typeface="Arial"/>
                <a:ea typeface="Arial"/>
                <a:cs typeface="Arial"/>
                <a:sym typeface="Arial"/>
              </a:rPr>
              <a:t>“Through a festival of thrilling, fast-paced sport, exhilarating culture and dynamic business, the 2022 Commonwealth Games will make a world of difference for everyone throughout the West Midlands and beyond. This momentous event is a chance to celebrate a global community and our human potential.”</a:t>
            </a:r>
          </a:p>
          <a:p>
            <a:pPr marL="457200" lvl="0" indent="0" algn="l" rtl="0">
              <a:lnSpc>
                <a:spcPct val="144000"/>
              </a:lnSpc>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4</a:t>
            </a:fld>
            <a:endParaRPr lang="en-US"/>
          </a:p>
        </p:txBody>
      </p:sp>
    </p:spTree>
    <p:extLst>
      <p:ext uri="{BB962C8B-B14F-4D97-AF65-F5344CB8AC3E}">
        <p14:creationId xmlns:p14="http://schemas.microsoft.com/office/powerpoint/2010/main" val="3504841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dirty="0">
                <a:latin typeface="Arial"/>
                <a:ea typeface="Arial"/>
                <a:cs typeface="Arial"/>
                <a:sym typeface="Arial"/>
              </a:rPr>
              <a:t>Teacher notes:</a:t>
            </a:r>
          </a:p>
          <a:p>
            <a:pPr marL="457200" lvl="0" indent="-317500" algn="l" rtl="0">
              <a:spcBef>
                <a:spcPts val="0"/>
              </a:spcBef>
              <a:spcAft>
                <a:spcPts val="0"/>
              </a:spcAft>
              <a:buSzPts val="1400"/>
              <a:buChar char="●"/>
            </a:pPr>
            <a:r>
              <a:rPr lang="en-GB" dirty="0">
                <a:latin typeface="Arial"/>
                <a:ea typeface="Arial"/>
                <a:cs typeface="Arial"/>
                <a:sym typeface="Arial"/>
              </a:rPr>
              <a:t>Reflect on how the Values relate to your students’ lives.</a:t>
            </a:r>
          </a:p>
          <a:p>
            <a:pPr marL="457200" lvl="0" indent="-317500" algn="l" rtl="0">
              <a:spcBef>
                <a:spcPts val="0"/>
              </a:spcBef>
              <a:spcAft>
                <a:spcPts val="0"/>
              </a:spcAft>
              <a:buClr>
                <a:schemeClr val="dk1"/>
              </a:buClr>
              <a:buSzPts val="1400"/>
              <a:buChar char="●"/>
            </a:pPr>
            <a:r>
              <a:rPr lang="en-GB" dirty="0">
                <a:latin typeface="Arial"/>
                <a:ea typeface="Arial"/>
                <a:cs typeface="Arial"/>
                <a:sym typeface="Arial"/>
              </a:rPr>
              <a:t>Ask students and/or class to answer the question:</a:t>
            </a:r>
          </a:p>
          <a:p>
            <a:pPr marL="914400" lvl="1" indent="-317500" algn="l" rtl="0">
              <a:spcBef>
                <a:spcPts val="0"/>
              </a:spcBef>
              <a:spcAft>
                <a:spcPts val="0"/>
              </a:spcAft>
              <a:buClr>
                <a:schemeClr val="dk1"/>
              </a:buClr>
              <a:buSzPts val="1400"/>
              <a:buChar char="○"/>
            </a:pPr>
            <a:r>
              <a:rPr lang="en-GB" dirty="0">
                <a:latin typeface="Arial"/>
                <a:ea typeface="Arial"/>
                <a:cs typeface="Arial"/>
                <a:sym typeface="Arial"/>
              </a:rPr>
              <a:t>How does your school community show these Values?</a:t>
            </a:r>
          </a:p>
          <a:p>
            <a:pPr marL="914400" lvl="1" indent="-317500" algn="l" rtl="0">
              <a:lnSpc>
                <a:spcPct val="144000"/>
              </a:lnSpc>
              <a:spcBef>
                <a:spcPts val="0"/>
              </a:spcBef>
              <a:spcAft>
                <a:spcPts val="0"/>
              </a:spcAft>
              <a:buClr>
                <a:schemeClr val="dk1"/>
              </a:buClr>
              <a:buSzPts val="1400"/>
              <a:buChar char="○"/>
            </a:pPr>
            <a:r>
              <a:rPr lang="en-GB" dirty="0">
                <a:latin typeface="Arial"/>
                <a:ea typeface="Arial"/>
                <a:cs typeface="Arial"/>
                <a:sym typeface="Arial"/>
              </a:rPr>
              <a:t>How might students demonstrate these in their participation in sport and more widely in their own lives?</a:t>
            </a:r>
          </a:p>
          <a:p>
            <a:pPr marL="457200" lvl="0" indent="0" algn="l" rtl="0">
              <a:lnSpc>
                <a:spcPct val="144000"/>
              </a:lnSpc>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5</a:t>
            </a:fld>
            <a:endParaRPr lang="en-US"/>
          </a:p>
        </p:txBody>
      </p:sp>
    </p:spTree>
    <p:extLst>
      <p:ext uri="{BB962C8B-B14F-4D97-AF65-F5344CB8AC3E}">
        <p14:creationId xmlns:p14="http://schemas.microsoft.com/office/powerpoint/2010/main" val="2058127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dirty="0"/>
              <a:t>Teacher notes: </a:t>
            </a:r>
          </a:p>
          <a:p>
            <a:pPr marL="0" lvl="0" indent="0" algn="l" rtl="0">
              <a:spcBef>
                <a:spcPts val="0"/>
              </a:spcBef>
              <a:spcAft>
                <a:spcPts val="0"/>
              </a:spcAft>
              <a:buNone/>
            </a:pPr>
            <a:r>
              <a:rPr lang="en-GB" dirty="0"/>
              <a:t>Express to the group that the aim of the challenge is to give a creative response - there is no right or wrong answer!</a:t>
            </a:r>
          </a:p>
          <a:p>
            <a:pPr marL="0" lvl="0" indent="0" algn="l" rtl="0">
              <a:spcBef>
                <a:spcPts val="0"/>
              </a:spcBef>
              <a:spcAft>
                <a:spcPts val="0"/>
              </a:spcAft>
              <a:buNone/>
            </a:pPr>
            <a:r>
              <a:rPr lang="en-GB" dirty="0"/>
              <a:t>Younger pupils may find it easier to focus on just one of the Values. </a:t>
            </a:r>
          </a:p>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6</a:t>
            </a:fld>
            <a:endParaRPr lang="en-US"/>
          </a:p>
        </p:txBody>
      </p:sp>
    </p:spTree>
    <p:extLst>
      <p:ext uri="{BB962C8B-B14F-4D97-AF65-F5344CB8AC3E}">
        <p14:creationId xmlns:p14="http://schemas.microsoft.com/office/powerpoint/2010/main" val="1579171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dirty="0"/>
              <a:t>Teacher notes:</a:t>
            </a:r>
          </a:p>
          <a:p>
            <a:pPr marL="0" lvl="0" indent="0" algn="l" rtl="0">
              <a:spcBef>
                <a:spcPts val="0"/>
              </a:spcBef>
              <a:spcAft>
                <a:spcPts val="0"/>
              </a:spcAft>
              <a:buNone/>
            </a:pPr>
            <a:r>
              <a:rPr lang="en-GB" dirty="0"/>
              <a:t>You could ask the group some questions to begin their thinking, for example:</a:t>
            </a:r>
          </a:p>
          <a:p>
            <a:pPr marL="457200" lvl="0" indent="-317500" algn="l" rtl="0">
              <a:spcBef>
                <a:spcPts val="0"/>
              </a:spcBef>
              <a:spcAft>
                <a:spcPts val="0"/>
              </a:spcAft>
              <a:buSzPts val="1400"/>
              <a:buChar char="●"/>
            </a:pPr>
            <a:r>
              <a:rPr lang="en-GB" dirty="0"/>
              <a:t>Have you ever read a book with a hero who displays any of these characteristics? How can you show how a main character has any of these traits? </a:t>
            </a:r>
          </a:p>
          <a:p>
            <a:pPr marL="457200" lvl="0" indent="-317500" algn="l" rtl="0">
              <a:spcBef>
                <a:spcPts val="0"/>
              </a:spcBef>
              <a:spcAft>
                <a:spcPts val="0"/>
              </a:spcAft>
              <a:buSzPts val="1400"/>
              <a:buChar char="●"/>
            </a:pPr>
            <a:r>
              <a:rPr lang="en-GB" dirty="0"/>
              <a:t>How could you write a speech encouraging others to be agents of change using these traits? </a:t>
            </a:r>
          </a:p>
          <a:p>
            <a:pPr marL="457200" lvl="0" indent="-317500" algn="l" rtl="0">
              <a:spcBef>
                <a:spcPts val="0"/>
              </a:spcBef>
              <a:spcAft>
                <a:spcPts val="0"/>
              </a:spcAft>
              <a:buSzPts val="1400"/>
              <a:buChar char="●"/>
            </a:pPr>
            <a:r>
              <a:rPr lang="en-GB" dirty="0"/>
              <a:t>How could you create characters for a play representing these Values?</a:t>
            </a:r>
          </a:p>
        </p:txBody>
      </p:sp>
      <p:sp>
        <p:nvSpPr>
          <p:cNvPr id="4" name="Slide Number Placeholder 3"/>
          <p:cNvSpPr>
            <a:spLocks noGrp="1"/>
          </p:cNvSpPr>
          <p:nvPr>
            <p:ph type="sldNum" sz="quarter" idx="5"/>
          </p:nvPr>
        </p:nvSpPr>
        <p:spPr/>
        <p:txBody>
          <a:bodyPr/>
          <a:lstStyle/>
          <a:p>
            <a:fld id="{E6F6AA10-C973-3F44-AE42-4CC907109B9D}" type="slidenum">
              <a:rPr lang="en-US" smtClean="0"/>
              <a:t>7</a:t>
            </a:fld>
            <a:endParaRPr lang="en-US"/>
          </a:p>
        </p:txBody>
      </p:sp>
    </p:spTree>
    <p:extLst>
      <p:ext uri="{BB962C8B-B14F-4D97-AF65-F5344CB8AC3E}">
        <p14:creationId xmlns:p14="http://schemas.microsoft.com/office/powerpoint/2010/main" val="987556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dirty="0"/>
              <a:t>Teacher notes: </a:t>
            </a:r>
          </a:p>
          <a:p>
            <a:pPr marL="0" lvl="0" indent="0" algn="l" rtl="0">
              <a:spcBef>
                <a:spcPts val="0"/>
              </a:spcBef>
              <a:spcAft>
                <a:spcPts val="0"/>
              </a:spcAft>
              <a:buNone/>
            </a:pPr>
            <a:r>
              <a:rPr lang="en-GB" dirty="0"/>
              <a:t>You could ask the group some questions to begin their thinking, for example:</a:t>
            </a:r>
          </a:p>
          <a:p>
            <a:pPr marL="457200" lvl="0" indent="-317500" algn="l" rtl="0">
              <a:spcBef>
                <a:spcPts val="0"/>
              </a:spcBef>
              <a:spcAft>
                <a:spcPts val="0"/>
              </a:spcAft>
              <a:buSzPts val="1400"/>
              <a:buChar char="●"/>
            </a:pPr>
            <a:r>
              <a:rPr lang="en-GB" dirty="0"/>
              <a:t>Have you ever listened to a song mentioning any of the Values? </a:t>
            </a:r>
          </a:p>
          <a:p>
            <a:pPr marL="457200" lvl="0" indent="-317500" algn="l" rtl="0">
              <a:spcBef>
                <a:spcPts val="0"/>
              </a:spcBef>
              <a:spcAft>
                <a:spcPts val="0"/>
              </a:spcAft>
              <a:buSzPts val="1400"/>
              <a:buChar char="●"/>
            </a:pPr>
            <a:r>
              <a:rPr lang="en-GB" dirty="0"/>
              <a:t>How do you think a song about these Values would make you feel?</a:t>
            </a:r>
          </a:p>
          <a:p>
            <a:pPr marL="457200" lvl="0" indent="-317500" algn="l" rtl="0">
              <a:spcBef>
                <a:spcPts val="0"/>
              </a:spcBef>
              <a:spcAft>
                <a:spcPts val="0"/>
              </a:spcAft>
              <a:buSzPts val="1400"/>
              <a:buChar char="●"/>
            </a:pPr>
            <a:r>
              <a:rPr lang="en-GB" dirty="0"/>
              <a:t>How could you represent any of these Values with a few movements? </a:t>
            </a:r>
          </a:p>
        </p:txBody>
      </p:sp>
      <p:sp>
        <p:nvSpPr>
          <p:cNvPr id="4" name="Slide Number Placeholder 3"/>
          <p:cNvSpPr>
            <a:spLocks noGrp="1"/>
          </p:cNvSpPr>
          <p:nvPr>
            <p:ph type="sldNum" sz="quarter" idx="5"/>
          </p:nvPr>
        </p:nvSpPr>
        <p:spPr/>
        <p:txBody>
          <a:bodyPr/>
          <a:lstStyle/>
          <a:p>
            <a:fld id="{E6F6AA10-C973-3F44-AE42-4CC907109B9D}" type="slidenum">
              <a:rPr lang="en-US" smtClean="0"/>
              <a:t>8</a:t>
            </a:fld>
            <a:endParaRPr lang="en-US"/>
          </a:p>
        </p:txBody>
      </p:sp>
    </p:spTree>
    <p:extLst>
      <p:ext uri="{BB962C8B-B14F-4D97-AF65-F5344CB8AC3E}">
        <p14:creationId xmlns:p14="http://schemas.microsoft.com/office/powerpoint/2010/main" val="2264312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Font typeface="Arial"/>
              <a:buNone/>
            </a:pPr>
            <a:r>
              <a:rPr lang="en-GB" b="1" dirty="0"/>
              <a:t>Teacher notes: </a:t>
            </a:r>
          </a:p>
          <a:p>
            <a:pPr marL="0" lvl="0" indent="0" algn="l" rtl="0">
              <a:spcBef>
                <a:spcPts val="0"/>
              </a:spcBef>
              <a:spcAft>
                <a:spcPts val="0"/>
              </a:spcAft>
              <a:buClr>
                <a:schemeClr val="dk1"/>
              </a:buClr>
              <a:buFont typeface="Arial"/>
              <a:buNone/>
            </a:pPr>
            <a:r>
              <a:rPr lang="en-GB" dirty="0"/>
              <a:t>You could ask the group some questions to begin their thinking, for example:</a:t>
            </a:r>
          </a:p>
          <a:p>
            <a:pPr marL="457200" lvl="0" indent="-317500" algn="l" rtl="0">
              <a:spcBef>
                <a:spcPts val="0"/>
              </a:spcBef>
              <a:spcAft>
                <a:spcPts val="0"/>
              </a:spcAft>
              <a:buSzPts val="1400"/>
              <a:buChar char="●"/>
            </a:pPr>
            <a:r>
              <a:rPr lang="en-GB" dirty="0"/>
              <a:t>How can art be used to send a message such as any of the Commonwealth Games Values?</a:t>
            </a:r>
          </a:p>
          <a:p>
            <a:pPr marL="457200" lvl="0" indent="-317500" algn="l" rtl="0">
              <a:spcBef>
                <a:spcPts val="0"/>
              </a:spcBef>
              <a:spcAft>
                <a:spcPts val="0"/>
              </a:spcAft>
              <a:buSzPts val="1400"/>
              <a:buChar char="●"/>
            </a:pPr>
            <a:r>
              <a:rPr lang="en-GB" dirty="0"/>
              <a:t>What feelings do the Values inspire in you? Are there any colours that represent these feelings?</a:t>
            </a:r>
          </a:p>
          <a:p>
            <a:pPr marL="457200" lvl="0" indent="-317500" algn="l" rtl="0">
              <a:spcBef>
                <a:spcPts val="0"/>
              </a:spcBef>
              <a:spcAft>
                <a:spcPts val="0"/>
              </a:spcAft>
              <a:buSzPts val="1400"/>
              <a:buChar char="●"/>
            </a:pPr>
            <a:r>
              <a:rPr lang="en-GB" dirty="0"/>
              <a:t>Can you think of synonyms (</a:t>
            </a:r>
            <a:r>
              <a:rPr lang="en-GB" sz="1050" dirty="0">
                <a:solidFill>
                  <a:srgbClr val="202124"/>
                </a:solidFill>
                <a:highlight>
                  <a:srgbClr val="FFFFFF"/>
                </a:highlight>
                <a:latin typeface="Arial"/>
                <a:ea typeface="Arial"/>
                <a:cs typeface="Arial"/>
                <a:sym typeface="Arial"/>
              </a:rPr>
              <a:t>a word or phrase that means exactly or nearly the same) </a:t>
            </a:r>
            <a:r>
              <a:rPr lang="en-GB" dirty="0"/>
              <a:t>or examples of the Values? </a:t>
            </a:r>
          </a:p>
        </p:txBody>
      </p:sp>
      <p:sp>
        <p:nvSpPr>
          <p:cNvPr id="4" name="Slide Number Placeholder 3"/>
          <p:cNvSpPr>
            <a:spLocks noGrp="1"/>
          </p:cNvSpPr>
          <p:nvPr>
            <p:ph type="sldNum" sz="quarter" idx="5"/>
          </p:nvPr>
        </p:nvSpPr>
        <p:spPr/>
        <p:txBody>
          <a:bodyPr/>
          <a:lstStyle/>
          <a:p>
            <a:fld id="{E6F6AA10-C973-3F44-AE42-4CC907109B9D}" type="slidenum">
              <a:rPr lang="en-US" smtClean="0"/>
              <a:t>9</a:t>
            </a:fld>
            <a:endParaRPr lang="en-US"/>
          </a:p>
        </p:txBody>
      </p:sp>
    </p:spTree>
    <p:extLst>
      <p:ext uri="{BB962C8B-B14F-4D97-AF65-F5344CB8AC3E}">
        <p14:creationId xmlns:p14="http://schemas.microsoft.com/office/powerpoint/2010/main" val="3357238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Font typeface="Arial"/>
              <a:buNone/>
            </a:pPr>
            <a:r>
              <a:rPr lang="en-GB" b="1" dirty="0"/>
              <a:t>Teacher notes: </a:t>
            </a:r>
          </a:p>
          <a:p>
            <a:pPr marL="0" lvl="0" indent="0" algn="l" rtl="0">
              <a:spcBef>
                <a:spcPts val="0"/>
              </a:spcBef>
              <a:spcAft>
                <a:spcPts val="0"/>
              </a:spcAft>
              <a:buClr>
                <a:schemeClr val="dk1"/>
              </a:buClr>
              <a:buFont typeface="Arial"/>
              <a:buNone/>
            </a:pPr>
            <a:r>
              <a:rPr lang="en-GB" dirty="0"/>
              <a:t>You could ask the group some questions to begin their thinking, for example:</a:t>
            </a:r>
          </a:p>
          <a:p>
            <a:pPr marL="457200" lvl="0" indent="-317500" algn="l" rtl="0">
              <a:spcBef>
                <a:spcPts val="0"/>
              </a:spcBef>
              <a:spcAft>
                <a:spcPts val="0"/>
              </a:spcAft>
              <a:buSzPts val="1400"/>
              <a:buChar char="●"/>
            </a:pPr>
            <a:r>
              <a:rPr lang="en-GB" dirty="0"/>
              <a:t>Can you think about a time you have seen someone demonstrate an example of one of the Values? Can you recreate it in a freeze frame?</a:t>
            </a:r>
          </a:p>
          <a:p>
            <a:pPr marL="457200" lvl="0" indent="-317500" algn="l" rtl="0">
              <a:spcBef>
                <a:spcPts val="0"/>
              </a:spcBef>
              <a:spcAft>
                <a:spcPts val="0"/>
              </a:spcAft>
              <a:buSzPts val="1400"/>
              <a:buChar char="●"/>
            </a:pPr>
            <a:r>
              <a:rPr lang="en-GB" dirty="0"/>
              <a:t>How could you tell a story using the Values? </a:t>
            </a:r>
          </a:p>
          <a:p>
            <a:pPr marL="457200" lvl="0" indent="-317500" algn="l" rtl="0">
              <a:spcBef>
                <a:spcPts val="0"/>
              </a:spcBef>
              <a:spcAft>
                <a:spcPts val="0"/>
              </a:spcAft>
              <a:buSzPts val="1400"/>
              <a:buChar char="●"/>
            </a:pPr>
            <a:r>
              <a:rPr lang="en-GB" dirty="0"/>
              <a:t>What real life examples can you think of that would demonstrate the values and be relatable to others? </a:t>
            </a:r>
          </a:p>
        </p:txBody>
      </p:sp>
      <p:sp>
        <p:nvSpPr>
          <p:cNvPr id="4" name="Slide Number Placeholder 3"/>
          <p:cNvSpPr>
            <a:spLocks noGrp="1"/>
          </p:cNvSpPr>
          <p:nvPr>
            <p:ph type="sldNum" sz="quarter" idx="5"/>
          </p:nvPr>
        </p:nvSpPr>
        <p:spPr/>
        <p:txBody>
          <a:bodyPr/>
          <a:lstStyle/>
          <a:p>
            <a:fld id="{E6F6AA10-C973-3F44-AE42-4CC907109B9D}" type="slidenum">
              <a:rPr lang="en-US" smtClean="0"/>
              <a:t>10</a:t>
            </a:fld>
            <a:endParaRPr lang="en-US"/>
          </a:p>
        </p:txBody>
      </p:sp>
    </p:spTree>
    <p:extLst>
      <p:ext uri="{BB962C8B-B14F-4D97-AF65-F5344CB8AC3E}">
        <p14:creationId xmlns:p14="http://schemas.microsoft.com/office/powerpoint/2010/main" val="3861410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dirty="0"/>
              <a:t>Teacher notes:</a:t>
            </a:r>
          </a:p>
          <a:p>
            <a:pPr marL="0" lvl="0" indent="0" algn="l" rtl="0">
              <a:spcBef>
                <a:spcPts val="0"/>
              </a:spcBef>
              <a:spcAft>
                <a:spcPts val="0"/>
              </a:spcAft>
              <a:buNone/>
            </a:pPr>
            <a:r>
              <a:rPr lang="en-GB" dirty="0"/>
              <a:t>Terms and conditions apply: </a:t>
            </a:r>
            <a:r>
              <a:rPr lang="en-GB" u="sng" dirty="0">
                <a:solidFill>
                  <a:schemeClr val="hlink"/>
                </a:solidFill>
                <a:hlinkClick r:id="rId3"/>
              </a:rPr>
              <a:t>https://www.birmingham2022.com/terms-and-conditions/btp-festival-resources</a:t>
            </a:r>
            <a:r>
              <a:rPr lang="en-GB" dirty="0"/>
              <a:t> </a:t>
            </a:r>
          </a:p>
          <a:p>
            <a:pPr marL="0" lvl="0" indent="0" algn="l" rtl="0">
              <a:spcBef>
                <a:spcPts val="0"/>
              </a:spcBef>
              <a:spcAft>
                <a:spcPts val="0"/>
              </a:spcAft>
              <a:buNone/>
            </a:pPr>
            <a:r>
              <a:rPr lang="en-GB" dirty="0"/>
              <a:t>Share on </a:t>
            </a:r>
            <a:r>
              <a:rPr lang="en-GB" dirty="0">
                <a:highlight>
                  <a:srgbClr val="F1F1F1"/>
                </a:highlight>
                <a:latin typeface="Arial"/>
                <a:ea typeface="Arial"/>
                <a:cs typeface="Arial"/>
                <a:sym typeface="Arial"/>
              </a:rPr>
              <a:t>Facebook, Twitter, Instagram, </a:t>
            </a:r>
            <a:r>
              <a:rPr lang="en-GB" dirty="0" err="1">
                <a:highlight>
                  <a:srgbClr val="F1F1F1"/>
                </a:highlight>
                <a:latin typeface="Arial"/>
                <a:ea typeface="Arial"/>
                <a:cs typeface="Arial"/>
                <a:sym typeface="Arial"/>
              </a:rPr>
              <a:t>TikTok</a:t>
            </a:r>
            <a:r>
              <a:rPr lang="en-GB" dirty="0">
                <a:highlight>
                  <a:srgbClr val="F1F1F1"/>
                </a:highlight>
                <a:latin typeface="Arial"/>
                <a:ea typeface="Arial"/>
                <a:cs typeface="Arial"/>
                <a:sym typeface="Arial"/>
              </a:rPr>
              <a:t> and/or LinkedIn.</a:t>
            </a:r>
          </a:p>
          <a:p>
            <a:pPr marL="0" lvl="0" indent="0" algn="l" rtl="0">
              <a:spcBef>
                <a:spcPts val="0"/>
              </a:spcBef>
              <a:spcAft>
                <a:spcPts val="0"/>
              </a:spcAft>
              <a:buNone/>
            </a:pPr>
            <a:endParaRPr lang="en-GB" dirty="0">
              <a:highlight>
                <a:srgbClr val="F1F1F1"/>
              </a:highlight>
              <a:latin typeface="Arial"/>
              <a:ea typeface="Arial"/>
              <a:cs typeface="Arial"/>
              <a:sym typeface="Arial"/>
            </a:endParaRPr>
          </a:p>
          <a:p>
            <a:pPr marL="0" lvl="0" indent="0" algn="l" rtl="0">
              <a:spcBef>
                <a:spcPts val="0"/>
              </a:spcBef>
              <a:spcAft>
                <a:spcPts val="0"/>
              </a:spcAft>
              <a:buNone/>
            </a:pPr>
            <a:r>
              <a:rPr lang="en-GB" dirty="0">
                <a:highlight>
                  <a:srgbClr val="F1F1F1"/>
                </a:highlight>
                <a:latin typeface="Arial"/>
                <a:ea typeface="Arial"/>
                <a:cs typeface="Arial"/>
                <a:sym typeface="Arial"/>
              </a:rPr>
              <a:t>You could create a class display board for any art or literary entries or create a presentation afternoon for entries in your class. Or even share as a school the creative responses with an assembly for parents to see, too. </a:t>
            </a:r>
          </a:p>
          <a:p>
            <a:pPr marL="0" lvl="0" indent="0" algn="l" rtl="0">
              <a:spcBef>
                <a:spcPts val="0"/>
              </a:spcBef>
              <a:spcAft>
                <a:spcPts val="0"/>
              </a:spcAft>
              <a:buNone/>
            </a:pPr>
            <a:endParaRPr lang="en-GB" dirty="0">
              <a:highlight>
                <a:srgbClr val="F1F1F1"/>
              </a:highlight>
              <a:latin typeface="Arial"/>
              <a:cs typeface="Arial"/>
              <a:sym typeface="Arial"/>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11</a:t>
            </a:fld>
            <a:endParaRPr lang="en-US"/>
          </a:p>
        </p:txBody>
      </p:sp>
    </p:spTree>
    <p:extLst>
      <p:ext uri="{BB962C8B-B14F-4D97-AF65-F5344CB8AC3E}">
        <p14:creationId xmlns:p14="http://schemas.microsoft.com/office/powerpoint/2010/main" val="46725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highlight>
                <a:srgbClr val="F1F1F1"/>
              </a:highlight>
              <a:latin typeface="Arial"/>
              <a:cs typeface="Arial"/>
              <a:sym typeface="Arial"/>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12</a:t>
            </a:fld>
            <a:endParaRPr lang="en-US"/>
          </a:p>
        </p:txBody>
      </p:sp>
    </p:spTree>
    <p:extLst>
      <p:ext uri="{BB962C8B-B14F-4D97-AF65-F5344CB8AC3E}">
        <p14:creationId xmlns:p14="http://schemas.microsoft.com/office/powerpoint/2010/main" val="3125675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78615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53446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1120438"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1120438"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F1B7580-83A4-7A47-A5DF-8185E5AEC82F}"/>
              </a:ext>
            </a:extLst>
          </p:cNvPr>
          <p:cNvSpPr>
            <a:spLocks noGrp="1"/>
          </p:cNvSpPr>
          <p:nvPr>
            <p:ph idx="19"/>
          </p:nvPr>
        </p:nvSpPr>
        <p:spPr>
          <a:xfrm>
            <a:off x="3258260"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C9A317D0-9373-DA42-BC71-49D62330009F}"/>
              </a:ext>
            </a:extLst>
          </p:cNvPr>
          <p:cNvSpPr>
            <a:spLocks noGrp="1"/>
          </p:cNvSpPr>
          <p:nvPr>
            <p:ph idx="20"/>
          </p:nvPr>
        </p:nvSpPr>
        <p:spPr>
          <a:xfrm>
            <a:off x="3258260"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396082"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396082"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1120438"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9BB40EC-2708-784D-AE49-F6B391DDD1C6}"/>
              </a:ext>
            </a:extLst>
          </p:cNvPr>
          <p:cNvSpPr>
            <a:spLocks noGrp="1"/>
          </p:cNvSpPr>
          <p:nvPr>
            <p:ph idx="24"/>
          </p:nvPr>
        </p:nvSpPr>
        <p:spPr>
          <a:xfrm>
            <a:off x="3258260"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396082" y="5191233"/>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75098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932180" y="293130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932180" y="359842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207824" y="2937324"/>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207824" y="359842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932180" y="426554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207824" y="442504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72BB99F6-49F9-1A4F-889E-F171BE8A7073}"/>
              </a:ext>
            </a:extLst>
          </p:cNvPr>
          <p:cNvSpPr>
            <a:spLocks noGrp="1"/>
          </p:cNvSpPr>
          <p:nvPr>
            <p:ph idx="26" hasCustomPrompt="1"/>
          </p:nvPr>
        </p:nvSpPr>
        <p:spPr>
          <a:xfrm>
            <a:off x="3429000" y="2693539"/>
            <a:ext cx="1118770" cy="1007974"/>
          </a:xfrm>
        </p:spPr>
        <p:txBody>
          <a:bodyPr>
            <a:noAutofit/>
          </a:bodyPr>
          <a:lstStyle>
            <a:lvl1pPr marL="0" indent="0">
              <a:buNone/>
              <a:defRPr sz="15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a:t>
            </a:r>
          </a:p>
        </p:txBody>
      </p:sp>
      <p:sp>
        <p:nvSpPr>
          <p:cNvPr id="19" name="Content Placeholder 2">
            <a:extLst>
              <a:ext uri="{FF2B5EF4-FFF2-40B4-BE49-F238E27FC236}">
                <a16:creationId xmlns:a16="http://schemas.microsoft.com/office/drawing/2014/main" id="{B568839C-827E-7E48-8928-B98BC7405404}"/>
              </a:ext>
            </a:extLst>
          </p:cNvPr>
          <p:cNvSpPr>
            <a:spLocks noGrp="1"/>
          </p:cNvSpPr>
          <p:nvPr>
            <p:ph idx="27"/>
          </p:nvPr>
        </p:nvSpPr>
        <p:spPr>
          <a:xfrm>
            <a:off x="3087932" y="4654508"/>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3" name="Content Placeholder 2">
            <a:extLst>
              <a:ext uri="{FF2B5EF4-FFF2-40B4-BE49-F238E27FC236}">
                <a16:creationId xmlns:a16="http://schemas.microsoft.com/office/drawing/2014/main" id="{FAD53C68-1828-D846-80CC-558FED17A73A}"/>
              </a:ext>
            </a:extLst>
          </p:cNvPr>
          <p:cNvSpPr>
            <a:spLocks noGrp="1"/>
          </p:cNvSpPr>
          <p:nvPr>
            <p:ph idx="28"/>
          </p:nvPr>
        </p:nvSpPr>
        <p:spPr>
          <a:xfrm>
            <a:off x="932180" y="5354663"/>
            <a:ext cx="5916731"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489640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8" name="Content Placeholder 2">
            <a:extLst>
              <a:ext uri="{FF2B5EF4-FFF2-40B4-BE49-F238E27FC236}">
                <a16:creationId xmlns:a16="http://schemas.microsoft.com/office/drawing/2014/main" id="{C837BDBF-D8B7-D845-9DED-4AE38166E2D6}"/>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489691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0978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09784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744414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1788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89256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46369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78072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72180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0591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3587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21095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370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4241684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6" name="Content Placeholder 2">
            <a:extLst>
              <a:ext uri="{FF2B5EF4-FFF2-40B4-BE49-F238E27FC236}">
                <a16:creationId xmlns:a16="http://schemas.microsoft.com/office/drawing/2014/main" id="{6A945947-CCB2-B04C-9ADE-BA6B9BD1A138}"/>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8F140890-8A82-3A48-9D5B-37F381BC6D5E}"/>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4659167-7EEA-8446-87CF-BD1DA4A9AE40}"/>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996610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1120438"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1120438"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F1B7580-83A4-7A47-A5DF-8185E5AEC82F}"/>
              </a:ext>
            </a:extLst>
          </p:cNvPr>
          <p:cNvSpPr>
            <a:spLocks noGrp="1"/>
          </p:cNvSpPr>
          <p:nvPr>
            <p:ph idx="19"/>
          </p:nvPr>
        </p:nvSpPr>
        <p:spPr>
          <a:xfrm>
            <a:off x="3258260"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C9A317D0-9373-DA42-BC71-49D62330009F}"/>
              </a:ext>
            </a:extLst>
          </p:cNvPr>
          <p:cNvSpPr>
            <a:spLocks noGrp="1"/>
          </p:cNvSpPr>
          <p:nvPr>
            <p:ph idx="20"/>
          </p:nvPr>
        </p:nvSpPr>
        <p:spPr>
          <a:xfrm>
            <a:off x="3258260"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396082"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396082"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1120438"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9BB40EC-2708-784D-AE49-F6B391DDD1C6}"/>
              </a:ext>
            </a:extLst>
          </p:cNvPr>
          <p:cNvSpPr>
            <a:spLocks noGrp="1"/>
          </p:cNvSpPr>
          <p:nvPr>
            <p:ph idx="24"/>
          </p:nvPr>
        </p:nvSpPr>
        <p:spPr>
          <a:xfrm>
            <a:off x="3258260"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396082" y="5191233"/>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4003908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8" name="Content Placeholder 2">
            <a:extLst>
              <a:ext uri="{FF2B5EF4-FFF2-40B4-BE49-F238E27FC236}">
                <a16:creationId xmlns:a16="http://schemas.microsoft.com/office/drawing/2014/main" id="{C837BDBF-D8B7-D845-9DED-4AE38166E2D6}"/>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9270033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750527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747872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580637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271825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30599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6263394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750876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252041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41859061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758322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002258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846027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348986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6" name="Content Placeholder 2">
            <a:extLst>
              <a:ext uri="{FF2B5EF4-FFF2-40B4-BE49-F238E27FC236}">
                <a16:creationId xmlns:a16="http://schemas.microsoft.com/office/drawing/2014/main" id="{6A945947-CCB2-B04C-9ADE-BA6B9BD1A138}"/>
              </a:ext>
            </a:extLst>
          </p:cNvPr>
          <p:cNvSpPr>
            <a:spLocks noGrp="1"/>
          </p:cNvSpPr>
          <p:nvPr>
            <p:ph idx="1"/>
          </p:nvPr>
        </p:nvSpPr>
        <p:spPr>
          <a:xfrm>
            <a:off x="6266180" y="11832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8F140890-8A82-3A48-9D5B-37F381BC6D5E}"/>
              </a:ext>
            </a:extLst>
          </p:cNvPr>
          <p:cNvSpPr>
            <a:spLocks noGrp="1"/>
          </p:cNvSpPr>
          <p:nvPr>
            <p:ph idx="14"/>
          </p:nvPr>
        </p:nvSpPr>
        <p:spPr>
          <a:xfrm>
            <a:off x="6266180" y="28025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4659167-7EEA-8446-87CF-BD1DA4A9AE40}"/>
              </a:ext>
            </a:extLst>
          </p:cNvPr>
          <p:cNvSpPr>
            <a:spLocks noGrp="1"/>
          </p:cNvSpPr>
          <p:nvPr>
            <p:ph idx="15"/>
          </p:nvPr>
        </p:nvSpPr>
        <p:spPr>
          <a:xfrm>
            <a:off x="6266182" y="19859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4925701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1120438"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1120438"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F1B7580-83A4-7A47-A5DF-8185E5AEC82F}"/>
              </a:ext>
            </a:extLst>
          </p:cNvPr>
          <p:cNvSpPr>
            <a:spLocks noGrp="1"/>
          </p:cNvSpPr>
          <p:nvPr>
            <p:ph idx="19"/>
          </p:nvPr>
        </p:nvSpPr>
        <p:spPr>
          <a:xfrm>
            <a:off x="3258260"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C9A317D0-9373-DA42-BC71-49D62330009F}"/>
              </a:ext>
            </a:extLst>
          </p:cNvPr>
          <p:cNvSpPr>
            <a:spLocks noGrp="1"/>
          </p:cNvSpPr>
          <p:nvPr>
            <p:ph idx="20"/>
          </p:nvPr>
        </p:nvSpPr>
        <p:spPr>
          <a:xfrm>
            <a:off x="3258260"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396082"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396082"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1120438"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9BB40EC-2708-784D-AE49-F6B391DDD1C6}"/>
              </a:ext>
            </a:extLst>
          </p:cNvPr>
          <p:cNvSpPr>
            <a:spLocks noGrp="1"/>
          </p:cNvSpPr>
          <p:nvPr>
            <p:ph idx="24"/>
          </p:nvPr>
        </p:nvSpPr>
        <p:spPr>
          <a:xfrm>
            <a:off x="3258260"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396082" y="5191233"/>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520719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8" name="Content Placeholder 2">
            <a:extLst>
              <a:ext uri="{FF2B5EF4-FFF2-40B4-BE49-F238E27FC236}">
                <a16:creationId xmlns:a16="http://schemas.microsoft.com/office/drawing/2014/main" id="{C837BDBF-D8B7-D845-9DED-4AE38166E2D6}"/>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011682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5269465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950014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8922624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4213524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083315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3267786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044760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5120813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405242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453878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261258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710665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32180" y="554055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2029261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99194D44-3AEC-CD41-92D7-C51AE321B857}"/>
              </a:ext>
            </a:extLst>
          </p:cNvPr>
          <p:cNvSpPr>
            <a:spLocks noGrp="1"/>
          </p:cNvSpPr>
          <p:nvPr>
            <p:ph idx="18"/>
          </p:nvPr>
        </p:nvSpPr>
        <p:spPr>
          <a:xfrm>
            <a:off x="3305266"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7D3D6433-7898-2143-8220-4F7A63699CCD}"/>
              </a:ext>
            </a:extLst>
          </p:cNvPr>
          <p:cNvSpPr>
            <a:spLocks noGrp="1"/>
          </p:cNvSpPr>
          <p:nvPr>
            <p:ph idx="19"/>
          </p:nvPr>
        </p:nvSpPr>
        <p:spPr>
          <a:xfrm>
            <a:off x="3305266"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82846DDC-3BC4-CE43-9FB8-658278902A9F}"/>
              </a:ext>
            </a:extLst>
          </p:cNvPr>
          <p:cNvSpPr>
            <a:spLocks noGrp="1"/>
          </p:cNvSpPr>
          <p:nvPr>
            <p:ph idx="20"/>
          </p:nvPr>
        </p:nvSpPr>
        <p:spPr>
          <a:xfrm>
            <a:off x="3305266"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AC58026B-D5A3-034B-86AC-A54618DAE75B}"/>
              </a:ext>
            </a:extLst>
          </p:cNvPr>
          <p:cNvSpPr>
            <a:spLocks noGrp="1"/>
          </p:cNvSpPr>
          <p:nvPr>
            <p:ph idx="21"/>
          </p:nvPr>
        </p:nvSpPr>
        <p:spPr>
          <a:xfrm>
            <a:off x="3305266"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6" name="Content Placeholder 2">
            <a:extLst>
              <a:ext uri="{FF2B5EF4-FFF2-40B4-BE49-F238E27FC236}">
                <a16:creationId xmlns:a16="http://schemas.microsoft.com/office/drawing/2014/main" id="{022B9B6A-8E96-1F49-A37A-5C0F116A6C3E}"/>
              </a:ext>
            </a:extLst>
          </p:cNvPr>
          <p:cNvSpPr>
            <a:spLocks noGrp="1"/>
          </p:cNvSpPr>
          <p:nvPr>
            <p:ph idx="22"/>
          </p:nvPr>
        </p:nvSpPr>
        <p:spPr>
          <a:xfrm>
            <a:off x="5678352"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7" name="Content Placeholder 2">
            <a:extLst>
              <a:ext uri="{FF2B5EF4-FFF2-40B4-BE49-F238E27FC236}">
                <a16:creationId xmlns:a16="http://schemas.microsoft.com/office/drawing/2014/main" id="{8D70A679-28A0-0848-90AF-3F627769C0BD}"/>
              </a:ext>
            </a:extLst>
          </p:cNvPr>
          <p:cNvSpPr>
            <a:spLocks noGrp="1"/>
          </p:cNvSpPr>
          <p:nvPr>
            <p:ph idx="23"/>
          </p:nvPr>
        </p:nvSpPr>
        <p:spPr>
          <a:xfrm>
            <a:off x="5678352"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1F615848-5F58-7D41-8D00-8D7AAB481734}"/>
              </a:ext>
            </a:extLst>
          </p:cNvPr>
          <p:cNvSpPr>
            <a:spLocks noGrp="1"/>
          </p:cNvSpPr>
          <p:nvPr>
            <p:ph idx="24"/>
          </p:nvPr>
        </p:nvSpPr>
        <p:spPr>
          <a:xfrm>
            <a:off x="5678352"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9" name="Content Placeholder 2">
            <a:extLst>
              <a:ext uri="{FF2B5EF4-FFF2-40B4-BE49-F238E27FC236}">
                <a16:creationId xmlns:a16="http://schemas.microsoft.com/office/drawing/2014/main" id="{1BFE133B-AFD7-3443-9450-0CBE8778505F}"/>
              </a:ext>
            </a:extLst>
          </p:cNvPr>
          <p:cNvSpPr>
            <a:spLocks noGrp="1"/>
          </p:cNvSpPr>
          <p:nvPr>
            <p:ph idx="25"/>
          </p:nvPr>
        </p:nvSpPr>
        <p:spPr>
          <a:xfrm>
            <a:off x="5678352"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2239026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2041305"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3" name="Google Shape;339;p14">
            <a:extLst>
              <a:ext uri="{FF2B5EF4-FFF2-40B4-BE49-F238E27FC236}">
                <a16:creationId xmlns:a16="http://schemas.microsoft.com/office/drawing/2014/main" id="{548F5930-666F-AA41-9E7D-5850A5CBC411}"/>
              </a:ext>
            </a:extLst>
          </p:cNvPr>
          <p:cNvSpPr/>
          <p:nvPr userDrawn="1"/>
        </p:nvSpPr>
        <p:spPr>
          <a:xfrm>
            <a:off x="7005803" y="1108571"/>
            <a:ext cx="4075955" cy="3527689"/>
          </a:xfrm>
          <a:prstGeom prst="hexagon">
            <a:avLst>
              <a:gd name="adj" fmla="val 25000"/>
              <a:gd name="vf" fmla="val 115470"/>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panose="020B0604020202020204" pitchFamily="34" charset="0"/>
              <a:ea typeface="Calibri"/>
              <a:cs typeface="Arial" panose="020B0604020202020204" pitchFamily="34" charset="0"/>
              <a:sym typeface="Calibri"/>
            </a:endParaRPr>
          </a:p>
        </p:txBody>
      </p:sp>
      <p:cxnSp>
        <p:nvCxnSpPr>
          <p:cNvPr id="24" name="Google Shape;340;p14">
            <a:extLst>
              <a:ext uri="{FF2B5EF4-FFF2-40B4-BE49-F238E27FC236}">
                <a16:creationId xmlns:a16="http://schemas.microsoft.com/office/drawing/2014/main" id="{58875CF6-C083-D040-8AC1-D20B505DD7F8}"/>
              </a:ext>
            </a:extLst>
          </p:cNvPr>
          <p:cNvCxnSpPr>
            <a:stCxn id="23" idx="4"/>
            <a:endCxn id="23" idx="1"/>
          </p:cNvCxnSpPr>
          <p:nvPr userDrawn="1"/>
        </p:nvCxnSpPr>
        <p:spPr>
          <a:xfrm>
            <a:off x="7887725"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25" name="Google Shape;341;p14">
            <a:extLst>
              <a:ext uri="{FF2B5EF4-FFF2-40B4-BE49-F238E27FC236}">
                <a16:creationId xmlns:a16="http://schemas.microsoft.com/office/drawing/2014/main" id="{F2CBD268-496A-024A-8303-EF281DA74D31}"/>
              </a:ext>
            </a:extLst>
          </p:cNvPr>
          <p:cNvCxnSpPr>
            <a:stCxn id="23" idx="5"/>
            <a:endCxn id="23" idx="2"/>
          </p:cNvCxnSpPr>
          <p:nvPr userDrawn="1"/>
        </p:nvCxnSpPr>
        <p:spPr>
          <a:xfrm flipH="1">
            <a:off x="7887736"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30" name="Google Shape;342;p14">
            <a:extLst>
              <a:ext uri="{FF2B5EF4-FFF2-40B4-BE49-F238E27FC236}">
                <a16:creationId xmlns:a16="http://schemas.microsoft.com/office/drawing/2014/main" id="{AD6732A0-BFE3-4943-A254-289348088B7D}"/>
              </a:ext>
            </a:extLst>
          </p:cNvPr>
          <p:cNvCxnSpPr>
            <a:stCxn id="23" idx="3"/>
            <a:endCxn id="23" idx="0"/>
          </p:cNvCxnSpPr>
          <p:nvPr userDrawn="1"/>
        </p:nvCxnSpPr>
        <p:spPr>
          <a:xfrm>
            <a:off x="7005803" y="2872416"/>
            <a:ext cx="4076100" cy="0"/>
          </a:xfrm>
          <a:prstGeom prst="straightConnector1">
            <a:avLst/>
          </a:prstGeom>
          <a:noFill/>
          <a:ln w="28575" cap="flat" cmpd="sng">
            <a:solidFill>
              <a:schemeClr val="dk1"/>
            </a:solidFill>
            <a:prstDash val="solid"/>
            <a:miter lim="800000"/>
            <a:headEnd type="none" w="sm" len="sm"/>
            <a:tailEnd type="none" w="sm" len="sm"/>
          </a:ln>
        </p:spPr>
      </p:cxnSp>
      <p:sp>
        <p:nvSpPr>
          <p:cNvPr id="35" name="Content Placeholder 2">
            <a:extLst>
              <a:ext uri="{FF2B5EF4-FFF2-40B4-BE49-F238E27FC236}">
                <a16:creationId xmlns:a16="http://schemas.microsoft.com/office/drawing/2014/main" id="{3C0F3DF0-BC03-3344-A24A-75178265C841}"/>
              </a:ext>
            </a:extLst>
          </p:cNvPr>
          <p:cNvSpPr>
            <a:spLocks noGrp="1"/>
          </p:cNvSpPr>
          <p:nvPr>
            <p:ph idx="15"/>
          </p:nvPr>
        </p:nvSpPr>
        <p:spPr>
          <a:xfrm>
            <a:off x="4349451"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8CBA5AEC-CCEF-AD43-B590-FAFE6CD95931}"/>
              </a:ext>
            </a:extLst>
          </p:cNvPr>
          <p:cNvSpPr>
            <a:spLocks noGrp="1"/>
          </p:cNvSpPr>
          <p:nvPr>
            <p:ph idx="16"/>
          </p:nvPr>
        </p:nvSpPr>
        <p:spPr>
          <a:xfrm>
            <a:off x="932181"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D05F70EE-23E1-B640-A249-3FD42BAB9073}"/>
              </a:ext>
            </a:extLst>
          </p:cNvPr>
          <p:cNvSpPr>
            <a:spLocks noGrp="1"/>
          </p:cNvSpPr>
          <p:nvPr>
            <p:ph idx="17"/>
          </p:nvPr>
        </p:nvSpPr>
        <p:spPr>
          <a:xfrm>
            <a:off x="3213083"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954C2D5B-ACE4-6148-825D-B48E8DF2D8D9}"/>
              </a:ext>
            </a:extLst>
          </p:cNvPr>
          <p:cNvSpPr>
            <a:spLocks noGrp="1"/>
          </p:cNvSpPr>
          <p:nvPr>
            <p:ph idx="18"/>
          </p:nvPr>
        </p:nvSpPr>
        <p:spPr>
          <a:xfrm>
            <a:off x="5493985"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D9D26C40-D204-0D40-962D-D6B260F8F54A}"/>
              </a:ext>
            </a:extLst>
          </p:cNvPr>
          <p:cNvSpPr>
            <a:spLocks noGrp="1"/>
          </p:cNvSpPr>
          <p:nvPr>
            <p:ph idx="19"/>
          </p:nvPr>
        </p:nvSpPr>
        <p:spPr>
          <a:xfrm>
            <a:off x="8362289" y="126274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0" name="Content Placeholder 2">
            <a:extLst>
              <a:ext uri="{FF2B5EF4-FFF2-40B4-BE49-F238E27FC236}">
                <a16:creationId xmlns:a16="http://schemas.microsoft.com/office/drawing/2014/main" id="{271D5AAA-01D3-2749-BC13-B56F7D321D33}"/>
              </a:ext>
            </a:extLst>
          </p:cNvPr>
          <p:cNvSpPr>
            <a:spLocks noGrp="1"/>
          </p:cNvSpPr>
          <p:nvPr>
            <p:ph idx="20"/>
          </p:nvPr>
        </p:nvSpPr>
        <p:spPr>
          <a:xfrm>
            <a:off x="9667164" y="1945804"/>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85242CAC-01AA-BE4B-850A-9D5F83D43980}"/>
              </a:ext>
            </a:extLst>
          </p:cNvPr>
          <p:cNvSpPr>
            <a:spLocks noGrp="1"/>
          </p:cNvSpPr>
          <p:nvPr>
            <p:ph idx="21"/>
          </p:nvPr>
        </p:nvSpPr>
        <p:spPr>
          <a:xfrm>
            <a:off x="962674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04D2B290-9350-684B-BB39-E56443FF0246}"/>
              </a:ext>
            </a:extLst>
          </p:cNvPr>
          <p:cNvSpPr>
            <a:spLocks noGrp="1"/>
          </p:cNvSpPr>
          <p:nvPr>
            <p:ph idx="22"/>
          </p:nvPr>
        </p:nvSpPr>
        <p:spPr>
          <a:xfrm>
            <a:off x="8440936" y="355548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3" name="Content Placeholder 2">
            <a:extLst>
              <a:ext uri="{FF2B5EF4-FFF2-40B4-BE49-F238E27FC236}">
                <a16:creationId xmlns:a16="http://schemas.microsoft.com/office/drawing/2014/main" id="{FB94A836-3C16-9F4D-9FED-56DDD4564EE9}"/>
              </a:ext>
            </a:extLst>
          </p:cNvPr>
          <p:cNvSpPr>
            <a:spLocks noGrp="1"/>
          </p:cNvSpPr>
          <p:nvPr>
            <p:ph idx="23"/>
          </p:nvPr>
        </p:nvSpPr>
        <p:spPr>
          <a:xfrm>
            <a:off x="734881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4" name="Content Placeholder 2">
            <a:extLst>
              <a:ext uri="{FF2B5EF4-FFF2-40B4-BE49-F238E27FC236}">
                <a16:creationId xmlns:a16="http://schemas.microsoft.com/office/drawing/2014/main" id="{5F3F7128-15C2-7646-A88C-F691BE464808}"/>
              </a:ext>
            </a:extLst>
          </p:cNvPr>
          <p:cNvSpPr>
            <a:spLocks noGrp="1"/>
          </p:cNvSpPr>
          <p:nvPr>
            <p:ph idx="24"/>
          </p:nvPr>
        </p:nvSpPr>
        <p:spPr>
          <a:xfrm>
            <a:off x="7389234" y="203602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727160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3113488" y="4500401"/>
            <a:ext cx="2291788" cy="89115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49819" y="3595294"/>
            <a:ext cx="232359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5022140" y="3488580"/>
            <a:ext cx="2311771"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6889867" y="4410744"/>
            <a:ext cx="2350275"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062413" y="3387598"/>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D61C0CE7-F8C6-DF4D-8869-4034AD18AC5D}"/>
              </a:ext>
            </a:extLst>
          </p:cNvPr>
          <p:cNvSpPr>
            <a:spLocks noGrp="1"/>
          </p:cNvSpPr>
          <p:nvPr>
            <p:ph idx="19"/>
          </p:nvPr>
        </p:nvSpPr>
        <p:spPr>
          <a:xfrm>
            <a:off x="7633502" y="1049055"/>
            <a:ext cx="3434806" cy="8392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3297040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6779182" y="800972"/>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88292" y="2550871"/>
            <a:ext cx="1721483" cy="469954"/>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2787010" y="3549970"/>
            <a:ext cx="191944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4544647"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6241505" y="3549970"/>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1251333" y="4400737"/>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Content Placeholder 2">
            <a:extLst>
              <a:ext uri="{FF2B5EF4-FFF2-40B4-BE49-F238E27FC236}">
                <a16:creationId xmlns:a16="http://schemas.microsoft.com/office/drawing/2014/main" id="{10BEBF8F-183F-D645-A331-E80D733AA58F}"/>
              </a:ext>
            </a:extLst>
          </p:cNvPr>
          <p:cNvSpPr>
            <a:spLocks noGrp="1"/>
          </p:cNvSpPr>
          <p:nvPr>
            <p:ph idx="20"/>
          </p:nvPr>
        </p:nvSpPr>
        <p:spPr>
          <a:xfrm>
            <a:off x="7887784"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3" name="Content Placeholder 2">
            <a:extLst>
              <a:ext uri="{FF2B5EF4-FFF2-40B4-BE49-F238E27FC236}">
                <a16:creationId xmlns:a16="http://schemas.microsoft.com/office/drawing/2014/main" id="{C80333CA-35E7-C943-A687-68E990A7DCC0}"/>
              </a:ext>
            </a:extLst>
          </p:cNvPr>
          <p:cNvSpPr>
            <a:spLocks noGrp="1"/>
          </p:cNvSpPr>
          <p:nvPr>
            <p:ph idx="21"/>
          </p:nvPr>
        </p:nvSpPr>
        <p:spPr>
          <a:xfrm>
            <a:off x="7875337" y="4400737"/>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682A6079-E301-B846-8CBA-A6DBE1EDBA79}"/>
              </a:ext>
            </a:extLst>
          </p:cNvPr>
          <p:cNvSpPr>
            <a:spLocks noGrp="1"/>
          </p:cNvSpPr>
          <p:nvPr>
            <p:ph idx="22"/>
          </p:nvPr>
        </p:nvSpPr>
        <p:spPr>
          <a:xfrm>
            <a:off x="4628573" y="4375811"/>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0349849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41600282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224681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38484338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8477432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161429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153148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737032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4787131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3546711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5065047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1908523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021811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8581988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81477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9401754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9290677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6363989"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6363989"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741922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32180" y="554055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9696121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99194D44-3AEC-CD41-92D7-C51AE321B857}"/>
              </a:ext>
            </a:extLst>
          </p:cNvPr>
          <p:cNvSpPr>
            <a:spLocks noGrp="1"/>
          </p:cNvSpPr>
          <p:nvPr>
            <p:ph idx="18"/>
          </p:nvPr>
        </p:nvSpPr>
        <p:spPr>
          <a:xfrm>
            <a:off x="3305266"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7D3D6433-7898-2143-8220-4F7A63699CCD}"/>
              </a:ext>
            </a:extLst>
          </p:cNvPr>
          <p:cNvSpPr>
            <a:spLocks noGrp="1"/>
          </p:cNvSpPr>
          <p:nvPr>
            <p:ph idx="19"/>
          </p:nvPr>
        </p:nvSpPr>
        <p:spPr>
          <a:xfrm>
            <a:off x="3305266"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82846DDC-3BC4-CE43-9FB8-658278902A9F}"/>
              </a:ext>
            </a:extLst>
          </p:cNvPr>
          <p:cNvSpPr>
            <a:spLocks noGrp="1"/>
          </p:cNvSpPr>
          <p:nvPr>
            <p:ph idx="20"/>
          </p:nvPr>
        </p:nvSpPr>
        <p:spPr>
          <a:xfrm>
            <a:off x="3305266"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AC58026B-D5A3-034B-86AC-A54618DAE75B}"/>
              </a:ext>
            </a:extLst>
          </p:cNvPr>
          <p:cNvSpPr>
            <a:spLocks noGrp="1"/>
          </p:cNvSpPr>
          <p:nvPr>
            <p:ph idx="21"/>
          </p:nvPr>
        </p:nvSpPr>
        <p:spPr>
          <a:xfrm>
            <a:off x="3305266"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6" name="Content Placeholder 2">
            <a:extLst>
              <a:ext uri="{FF2B5EF4-FFF2-40B4-BE49-F238E27FC236}">
                <a16:creationId xmlns:a16="http://schemas.microsoft.com/office/drawing/2014/main" id="{022B9B6A-8E96-1F49-A37A-5C0F116A6C3E}"/>
              </a:ext>
            </a:extLst>
          </p:cNvPr>
          <p:cNvSpPr>
            <a:spLocks noGrp="1"/>
          </p:cNvSpPr>
          <p:nvPr>
            <p:ph idx="22"/>
          </p:nvPr>
        </p:nvSpPr>
        <p:spPr>
          <a:xfrm>
            <a:off x="5678352"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7" name="Content Placeholder 2">
            <a:extLst>
              <a:ext uri="{FF2B5EF4-FFF2-40B4-BE49-F238E27FC236}">
                <a16:creationId xmlns:a16="http://schemas.microsoft.com/office/drawing/2014/main" id="{8D70A679-28A0-0848-90AF-3F627769C0BD}"/>
              </a:ext>
            </a:extLst>
          </p:cNvPr>
          <p:cNvSpPr>
            <a:spLocks noGrp="1"/>
          </p:cNvSpPr>
          <p:nvPr>
            <p:ph idx="23"/>
          </p:nvPr>
        </p:nvSpPr>
        <p:spPr>
          <a:xfrm>
            <a:off x="5678352"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1F615848-5F58-7D41-8D00-8D7AAB481734}"/>
              </a:ext>
            </a:extLst>
          </p:cNvPr>
          <p:cNvSpPr>
            <a:spLocks noGrp="1"/>
          </p:cNvSpPr>
          <p:nvPr>
            <p:ph idx="24"/>
          </p:nvPr>
        </p:nvSpPr>
        <p:spPr>
          <a:xfrm>
            <a:off x="5678352"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9" name="Content Placeholder 2">
            <a:extLst>
              <a:ext uri="{FF2B5EF4-FFF2-40B4-BE49-F238E27FC236}">
                <a16:creationId xmlns:a16="http://schemas.microsoft.com/office/drawing/2014/main" id="{1BFE133B-AFD7-3443-9450-0CBE8778505F}"/>
              </a:ext>
            </a:extLst>
          </p:cNvPr>
          <p:cNvSpPr>
            <a:spLocks noGrp="1"/>
          </p:cNvSpPr>
          <p:nvPr>
            <p:ph idx="25"/>
          </p:nvPr>
        </p:nvSpPr>
        <p:spPr>
          <a:xfrm>
            <a:off x="5678352"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5940459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2041305"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3" name="Google Shape;339;p14">
            <a:extLst>
              <a:ext uri="{FF2B5EF4-FFF2-40B4-BE49-F238E27FC236}">
                <a16:creationId xmlns:a16="http://schemas.microsoft.com/office/drawing/2014/main" id="{548F5930-666F-AA41-9E7D-5850A5CBC411}"/>
              </a:ext>
            </a:extLst>
          </p:cNvPr>
          <p:cNvSpPr/>
          <p:nvPr userDrawn="1"/>
        </p:nvSpPr>
        <p:spPr>
          <a:xfrm>
            <a:off x="7005803" y="1108571"/>
            <a:ext cx="4075955" cy="3527689"/>
          </a:xfrm>
          <a:prstGeom prst="hexagon">
            <a:avLst>
              <a:gd name="adj" fmla="val 25000"/>
              <a:gd name="vf" fmla="val 115470"/>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panose="020B0604020202020204" pitchFamily="34" charset="0"/>
              <a:ea typeface="Calibri"/>
              <a:cs typeface="Arial" panose="020B0604020202020204" pitchFamily="34" charset="0"/>
              <a:sym typeface="Calibri"/>
            </a:endParaRPr>
          </a:p>
        </p:txBody>
      </p:sp>
      <p:cxnSp>
        <p:nvCxnSpPr>
          <p:cNvPr id="24" name="Google Shape;340;p14">
            <a:extLst>
              <a:ext uri="{FF2B5EF4-FFF2-40B4-BE49-F238E27FC236}">
                <a16:creationId xmlns:a16="http://schemas.microsoft.com/office/drawing/2014/main" id="{58875CF6-C083-D040-8AC1-D20B505DD7F8}"/>
              </a:ext>
            </a:extLst>
          </p:cNvPr>
          <p:cNvCxnSpPr>
            <a:stCxn id="23" idx="4"/>
            <a:endCxn id="23" idx="1"/>
          </p:cNvCxnSpPr>
          <p:nvPr userDrawn="1"/>
        </p:nvCxnSpPr>
        <p:spPr>
          <a:xfrm>
            <a:off x="7887725"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25" name="Google Shape;341;p14">
            <a:extLst>
              <a:ext uri="{FF2B5EF4-FFF2-40B4-BE49-F238E27FC236}">
                <a16:creationId xmlns:a16="http://schemas.microsoft.com/office/drawing/2014/main" id="{F2CBD268-496A-024A-8303-EF281DA74D31}"/>
              </a:ext>
            </a:extLst>
          </p:cNvPr>
          <p:cNvCxnSpPr>
            <a:stCxn id="23" idx="5"/>
            <a:endCxn id="23" idx="2"/>
          </p:cNvCxnSpPr>
          <p:nvPr userDrawn="1"/>
        </p:nvCxnSpPr>
        <p:spPr>
          <a:xfrm flipH="1">
            <a:off x="7887736"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30" name="Google Shape;342;p14">
            <a:extLst>
              <a:ext uri="{FF2B5EF4-FFF2-40B4-BE49-F238E27FC236}">
                <a16:creationId xmlns:a16="http://schemas.microsoft.com/office/drawing/2014/main" id="{AD6732A0-BFE3-4943-A254-289348088B7D}"/>
              </a:ext>
            </a:extLst>
          </p:cNvPr>
          <p:cNvCxnSpPr>
            <a:stCxn id="23" idx="3"/>
            <a:endCxn id="23" idx="0"/>
          </p:cNvCxnSpPr>
          <p:nvPr userDrawn="1"/>
        </p:nvCxnSpPr>
        <p:spPr>
          <a:xfrm>
            <a:off x="7005803" y="2872416"/>
            <a:ext cx="4076100" cy="0"/>
          </a:xfrm>
          <a:prstGeom prst="straightConnector1">
            <a:avLst/>
          </a:prstGeom>
          <a:noFill/>
          <a:ln w="28575" cap="flat" cmpd="sng">
            <a:solidFill>
              <a:schemeClr val="dk1"/>
            </a:solidFill>
            <a:prstDash val="solid"/>
            <a:miter lim="800000"/>
            <a:headEnd type="none" w="sm" len="sm"/>
            <a:tailEnd type="none" w="sm" len="sm"/>
          </a:ln>
        </p:spPr>
      </p:cxnSp>
      <p:sp>
        <p:nvSpPr>
          <p:cNvPr id="35" name="Content Placeholder 2">
            <a:extLst>
              <a:ext uri="{FF2B5EF4-FFF2-40B4-BE49-F238E27FC236}">
                <a16:creationId xmlns:a16="http://schemas.microsoft.com/office/drawing/2014/main" id="{3C0F3DF0-BC03-3344-A24A-75178265C841}"/>
              </a:ext>
            </a:extLst>
          </p:cNvPr>
          <p:cNvSpPr>
            <a:spLocks noGrp="1"/>
          </p:cNvSpPr>
          <p:nvPr>
            <p:ph idx="15"/>
          </p:nvPr>
        </p:nvSpPr>
        <p:spPr>
          <a:xfrm>
            <a:off x="4349451"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8CBA5AEC-CCEF-AD43-B590-FAFE6CD95931}"/>
              </a:ext>
            </a:extLst>
          </p:cNvPr>
          <p:cNvSpPr>
            <a:spLocks noGrp="1"/>
          </p:cNvSpPr>
          <p:nvPr>
            <p:ph idx="16"/>
          </p:nvPr>
        </p:nvSpPr>
        <p:spPr>
          <a:xfrm>
            <a:off x="932181"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D05F70EE-23E1-B640-A249-3FD42BAB9073}"/>
              </a:ext>
            </a:extLst>
          </p:cNvPr>
          <p:cNvSpPr>
            <a:spLocks noGrp="1"/>
          </p:cNvSpPr>
          <p:nvPr>
            <p:ph idx="17"/>
          </p:nvPr>
        </p:nvSpPr>
        <p:spPr>
          <a:xfrm>
            <a:off x="3213083"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954C2D5B-ACE4-6148-825D-B48E8DF2D8D9}"/>
              </a:ext>
            </a:extLst>
          </p:cNvPr>
          <p:cNvSpPr>
            <a:spLocks noGrp="1"/>
          </p:cNvSpPr>
          <p:nvPr>
            <p:ph idx="18"/>
          </p:nvPr>
        </p:nvSpPr>
        <p:spPr>
          <a:xfrm>
            <a:off x="5493985"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D9D26C40-D204-0D40-962D-D6B260F8F54A}"/>
              </a:ext>
            </a:extLst>
          </p:cNvPr>
          <p:cNvSpPr>
            <a:spLocks noGrp="1"/>
          </p:cNvSpPr>
          <p:nvPr>
            <p:ph idx="19"/>
          </p:nvPr>
        </p:nvSpPr>
        <p:spPr>
          <a:xfrm>
            <a:off x="8362289" y="126274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0" name="Content Placeholder 2">
            <a:extLst>
              <a:ext uri="{FF2B5EF4-FFF2-40B4-BE49-F238E27FC236}">
                <a16:creationId xmlns:a16="http://schemas.microsoft.com/office/drawing/2014/main" id="{271D5AAA-01D3-2749-BC13-B56F7D321D33}"/>
              </a:ext>
            </a:extLst>
          </p:cNvPr>
          <p:cNvSpPr>
            <a:spLocks noGrp="1"/>
          </p:cNvSpPr>
          <p:nvPr>
            <p:ph idx="20"/>
          </p:nvPr>
        </p:nvSpPr>
        <p:spPr>
          <a:xfrm>
            <a:off x="9667164" y="1945804"/>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85242CAC-01AA-BE4B-850A-9D5F83D43980}"/>
              </a:ext>
            </a:extLst>
          </p:cNvPr>
          <p:cNvSpPr>
            <a:spLocks noGrp="1"/>
          </p:cNvSpPr>
          <p:nvPr>
            <p:ph idx="21"/>
          </p:nvPr>
        </p:nvSpPr>
        <p:spPr>
          <a:xfrm>
            <a:off x="962674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04D2B290-9350-684B-BB39-E56443FF0246}"/>
              </a:ext>
            </a:extLst>
          </p:cNvPr>
          <p:cNvSpPr>
            <a:spLocks noGrp="1"/>
          </p:cNvSpPr>
          <p:nvPr>
            <p:ph idx="22"/>
          </p:nvPr>
        </p:nvSpPr>
        <p:spPr>
          <a:xfrm>
            <a:off x="8440936" y="355548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3" name="Content Placeholder 2">
            <a:extLst>
              <a:ext uri="{FF2B5EF4-FFF2-40B4-BE49-F238E27FC236}">
                <a16:creationId xmlns:a16="http://schemas.microsoft.com/office/drawing/2014/main" id="{FB94A836-3C16-9F4D-9FED-56DDD4564EE9}"/>
              </a:ext>
            </a:extLst>
          </p:cNvPr>
          <p:cNvSpPr>
            <a:spLocks noGrp="1"/>
          </p:cNvSpPr>
          <p:nvPr>
            <p:ph idx="23"/>
          </p:nvPr>
        </p:nvSpPr>
        <p:spPr>
          <a:xfrm>
            <a:off x="734881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4" name="Content Placeholder 2">
            <a:extLst>
              <a:ext uri="{FF2B5EF4-FFF2-40B4-BE49-F238E27FC236}">
                <a16:creationId xmlns:a16="http://schemas.microsoft.com/office/drawing/2014/main" id="{5F3F7128-15C2-7646-A88C-F691BE464808}"/>
              </a:ext>
            </a:extLst>
          </p:cNvPr>
          <p:cNvSpPr>
            <a:spLocks noGrp="1"/>
          </p:cNvSpPr>
          <p:nvPr>
            <p:ph idx="24"/>
          </p:nvPr>
        </p:nvSpPr>
        <p:spPr>
          <a:xfrm>
            <a:off x="7389234" y="203602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2000782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Hexagon 10">
            <a:extLst>
              <a:ext uri="{FF2B5EF4-FFF2-40B4-BE49-F238E27FC236}">
                <a16:creationId xmlns:a16="http://schemas.microsoft.com/office/drawing/2014/main" id="{47F8210F-265E-A840-BD3F-2B0C916504C3}"/>
              </a:ext>
            </a:extLst>
          </p:cNvPr>
          <p:cNvSpPr/>
          <p:nvPr userDrawn="1"/>
        </p:nvSpPr>
        <p:spPr>
          <a:xfrm>
            <a:off x="1149819" y="2789800"/>
            <a:ext cx="2350275" cy="202609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7" name="Hexagon 16">
            <a:extLst>
              <a:ext uri="{FF2B5EF4-FFF2-40B4-BE49-F238E27FC236}">
                <a16:creationId xmlns:a16="http://schemas.microsoft.com/office/drawing/2014/main" id="{DB1E27F1-7720-E14D-BA0C-337FEAE34ECE}"/>
              </a:ext>
            </a:extLst>
          </p:cNvPr>
          <p:cNvSpPr/>
          <p:nvPr userDrawn="1"/>
        </p:nvSpPr>
        <p:spPr>
          <a:xfrm>
            <a:off x="3065243" y="3824218"/>
            <a:ext cx="2350275" cy="2026098"/>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1" name="Hexagon 20">
            <a:extLst>
              <a:ext uri="{FF2B5EF4-FFF2-40B4-BE49-F238E27FC236}">
                <a16:creationId xmlns:a16="http://schemas.microsoft.com/office/drawing/2014/main" id="{1221CA50-B3BE-794D-BC00-960B2F974DD3}"/>
              </a:ext>
            </a:extLst>
          </p:cNvPr>
          <p:cNvSpPr/>
          <p:nvPr userDrawn="1"/>
        </p:nvSpPr>
        <p:spPr>
          <a:xfrm>
            <a:off x="4966227" y="2761517"/>
            <a:ext cx="2350275" cy="202609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Hexagon 21">
            <a:extLst>
              <a:ext uri="{FF2B5EF4-FFF2-40B4-BE49-F238E27FC236}">
                <a16:creationId xmlns:a16="http://schemas.microsoft.com/office/drawing/2014/main" id="{3B9E35FC-B004-934E-83C8-AC74769E3208}"/>
              </a:ext>
            </a:extLst>
          </p:cNvPr>
          <p:cNvSpPr/>
          <p:nvPr userDrawn="1"/>
        </p:nvSpPr>
        <p:spPr>
          <a:xfrm>
            <a:off x="6873237" y="3785029"/>
            <a:ext cx="2350275" cy="2026098"/>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Hexagon 22">
            <a:extLst>
              <a:ext uri="{FF2B5EF4-FFF2-40B4-BE49-F238E27FC236}">
                <a16:creationId xmlns:a16="http://schemas.microsoft.com/office/drawing/2014/main" id="{9F655639-5E9F-BA43-91D2-9C3C91AB5D1D}"/>
              </a:ext>
            </a:extLst>
          </p:cNvPr>
          <p:cNvSpPr/>
          <p:nvPr userDrawn="1"/>
        </p:nvSpPr>
        <p:spPr>
          <a:xfrm>
            <a:off x="8782245" y="2761517"/>
            <a:ext cx="2350275" cy="202609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3113488" y="4500401"/>
            <a:ext cx="2291788" cy="89115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49819" y="3595294"/>
            <a:ext cx="232359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5022140" y="3488580"/>
            <a:ext cx="2311771"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6889867" y="4410744"/>
            <a:ext cx="2350275"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062413" y="3387598"/>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D61C0CE7-F8C6-DF4D-8869-4034AD18AC5D}"/>
              </a:ext>
            </a:extLst>
          </p:cNvPr>
          <p:cNvSpPr>
            <a:spLocks noGrp="1"/>
          </p:cNvSpPr>
          <p:nvPr>
            <p:ph idx="19"/>
          </p:nvPr>
        </p:nvSpPr>
        <p:spPr>
          <a:xfrm>
            <a:off x="7633502" y="1049055"/>
            <a:ext cx="3434806" cy="8392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193304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1" name="Hexagon 10">
            <a:extLst>
              <a:ext uri="{FF2B5EF4-FFF2-40B4-BE49-F238E27FC236}">
                <a16:creationId xmlns:a16="http://schemas.microsoft.com/office/drawing/2014/main" id="{47F8210F-265E-A840-BD3F-2B0C916504C3}"/>
              </a:ext>
            </a:extLst>
          </p:cNvPr>
          <p:cNvSpPr/>
          <p:nvPr userDrawn="1"/>
        </p:nvSpPr>
        <p:spPr>
          <a:xfrm>
            <a:off x="998269" y="2045419"/>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Hexagon 23">
            <a:extLst>
              <a:ext uri="{FF2B5EF4-FFF2-40B4-BE49-F238E27FC236}">
                <a16:creationId xmlns:a16="http://schemas.microsoft.com/office/drawing/2014/main" id="{7941EF6F-ED01-7241-AB8B-B02A956E3B81}"/>
              </a:ext>
            </a:extLst>
          </p:cNvPr>
          <p:cNvSpPr/>
          <p:nvPr userDrawn="1"/>
        </p:nvSpPr>
        <p:spPr>
          <a:xfrm>
            <a:off x="998269" y="3909560"/>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5" name="Hexagon 24">
            <a:extLst>
              <a:ext uri="{FF2B5EF4-FFF2-40B4-BE49-F238E27FC236}">
                <a16:creationId xmlns:a16="http://schemas.microsoft.com/office/drawing/2014/main" id="{67EBDB3A-F377-0E41-81F8-8B67ADB2D60E}"/>
              </a:ext>
            </a:extLst>
          </p:cNvPr>
          <p:cNvSpPr/>
          <p:nvPr userDrawn="1"/>
        </p:nvSpPr>
        <p:spPr>
          <a:xfrm>
            <a:off x="2682575" y="2979960"/>
            <a:ext cx="2092903" cy="1804226"/>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6" name="Hexagon 25">
            <a:extLst>
              <a:ext uri="{FF2B5EF4-FFF2-40B4-BE49-F238E27FC236}">
                <a16:creationId xmlns:a16="http://schemas.microsoft.com/office/drawing/2014/main" id="{CF0C7B2E-C3B3-2149-8FEE-C36550B7AB9C}"/>
              </a:ext>
            </a:extLst>
          </p:cNvPr>
          <p:cNvSpPr/>
          <p:nvPr userDrawn="1"/>
        </p:nvSpPr>
        <p:spPr>
          <a:xfrm>
            <a:off x="6038346" y="2964170"/>
            <a:ext cx="2092903" cy="1804226"/>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7" name="Hexagon 26">
            <a:extLst>
              <a:ext uri="{FF2B5EF4-FFF2-40B4-BE49-F238E27FC236}">
                <a16:creationId xmlns:a16="http://schemas.microsoft.com/office/drawing/2014/main" id="{EE968F2D-251D-4849-8650-0CDC5B5061D4}"/>
              </a:ext>
            </a:extLst>
          </p:cNvPr>
          <p:cNvSpPr/>
          <p:nvPr userDrawn="1"/>
        </p:nvSpPr>
        <p:spPr>
          <a:xfrm>
            <a:off x="4366881" y="3893830"/>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9" name="Hexagon 28">
            <a:extLst>
              <a:ext uri="{FF2B5EF4-FFF2-40B4-BE49-F238E27FC236}">
                <a16:creationId xmlns:a16="http://schemas.microsoft.com/office/drawing/2014/main" id="{55206B60-5D7F-1747-B4F3-50D9F9E80D12}"/>
              </a:ext>
            </a:extLst>
          </p:cNvPr>
          <p:cNvSpPr/>
          <p:nvPr userDrawn="1"/>
        </p:nvSpPr>
        <p:spPr>
          <a:xfrm>
            <a:off x="4354040" y="2052399"/>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0" name="Hexagon 29">
            <a:extLst>
              <a:ext uri="{FF2B5EF4-FFF2-40B4-BE49-F238E27FC236}">
                <a16:creationId xmlns:a16="http://schemas.microsoft.com/office/drawing/2014/main" id="{FFF5F098-20A3-C748-96F4-4E4F2C88215A}"/>
              </a:ext>
            </a:extLst>
          </p:cNvPr>
          <p:cNvSpPr/>
          <p:nvPr userDrawn="1"/>
        </p:nvSpPr>
        <p:spPr>
          <a:xfrm>
            <a:off x="7718176" y="3909560"/>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1" name="Hexagon 30">
            <a:extLst>
              <a:ext uri="{FF2B5EF4-FFF2-40B4-BE49-F238E27FC236}">
                <a16:creationId xmlns:a16="http://schemas.microsoft.com/office/drawing/2014/main" id="{AFF0097D-BBEA-CF4B-888D-DD2148812534}"/>
              </a:ext>
            </a:extLst>
          </p:cNvPr>
          <p:cNvSpPr/>
          <p:nvPr userDrawn="1"/>
        </p:nvSpPr>
        <p:spPr>
          <a:xfrm>
            <a:off x="7722652" y="2052399"/>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6779182" y="800972"/>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88292" y="2550871"/>
            <a:ext cx="1721483" cy="469954"/>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2787010" y="3549970"/>
            <a:ext cx="191944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4544647"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6241505" y="3549970"/>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1251333" y="4400737"/>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Content Placeholder 2">
            <a:extLst>
              <a:ext uri="{FF2B5EF4-FFF2-40B4-BE49-F238E27FC236}">
                <a16:creationId xmlns:a16="http://schemas.microsoft.com/office/drawing/2014/main" id="{10BEBF8F-183F-D645-A331-E80D733AA58F}"/>
              </a:ext>
            </a:extLst>
          </p:cNvPr>
          <p:cNvSpPr>
            <a:spLocks noGrp="1"/>
          </p:cNvSpPr>
          <p:nvPr>
            <p:ph idx="20"/>
          </p:nvPr>
        </p:nvSpPr>
        <p:spPr>
          <a:xfrm>
            <a:off x="7887784"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3" name="Content Placeholder 2">
            <a:extLst>
              <a:ext uri="{FF2B5EF4-FFF2-40B4-BE49-F238E27FC236}">
                <a16:creationId xmlns:a16="http://schemas.microsoft.com/office/drawing/2014/main" id="{C80333CA-35E7-C943-A687-68E990A7DCC0}"/>
              </a:ext>
            </a:extLst>
          </p:cNvPr>
          <p:cNvSpPr>
            <a:spLocks noGrp="1"/>
          </p:cNvSpPr>
          <p:nvPr>
            <p:ph idx="21"/>
          </p:nvPr>
        </p:nvSpPr>
        <p:spPr>
          <a:xfrm>
            <a:off x="7875337" y="4400737"/>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682A6079-E301-B846-8CBA-A6DBE1EDBA79}"/>
              </a:ext>
            </a:extLst>
          </p:cNvPr>
          <p:cNvSpPr>
            <a:spLocks noGrp="1"/>
          </p:cNvSpPr>
          <p:nvPr>
            <p:ph idx="22"/>
          </p:nvPr>
        </p:nvSpPr>
        <p:spPr>
          <a:xfrm>
            <a:off x="4628573" y="4375811"/>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447036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19577262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0382827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13074694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0997143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729191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42261128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00741806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0929905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349160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0367622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7838599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40532627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75852665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385335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10138866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55336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E50536-B061-2E47-8A67-EDB7D972FBD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9987D3A-BEFA-B649-9381-72337ADD0F4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631532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9533C9-F10C-914E-AFE4-4E91739BD354}"/>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F669DD8-5D09-9443-A8CE-149431D5412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0739250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467957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884672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p:txBody>
          <a:bodyPr/>
          <a:lstStyle/>
          <a:p>
            <a:r>
              <a:rPr lang="en-GB"/>
              <a:t>WWW.BIRMINGHAM2022.COM</a:t>
            </a:r>
            <a:endParaRPr lang="en-US"/>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42012352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4767880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445761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46424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503622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9695830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69116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E50536-B061-2E47-8A67-EDB7D972FBD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9987D3A-BEFA-B649-9381-72337ADD0F4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792639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9533C9-F10C-914E-AFE4-4E91739BD354}"/>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F669DD8-5D09-9443-A8CE-149431D5412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609628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657988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1597775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p:txBody>
          <a:bodyPr/>
          <a:lstStyle/>
          <a:p>
            <a:r>
              <a:rPr lang="en-GB"/>
              <a:t>WWW.BIRMINGHAM2022.COM</a:t>
            </a:r>
            <a:endParaRPr lang="en-US"/>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0074768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1684184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958593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620663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1629867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80743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image" Target="../media/image4.png"/><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image" Target="../media/image5.png"/><Relationship Id="rId10" Type="http://schemas.openxmlformats.org/officeDocument/2006/relationships/slideLayout" Target="../slideLayouts/slideLayout80.xml"/><Relationship Id="rId19" Type="http://schemas.openxmlformats.org/officeDocument/2006/relationships/slideLayout" Target="../slideLayouts/slideLayout8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6.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6.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8.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7.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5935175"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1150849858"/>
      </p:ext>
    </p:extLst>
  </p:cSld>
  <p:clrMap bg1="lt1" tx1="dk1" bg2="lt2" tx2="dk2" accent1="accent1" accent2="accent2" accent3="accent3" accent4="accent4" accent5="accent5" accent6="accent6" hlink="hlink" folHlink="folHlink"/>
  <p:sldLayoutIdLst>
    <p:sldLayoutId id="2147483673" r:id="rId1"/>
    <p:sldLayoutId id="2147483721" r:id="rId2"/>
    <p:sldLayoutId id="2147483728" r:id="rId3"/>
    <p:sldLayoutId id="2147483750" r:id="rId4"/>
    <p:sldLayoutId id="2147483730" r:id="rId5"/>
    <p:sldLayoutId id="2147483725" r:id="rId6"/>
    <p:sldLayoutId id="2147483722"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5990931"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661175093"/>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40" y="6385023"/>
            <a:ext cx="6308740"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158619000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39" y="6385023"/>
            <a:ext cx="5756755"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434351075"/>
      </p:ext>
    </p:extLst>
  </p:cSld>
  <p:clrMap bg1="lt1" tx1="dk1" bg2="lt2" tx2="dk2" accent1="accent1" accent2="accent2" accent3="accent3" accent4="accent4" accent5="accent5" accent6="accent6" hlink="hlink" folHlink="folHlink"/>
  <p:sldLayoutIdLst>
    <p:sldLayoutId id="2147483729" r:id="rId1"/>
    <p:sldLayoutId id="2147483751" r:id="rId2"/>
    <p:sldLayoutId id="2147483769" r:id="rId3"/>
    <p:sldLayoutId id="2147483748" r:id="rId4"/>
    <p:sldLayoutId id="2147483749" r:id="rId5"/>
    <p:sldLayoutId id="2147483685" r:id="rId6"/>
    <p:sldLayoutId id="2147483726" r:id="rId7"/>
    <p:sldLayoutId id="2147483723" r:id="rId8"/>
    <p:sldLayoutId id="2147483686" r:id="rId9"/>
    <p:sldLayoutId id="2147483724" r:id="rId10"/>
    <p:sldLayoutId id="214748372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793" r:id="rId2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39" y="6385023"/>
            <a:ext cx="6018809"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2523263895"/>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11" name="Picture 10">
            <a:extLst>
              <a:ext uri="{FF2B5EF4-FFF2-40B4-BE49-F238E27FC236}">
                <a16:creationId xmlns:a16="http://schemas.microsoft.com/office/drawing/2014/main" id="{5FAB81AE-2D3F-E74B-A61C-404C2B322707}"/>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8978988" y="-12526"/>
            <a:ext cx="3181697" cy="1142722"/>
          </a:xfrm>
          <a:prstGeom prst="rect">
            <a:avLst/>
          </a:prstGeom>
        </p:spPr>
      </p:pic>
      <p:pic>
        <p:nvPicPr>
          <p:cNvPr id="9" name="Picture 8">
            <a:extLst>
              <a:ext uri="{FF2B5EF4-FFF2-40B4-BE49-F238E27FC236}">
                <a16:creationId xmlns:a16="http://schemas.microsoft.com/office/drawing/2014/main" id="{952BD515-F396-A243-BA80-D097DBAD8A78}"/>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65155681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609A4E98-724E-EB48-BEBD-06ED22A28A5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8978988" y="-12526"/>
            <a:ext cx="3181697" cy="1142722"/>
          </a:xfrm>
          <a:prstGeom prst="rect">
            <a:avLst/>
          </a:prstGeom>
        </p:spPr>
      </p:pic>
    </p:spTree>
    <p:extLst>
      <p:ext uri="{BB962C8B-B14F-4D97-AF65-F5344CB8AC3E}">
        <p14:creationId xmlns:p14="http://schemas.microsoft.com/office/powerpoint/2010/main" val="28405712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9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3" Type="http://schemas.openxmlformats.org/officeDocument/2006/relationships/hyperlink" Target="http://www.gov.uk/government/publications/political-impartiality-in-schools/political-impartiality-in-schools" TargetMode="External"/><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0.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2.pn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0.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2.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2.png"/><Relationship Id="rId7" Type="http://schemas.openxmlformats.org/officeDocument/2006/relationships/image" Target="../media/image42.png"/><Relationship Id="rId12"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1.png"/><Relationship Id="rId11" Type="http://schemas.openxmlformats.org/officeDocument/2006/relationships/image" Target="../media/image24.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2.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1.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55.png"/><Relationship Id="rId7" Type="http://schemas.openxmlformats.org/officeDocument/2006/relationships/image" Target="../media/image35.png"/><Relationship Id="rId12"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3.xml"/><Relationship Id="rId6" Type="http://schemas.openxmlformats.org/officeDocument/2006/relationships/image" Target="../media/image43.png"/><Relationship Id="rId11" Type="http://schemas.openxmlformats.org/officeDocument/2006/relationships/image" Target="../media/image34.png"/><Relationship Id="rId5" Type="http://schemas.openxmlformats.org/officeDocument/2006/relationships/image" Target="../media/image51.png"/><Relationship Id="rId10" Type="http://schemas.openxmlformats.org/officeDocument/2006/relationships/image" Target="../media/image45.png"/><Relationship Id="rId4" Type="http://schemas.openxmlformats.org/officeDocument/2006/relationships/image" Target="../media/image11.png"/><Relationship Id="rId9"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65.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B9D-86D0-8A4E-AB70-7F2A827679BE}"/>
              </a:ext>
            </a:extLst>
          </p:cNvPr>
          <p:cNvSpPr>
            <a:spLocks noGrp="1"/>
          </p:cNvSpPr>
          <p:nvPr>
            <p:ph type="title" idx="4294967295"/>
          </p:nvPr>
        </p:nvSpPr>
        <p:spPr>
          <a:xfrm>
            <a:off x="476689" y="5573485"/>
            <a:ext cx="3825346" cy="529786"/>
          </a:xfrm>
        </p:spPr>
        <p:txBody>
          <a:bodyPr>
            <a:normAutofit fontScale="90000"/>
          </a:bodyPr>
          <a:lstStyle/>
          <a:p>
            <a:r>
              <a:rPr lang="en-US" sz="2950" b="1" dirty="0">
                <a:solidFill>
                  <a:srgbClr val="000000"/>
                </a:solidFill>
                <a:latin typeface="Arial" panose="020B0604020202020204" pitchFamily="34" charset="0"/>
                <a:cs typeface="Arial" panose="020B0604020202020204" pitchFamily="34" charset="0"/>
              </a:rPr>
              <a:t>VALUES CHALLENGE</a:t>
            </a:r>
            <a:endParaRPr lang="en-US" sz="28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DE8C1A6-4966-5740-AFBE-4FA32BE6FF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688" y="-33453"/>
            <a:ext cx="4284860" cy="5380383"/>
          </a:xfrm>
          <a:prstGeom prst="rect">
            <a:avLst/>
          </a:prstGeom>
        </p:spPr>
      </p:pic>
    </p:spTree>
    <p:extLst>
      <p:ext uri="{BB962C8B-B14F-4D97-AF65-F5344CB8AC3E}">
        <p14:creationId xmlns:p14="http://schemas.microsoft.com/office/powerpoint/2010/main" val="412550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931863" y="517525"/>
            <a:ext cx="10328275" cy="1053823"/>
          </a:xfrm>
        </p:spPr>
        <p:txBody>
          <a:bodyPr/>
          <a:lstStyle/>
          <a:p>
            <a:r>
              <a:rPr lang="en-US" b="1" dirty="0"/>
              <a:t>OVERVIEW</a:t>
            </a:r>
          </a:p>
        </p:txBody>
      </p:sp>
      <p:sp>
        <p:nvSpPr>
          <p:cNvPr id="8" name="Content Placeholder 2">
            <a:extLst>
              <a:ext uri="{FF2B5EF4-FFF2-40B4-BE49-F238E27FC236}">
                <a16:creationId xmlns:a16="http://schemas.microsoft.com/office/drawing/2014/main" id="{CC0C03E4-ED8D-1A42-A007-CB5341854D10}"/>
              </a:ext>
            </a:extLst>
          </p:cNvPr>
          <p:cNvSpPr txBox="1">
            <a:spLocks/>
          </p:cNvSpPr>
          <p:nvPr/>
        </p:nvSpPr>
        <p:spPr>
          <a:xfrm>
            <a:off x="1026160" y="1416561"/>
            <a:ext cx="9991028" cy="9410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pPr>
            <a:r>
              <a:rPr lang="en-GB" dirty="0">
                <a:solidFill>
                  <a:schemeClr val="dk1"/>
                </a:solidFill>
              </a:rPr>
              <a:t>Bring the Power is the youth programme of the Birmingham 2022 Commonwealth Games. The programme aims to put children and young people at the heart of this exciting festival of sport and culture. This resource asks young people in schools across the country to Bring the Power of the Commonwealth Games and to express its Values of humanity, equality and destiny as a creative response to be shared with Birmingham 2022.</a:t>
            </a:r>
          </a:p>
        </p:txBody>
      </p:sp>
      <p:sp>
        <p:nvSpPr>
          <p:cNvPr id="3" name="Content Placeholder 2">
            <a:extLst>
              <a:ext uri="{FF2B5EF4-FFF2-40B4-BE49-F238E27FC236}">
                <a16:creationId xmlns:a16="http://schemas.microsoft.com/office/drawing/2014/main" id="{2EC0EAC8-A119-0746-8FDC-CF4930F9DDC3}"/>
              </a:ext>
            </a:extLst>
          </p:cNvPr>
          <p:cNvSpPr>
            <a:spLocks noGrp="1"/>
          </p:cNvSpPr>
          <p:nvPr>
            <p:ph idx="1"/>
          </p:nvPr>
        </p:nvSpPr>
        <p:spPr>
          <a:xfrm>
            <a:off x="1026160" y="2977632"/>
            <a:ext cx="4993640" cy="3046988"/>
          </a:xfrm>
        </p:spPr>
        <p:txBody>
          <a:bodyPr>
            <a:spAutoFit/>
          </a:bodyPr>
          <a:lstStyle/>
          <a:p>
            <a:pPr lvl="0">
              <a:lnSpc>
                <a:spcPct val="100000"/>
              </a:lnSpc>
              <a:spcBef>
                <a:spcPts val="0"/>
              </a:spcBef>
              <a:spcAft>
                <a:spcPts val="600"/>
              </a:spcAft>
              <a:buClr>
                <a:schemeClr val="dk1"/>
              </a:buClr>
            </a:pPr>
            <a:r>
              <a:rPr lang="en-GB" b="1" dirty="0">
                <a:latin typeface="Arial"/>
                <a:ea typeface="Arial"/>
                <a:cs typeface="Arial"/>
                <a:sym typeface="Arial"/>
              </a:rPr>
              <a:t>Learning objectives</a:t>
            </a:r>
          </a:p>
          <a:p>
            <a:pPr marL="457200" lvl="0" indent="-342900">
              <a:lnSpc>
                <a:spcPct val="100000"/>
              </a:lnSpc>
              <a:spcBef>
                <a:spcPts val="0"/>
              </a:spcBef>
              <a:spcAft>
                <a:spcPts val="300"/>
              </a:spcAft>
              <a:buSzPts val="1800"/>
              <a:buChar char="•"/>
            </a:pPr>
            <a:r>
              <a:rPr lang="en-GB" dirty="0">
                <a:latin typeface="Arial"/>
                <a:ea typeface="Arial"/>
                <a:cs typeface="Arial"/>
                <a:sym typeface="Arial"/>
              </a:rPr>
              <a:t>To understand the significance and the importance of the Commonwealth Games​</a:t>
            </a:r>
          </a:p>
          <a:p>
            <a:pPr marL="457200" lvl="0" indent="-342900">
              <a:lnSpc>
                <a:spcPct val="100000"/>
              </a:lnSpc>
              <a:spcBef>
                <a:spcPts val="0"/>
              </a:spcBef>
              <a:spcAft>
                <a:spcPts val="300"/>
              </a:spcAft>
              <a:buSzPts val="1800"/>
              <a:buChar char="•"/>
            </a:pPr>
            <a:r>
              <a:rPr lang="en-GB" dirty="0">
                <a:latin typeface="Arial"/>
                <a:ea typeface="Arial"/>
                <a:cs typeface="Arial"/>
                <a:sym typeface="Arial"/>
              </a:rPr>
              <a:t>​To understand the Values that underpin </a:t>
            </a:r>
            <a:br>
              <a:rPr lang="en-GB" dirty="0">
                <a:latin typeface="Arial"/>
                <a:ea typeface="Arial"/>
                <a:cs typeface="Arial"/>
                <a:sym typeface="Arial"/>
              </a:rPr>
            </a:br>
            <a:r>
              <a:rPr lang="en-GB" dirty="0">
                <a:latin typeface="Arial"/>
                <a:ea typeface="Arial"/>
                <a:cs typeface="Arial"/>
                <a:sym typeface="Arial"/>
              </a:rPr>
              <a:t>the Games </a:t>
            </a:r>
          </a:p>
          <a:p>
            <a:pPr marL="457200" lvl="0" indent="-342900">
              <a:lnSpc>
                <a:spcPct val="100000"/>
              </a:lnSpc>
              <a:spcBef>
                <a:spcPts val="0"/>
              </a:spcBef>
              <a:spcAft>
                <a:spcPts val="1800"/>
              </a:spcAft>
              <a:buSzPts val="1800"/>
              <a:buChar char="•"/>
            </a:pPr>
            <a:r>
              <a:rPr lang="en-GB" dirty="0">
                <a:latin typeface="Arial"/>
                <a:ea typeface="Arial"/>
                <a:cs typeface="Arial"/>
                <a:sym typeface="Arial"/>
              </a:rPr>
              <a:t>To respond creatively to the Values </a:t>
            </a:r>
            <a:br>
              <a:rPr lang="en-GB" dirty="0">
                <a:latin typeface="Arial"/>
                <a:ea typeface="Arial"/>
                <a:cs typeface="Arial"/>
                <a:sym typeface="Arial"/>
              </a:rPr>
            </a:br>
            <a:r>
              <a:rPr lang="en-GB" dirty="0">
                <a:latin typeface="Arial"/>
                <a:ea typeface="Arial"/>
                <a:cs typeface="Arial"/>
                <a:sym typeface="Arial"/>
              </a:rPr>
              <a:t>of humanity, equality and destiny </a:t>
            </a:r>
            <a:endParaRPr lang="en-GB" b="1" dirty="0">
              <a:latin typeface="Arial"/>
              <a:ea typeface="Arial"/>
              <a:cs typeface="Arial"/>
              <a:sym typeface="Arial"/>
            </a:endParaRPr>
          </a:p>
          <a:p>
            <a:pPr lvl="0">
              <a:lnSpc>
                <a:spcPct val="100000"/>
              </a:lnSpc>
              <a:spcBef>
                <a:spcPts val="0"/>
              </a:spcBef>
              <a:spcAft>
                <a:spcPts val="600"/>
              </a:spcAft>
              <a:buClr>
                <a:schemeClr val="dk1"/>
              </a:buClr>
              <a:buSzPts val="1100"/>
            </a:pPr>
            <a:r>
              <a:rPr lang="en-GB" b="1" dirty="0">
                <a:latin typeface="Arial"/>
                <a:ea typeface="Arial"/>
                <a:cs typeface="Arial"/>
                <a:sym typeface="Arial"/>
              </a:rPr>
              <a:t>Key words</a:t>
            </a:r>
            <a:r>
              <a:rPr lang="en-GB" dirty="0">
                <a:latin typeface="Arial"/>
                <a:ea typeface="Arial"/>
                <a:cs typeface="Arial"/>
                <a:sym typeface="Arial"/>
              </a:rPr>
              <a:t>: </a:t>
            </a:r>
          </a:p>
          <a:p>
            <a:pPr lvl="0">
              <a:lnSpc>
                <a:spcPct val="100000"/>
              </a:lnSpc>
              <a:spcBef>
                <a:spcPts val="0"/>
              </a:spcBef>
              <a:buClr>
                <a:schemeClr val="dk1"/>
              </a:buClr>
              <a:buSzPts val="1100"/>
            </a:pPr>
            <a:r>
              <a:rPr lang="en-GB" dirty="0">
                <a:latin typeface="Arial"/>
                <a:ea typeface="Arial"/>
                <a:cs typeface="Arial"/>
                <a:sym typeface="Arial"/>
              </a:rPr>
              <a:t>friendship; nations; Values; champion</a:t>
            </a:r>
            <a:endParaRPr lang="en-GB" dirty="0"/>
          </a:p>
        </p:txBody>
      </p:sp>
      <p:sp>
        <p:nvSpPr>
          <p:cNvPr id="4" name="Content Placeholder 3">
            <a:extLst>
              <a:ext uri="{FF2B5EF4-FFF2-40B4-BE49-F238E27FC236}">
                <a16:creationId xmlns:a16="http://schemas.microsoft.com/office/drawing/2014/main" id="{2390EE5C-7144-824B-9D17-855625CD966A}"/>
              </a:ext>
            </a:extLst>
          </p:cNvPr>
          <p:cNvSpPr>
            <a:spLocks noGrp="1"/>
          </p:cNvSpPr>
          <p:nvPr>
            <p:ph idx="14"/>
          </p:nvPr>
        </p:nvSpPr>
        <p:spPr>
          <a:xfrm>
            <a:off x="6172202" y="2977632"/>
            <a:ext cx="4993640" cy="2601829"/>
          </a:xfrm>
        </p:spPr>
        <p:txBody>
          <a:bodyPr>
            <a:normAutofit/>
          </a:bodyPr>
          <a:lstStyle/>
          <a:p>
            <a:pPr lvl="0">
              <a:buClr>
                <a:schemeClr val="dk1"/>
              </a:buClr>
              <a:buSzPts val="1100"/>
            </a:pPr>
            <a:r>
              <a:rPr lang="en-GB" b="1" dirty="0">
                <a:latin typeface="Arial"/>
                <a:ea typeface="Arial"/>
                <a:cs typeface="Arial"/>
                <a:sym typeface="Arial"/>
              </a:rPr>
              <a:t>Age group</a:t>
            </a:r>
          </a:p>
          <a:p>
            <a:pPr lvl="0">
              <a:spcAft>
                <a:spcPts val="2400"/>
              </a:spcAft>
              <a:buClr>
                <a:schemeClr val="dk1"/>
              </a:buClr>
              <a:buSzPts val="1100"/>
            </a:pPr>
            <a:r>
              <a:rPr lang="en-GB" dirty="0">
                <a:latin typeface="Arial"/>
                <a:ea typeface="Arial"/>
                <a:cs typeface="Arial"/>
                <a:sym typeface="Arial"/>
              </a:rPr>
              <a:t>7-14 years (Key Stages 2-3)</a:t>
            </a:r>
          </a:p>
          <a:p>
            <a:pPr lvl="0">
              <a:lnSpc>
                <a:spcPct val="100000"/>
              </a:lnSpc>
              <a:spcBef>
                <a:spcPts val="0"/>
              </a:spcBef>
              <a:spcAft>
                <a:spcPts val="2400"/>
              </a:spcAft>
              <a:buClr>
                <a:schemeClr val="dk1"/>
              </a:buClr>
            </a:pPr>
            <a:r>
              <a:rPr lang="en-GB" b="1" dirty="0"/>
              <a:t>Time required</a:t>
            </a:r>
            <a:r>
              <a:rPr lang="en-GB" dirty="0"/>
              <a:t>: 30 minutes</a:t>
            </a:r>
          </a:p>
          <a:p>
            <a:pPr lvl="0">
              <a:spcBef>
                <a:spcPts val="0"/>
              </a:spcBef>
              <a:spcAft>
                <a:spcPts val="2400"/>
              </a:spcAft>
              <a:buClr>
                <a:schemeClr val="dk1"/>
              </a:buClr>
              <a:buSzPts val="1100"/>
            </a:pPr>
            <a:r>
              <a:rPr lang="en-GB" dirty="0">
                <a:latin typeface="Arial"/>
                <a:ea typeface="Arial"/>
                <a:cs typeface="Arial"/>
                <a:sym typeface="Arial"/>
              </a:rPr>
              <a:t>Please make sure you use this PowerPoint </a:t>
            </a:r>
            <a:br>
              <a:rPr lang="en-GB" dirty="0">
                <a:latin typeface="Arial"/>
                <a:ea typeface="Arial"/>
                <a:cs typeface="Arial"/>
                <a:sym typeface="Arial"/>
              </a:rPr>
            </a:br>
            <a:r>
              <a:rPr lang="en-GB" dirty="0">
                <a:latin typeface="Arial"/>
                <a:ea typeface="Arial"/>
                <a:cs typeface="Arial"/>
                <a:sym typeface="Arial"/>
              </a:rPr>
              <a:t>in presentation mode to use the animation </a:t>
            </a:r>
            <a:br>
              <a:rPr lang="en-GB" dirty="0">
                <a:latin typeface="Arial"/>
                <a:ea typeface="Arial"/>
                <a:cs typeface="Arial"/>
                <a:sym typeface="Arial"/>
              </a:rPr>
            </a:br>
            <a:r>
              <a:rPr lang="en-GB" dirty="0">
                <a:latin typeface="Arial"/>
                <a:ea typeface="Arial"/>
                <a:cs typeface="Arial"/>
                <a:sym typeface="Arial"/>
              </a:rPr>
              <a:t>on select slides. </a:t>
            </a:r>
            <a:endParaRPr lang="en-GB" dirty="0"/>
          </a:p>
        </p:txBody>
      </p:sp>
    </p:spTree>
    <p:extLst>
      <p:ext uri="{BB962C8B-B14F-4D97-AF65-F5344CB8AC3E}">
        <p14:creationId xmlns:p14="http://schemas.microsoft.com/office/powerpoint/2010/main" val="52892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POLITICAL IMPARTIALITY</a:t>
            </a:r>
          </a:p>
        </p:txBody>
      </p:sp>
      <p:sp>
        <p:nvSpPr>
          <p:cNvPr id="7" name="Content Placeholder 16">
            <a:extLst>
              <a:ext uri="{FF2B5EF4-FFF2-40B4-BE49-F238E27FC236}">
                <a16:creationId xmlns:a16="http://schemas.microsoft.com/office/drawing/2014/main" id="{D2AD1E37-129F-804F-B31E-FDCAA93D3CFD}"/>
              </a:ext>
            </a:extLst>
          </p:cNvPr>
          <p:cNvSpPr txBox="1">
            <a:spLocks/>
          </p:cNvSpPr>
          <p:nvPr/>
        </p:nvSpPr>
        <p:spPr>
          <a:xfrm>
            <a:off x="1026160" y="2411861"/>
            <a:ext cx="9761584" cy="1365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panose="020B0604020202020204" pitchFamily="34" charset="0"/>
                <a:cs typeface="Arial" panose="020B0604020202020204" pitchFamily="34" charset="0"/>
              </a:rPr>
              <a:t>Please refer to the Political impartiality in schools guidance: </a:t>
            </a:r>
            <a:r>
              <a:rPr lang="en-GB" b="1" dirty="0">
                <a:latin typeface="Arial" panose="020B0604020202020204" pitchFamily="34" charset="0"/>
                <a:cs typeface="Arial" panose="020B0604020202020204" pitchFamily="34" charset="0"/>
                <a:hlinkClick r:id="rId3"/>
              </a:rPr>
              <a:t>www.gov.uk/government/publications/political-impartiality-in-schools/political-impartiality-in-schools</a:t>
            </a:r>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Schools should use their discretion when deciding on the use of specific resources </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and activities.</a:t>
            </a:r>
          </a:p>
          <a:p>
            <a:endParaRPr lang="en-GB" sz="2400" dirty="0">
              <a:latin typeface="Arial" panose="020B0604020202020204" pitchFamily="34" charset="0"/>
            </a:endParaRPr>
          </a:p>
        </p:txBody>
      </p:sp>
    </p:spTree>
    <p:extLst>
      <p:ext uri="{BB962C8B-B14F-4D97-AF65-F5344CB8AC3E}">
        <p14:creationId xmlns:p14="http://schemas.microsoft.com/office/powerpoint/2010/main" val="11124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124B630-98E4-694E-8829-D0358D3AF15F}"/>
              </a:ext>
              <a:ext uri="{C183D7F6-B498-43B3-948B-1728B52AA6E4}">
                <adec:decorative xmlns:adec="http://schemas.microsoft.com/office/drawing/2017/decorative" val="1"/>
              </a:ext>
            </a:extLst>
          </p:cNvPr>
          <p:cNvGrpSpPr/>
          <p:nvPr/>
        </p:nvGrpSpPr>
        <p:grpSpPr>
          <a:xfrm>
            <a:off x="966403" y="3579369"/>
            <a:ext cx="7116654" cy="2205431"/>
            <a:chOff x="966403" y="3579369"/>
            <a:chExt cx="7116654" cy="2205431"/>
          </a:xfrm>
        </p:grpSpPr>
        <p:sp>
          <p:nvSpPr>
            <p:cNvPr id="18" name="Rectangle 17">
              <a:extLst>
                <a:ext uri="{FF2B5EF4-FFF2-40B4-BE49-F238E27FC236}">
                  <a16:creationId xmlns:a16="http://schemas.microsoft.com/office/drawing/2014/main" id="{FD4FB6BA-3C37-5C4E-907B-D60854A723D5}"/>
                </a:ext>
              </a:extLst>
            </p:cNvPr>
            <p:cNvSpPr/>
            <p:nvPr/>
          </p:nvSpPr>
          <p:spPr>
            <a:xfrm rot="5280000">
              <a:off x="3430914" y="1236595"/>
              <a:ext cx="2083694" cy="70127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p:cNvSpPr/>
            <p:nvPr/>
          </p:nvSpPr>
          <p:spPr>
            <a:xfrm>
              <a:off x="1076555" y="3579369"/>
              <a:ext cx="7006502" cy="2177963"/>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17" name="Picture 16">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972" y="765544"/>
            <a:ext cx="5401030" cy="6092456"/>
          </a:xfrm>
          <a:prstGeom prst="rect">
            <a:avLst/>
          </a:prstGeom>
        </p:spPr>
      </p:pic>
      <p:pic>
        <p:nvPicPr>
          <p:cNvPr id="12" name="Picture 11">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6161" y="1527200"/>
            <a:ext cx="3760152" cy="226019"/>
          </a:xfrm>
          <a:prstGeom prst="rect">
            <a:avLst/>
          </a:prstGeom>
        </p:spPr>
      </p:pic>
      <p:sp>
        <p:nvSpPr>
          <p:cNvPr id="11" name="Title 5">
            <a:extLst>
              <a:ext uri="{FF2B5EF4-FFF2-40B4-BE49-F238E27FC236}">
                <a16:creationId xmlns:a16="http://schemas.microsoft.com/office/drawing/2014/main" id="{83DE531F-3657-3D47-A445-FD68345F39F3}"/>
              </a:ext>
            </a:extLst>
          </p:cNvPr>
          <p:cNvSpPr>
            <a:spLocks noGrp="1"/>
          </p:cNvSpPr>
          <p:nvPr>
            <p:ph type="title"/>
          </p:nvPr>
        </p:nvSpPr>
        <p:spPr>
          <a:xfrm>
            <a:off x="932180" y="507682"/>
            <a:ext cx="6522168" cy="1575435"/>
          </a:xfrm>
        </p:spPr>
        <p:txBody>
          <a:bodyPr/>
          <a:lstStyle/>
          <a:p>
            <a:r>
              <a:rPr lang="en-US" b="1" dirty="0"/>
              <a:t>BRING THE POWER!</a:t>
            </a:r>
          </a:p>
        </p:txBody>
      </p:sp>
      <p:sp>
        <p:nvSpPr>
          <p:cNvPr id="2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32180" y="2111064"/>
            <a:ext cx="5683109" cy="1316037"/>
          </a:xfrm>
          <a:prstGeom prst="rect">
            <a:avLst/>
          </a:prstGeom>
        </p:spPr>
        <p:txBody>
          <a:bodyPr>
            <a:noAutofit/>
          </a:bodyPr>
          <a:lstStyle/>
          <a:p>
            <a:pPr marL="0" lvl="0" indent="0">
              <a:spcBef>
                <a:spcPts val="0"/>
              </a:spcBef>
              <a:buNone/>
            </a:pPr>
            <a:r>
              <a:rPr lang="en-GB" sz="1800" b="1" dirty="0">
                <a:solidFill>
                  <a:schemeClr val="dk1"/>
                </a:solidFill>
                <a:latin typeface="Arial" charset="0"/>
                <a:ea typeface="Arial" charset="0"/>
                <a:cs typeface="Arial" charset="0"/>
                <a:sym typeface="Aharoni"/>
              </a:rPr>
              <a:t>The Birmingham 2022 Commonwealth Games </a:t>
            </a:r>
            <a:br>
              <a:rPr lang="en-GB" sz="1800" b="1" dirty="0">
                <a:solidFill>
                  <a:schemeClr val="dk1"/>
                </a:solidFill>
                <a:latin typeface="Arial" charset="0"/>
                <a:ea typeface="Arial" charset="0"/>
                <a:cs typeface="Arial" charset="0"/>
                <a:sym typeface="Aharoni"/>
              </a:rPr>
            </a:br>
            <a:r>
              <a:rPr lang="en-GB" sz="1800" b="1" dirty="0">
                <a:solidFill>
                  <a:schemeClr val="dk1"/>
                </a:solidFill>
                <a:latin typeface="Arial" charset="0"/>
                <a:ea typeface="Arial" charset="0"/>
                <a:cs typeface="Arial" charset="0"/>
                <a:sym typeface="Aharoni"/>
              </a:rPr>
              <a:t>is coming to Birmingham this summer – and </a:t>
            </a:r>
            <a:br>
              <a:rPr lang="en-GB" sz="1800" b="1" dirty="0">
                <a:solidFill>
                  <a:schemeClr val="dk1"/>
                </a:solidFill>
                <a:latin typeface="Arial" charset="0"/>
                <a:ea typeface="Arial" charset="0"/>
                <a:cs typeface="Arial" charset="0"/>
                <a:sym typeface="Aharoni"/>
              </a:rPr>
            </a:br>
            <a:r>
              <a:rPr lang="en-GB" sz="1800" b="1" dirty="0">
                <a:solidFill>
                  <a:schemeClr val="dk1"/>
                </a:solidFill>
                <a:latin typeface="Arial" charset="0"/>
                <a:ea typeface="Arial" charset="0"/>
                <a:cs typeface="Arial" charset="0"/>
                <a:sym typeface="Aharoni"/>
              </a:rPr>
              <a:t>we want you to be a part of it!</a:t>
            </a:r>
          </a:p>
          <a:p>
            <a:pPr marL="0" lvl="0" indent="0">
              <a:spcBef>
                <a:spcPts val="0"/>
              </a:spcBef>
              <a:buNone/>
            </a:pPr>
            <a:endParaRPr lang="en-GB" sz="1800" dirty="0">
              <a:solidFill>
                <a:schemeClr val="dk1"/>
              </a:solidFill>
              <a:latin typeface="Arial" charset="0"/>
              <a:ea typeface="Arial" charset="0"/>
              <a:cs typeface="Arial" charset="0"/>
              <a:sym typeface="Aharoni"/>
            </a:endParaRPr>
          </a:p>
          <a:p>
            <a:pPr marL="0" lvl="0" indent="0">
              <a:spcBef>
                <a:spcPts val="0"/>
              </a:spcBef>
              <a:buNone/>
            </a:pPr>
            <a:r>
              <a:rPr lang="en-GB" sz="1800" dirty="0">
                <a:solidFill>
                  <a:schemeClr val="dk1"/>
                </a:solidFill>
                <a:latin typeface="Arial" charset="0"/>
                <a:ea typeface="Arial" charset="0"/>
                <a:cs typeface="Arial" charset="0"/>
                <a:sym typeface="Aharoni"/>
              </a:rPr>
              <a:t>The Games will run from 28 July - 8 August 2022 </a:t>
            </a:r>
          </a:p>
        </p:txBody>
      </p:sp>
      <p:sp>
        <p:nvSpPr>
          <p:cNvPr id="20" name="Content Placeholder 5">
            <a:extLst>
              <a:ext uri="{FF2B5EF4-FFF2-40B4-BE49-F238E27FC236}">
                <a16:creationId xmlns:a16="http://schemas.microsoft.com/office/drawing/2014/main" id="{9F95E654-B6FA-3649-B7EE-10F38CB2C064}"/>
              </a:ext>
            </a:extLst>
          </p:cNvPr>
          <p:cNvSpPr>
            <a:spLocks noGrp="1"/>
          </p:cNvSpPr>
          <p:nvPr>
            <p:ph idx="1"/>
          </p:nvPr>
        </p:nvSpPr>
        <p:spPr>
          <a:xfrm>
            <a:off x="1227994" y="3755932"/>
            <a:ext cx="5419953" cy="1849132"/>
          </a:xfrm>
        </p:spPr>
        <p:txBody>
          <a:bodyPr>
            <a:noAutofit/>
          </a:bodyPr>
          <a:lstStyle/>
          <a:p>
            <a:r>
              <a:rPr lang="en-GB" sz="1800" b="1" dirty="0"/>
              <a:t>What is Bring the Power?</a:t>
            </a:r>
          </a:p>
          <a:p>
            <a:r>
              <a:rPr lang="en-GB" sz="1800" b="0" dirty="0"/>
              <a:t>Bring the Power is the official youth programme </a:t>
            </a:r>
            <a:br>
              <a:rPr lang="en-GB" sz="1800" b="0" dirty="0"/>
            </a:br>
            <a:r>
              <a:rPr lang="en-GB" sz="1800" b="0" dirty="0"/>
              <a:t>of the Birmingham 2022 Commonwealth Games. </a:t>
            </a:r>
          </a:p>
          <a:p>
            <a:r>
              <a:rPr lang="en-GB" sz="1800" b="0" dirty="0"/>
              <a:t>We want children and young people to get closer </a:t>
            </a:r>
            <a:br>
              <a:rPr lang="en-GB" sz="1800" b="0" dirty="0"/>
            </a:br>
            <a:r>
              <a:rPr lang="en-GB" sz="1800" b="0" dirty="0"/>
              <a:t>to the Games and take the lead in planning events as part of this Bring the Power: School Festival.</a:t>
            </a:r>
          </a:p>
          <a:p>
            <a:endParaRPr lang="en-GB" sz="1800" b="0" dirty="0"/>
          </a:p>
          <a:p>
            <a:endParaRPr lang="en-GB" sz="1800" b="0" dirty="0"/>
          </a:p>
          <a:p>
            <a:endParaRPr lang="en-GB" sz="1800" b="0" dirty="0"/>
          </a:p>
          <a:p>
            <a:endParaRPr lang="en-GB" sz="1800" dirty="0"/>
          </a:p>
        </p:txBody>
      </p:sp>
    </p:spTree>
    <p:extLst>
      <p:ext uri="{BB962C8B-B14F-4D97-AF65-F5344CB8AC3E}">
        <p14:creationId xmlns:p14="http://schemas.microsoft.com/office/powerpoint/2010/main" val="628212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
            <a:extLst>
              <a:ext uri="{FF2B5EF4-FFF2-40B4-BE49-F238E27FC236}">
                <a16:creationId xmlns:a16="http://schemas.microsoft.com/office/drawing/2014/main" id="{83DE531F-3657-3D47-A445-FD68345F39F3}"/>
              </a:ext>
            </a:extLst>
          </p:cNvPr>
          <p:cNvSpPr>
            <a:spLocks noGrp="1"/>
          </p:cNvSpPr>
          <p:nvPr>
            <p:ph type="title"/>
          </p:nvPr>
        </p:nvSpPr>
        <p:spPr>
          <a:xfrm>
            <a:off x="932180" y="507682"/>
            <a:ext cx="10327640" cy="1398987"/>
          </a:xfrm>
        </p:spPr>
        <p:txBody>
          <a:bodyPr>
            <a:normAutofit/>
          </a:bodyPr>
          <a:lstStyle/>
          <a:p>
            <a:r>
              <a:rPr lang="en" b="1" dirty="0"/>
              <a:t>COMMONWEALTH GAMES </a:t>
            </a:r>
            <a:br>
              <a:rPr lang="en-GB" b="1" dirty="0"/>
            </a:br>
            <a:r>
              <a:rPr lang="en" b="1" dirty="0"/>
              <a:t>FEDERATION VALUES</a:t>
            </a:r>
            <a:endParaRPr lang="en-US" b="1" dirty="0"/>
          </a:p>
        </p:txBody>
      </p:sp>
      <p:pic>
        <p:nvPicPr>
          <p:cNvPr id="53" name="Picture 52">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2989" y="1709128"/>
            <a:ext cx="3650341" cy="219419"/>
          </a:xfrm>
          <a:prstGeom prst="rect">
            <a:avLst/>
          </a:prstGeom>
        </p:spPr>
      </p:pic>
      <p:grpSp>
        <p:nvGrpSpPr>
          <p:cNvPr id="7" name="Group 6">
            <a:extLst>
              <a:ext uri="{FF2B5EF4-FFF2-40B4-BE49-F238E27FC236}">
                <a16:creationId xmlns:a16="http://schemas.microsoft.com/office/drawing/2014/main" id="{8BB65DB1-E3F1-A941-A8C3-F6BBC57F5BC2}"/>
              </a:ext>
              <a:ext uri="{C183D7F6-B498-43B3-948B-1728B52AA6E4}">
                <adec:decorative xmlns:adec="http://schemas.microsoft.com/office/drawing/2017/decorative" val="1"/>
              </a:ext>
            </a:extLst>
          </p:cNvPr>
          <p:cNvGrpSpPr/>
          <p:nvPr/>
        </p:nvGrpSpPr>
        <p:grpSpPr>
          <a:xfrm>
            <a:off x="1158263" y="2656746"/>
            <a:ext cx="3009164" cy="3061552"/>
            <a:chOff x="1158263" y="2656746"/>
            <a:chExt cx="3009164" cy="3061552"/>
          </a:xfrm>
        </p:grpSpPr>
        <p:sp>
          <p:nvSpPr>
            <p:cNvPr id="55" name="Rectangle 54">
              <a:extLst>
                <a:ext uri="{FF2B5EF4-FFF2-40B4-BE49-F238E27FC236}">
                  <a16:creationId xmlns:a16="http://schemas.microsoft.com/office/drawing/2014/main" id="{FD4FB6BA-3C37-5C4E-907B-D60854A723D5}"/>
                </a:ext>
              </a:extLst>
            </p:cNvPr>
            <p:cNvSpPr/>
            <p:nvPr/>
          </p:nvSpPr>
          <p:spPr>
            <a:xfrm rot="5160000">
              <a:off x="1137692" y="2869205"/>
              <a:ext cx="2869664"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6" name="Rectangle 55"/>
            <p:cNvSpPr/>
            <p:nvPr/>
          </p:nvSpPr>
          <p:spPr>
            <a:xfrm rot="21540000">
              <a:off x="1317362" y="2656746"/>
              <a:ext cx="2850065" cy="302063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6" name="Group 5">
            <a:extLst>
              <a:ext uri="{FF2B5EF4-FFF2-40B4-BE49-F238E27FC236}">
                <a16:creationId xmlns:a16="http://schemas.microsoft.com/office/drawing/2014/main" id="{195786B8-8FF4-8348-B50C-074648500601}"/>
              </a:ext>
              <a:ext uri="{C183D7F6-B498-43B3-948B-1728B52AA6E4}">
                <adec:decorative xmlns:adec="http://schemas.microsoft.com/office/drawing/2017/decorative" val="1"/>
              </a:ext>
            </a:extLst>
          </p:cNvPr>
          <p:cNvGrpSpPr/>
          <p:nvPr/>
        </p:nvGrpSpPr>
        <p:grpSpPr>
          <a:xfrm>
            <a:off x="4612857" y="2674720"/>
            <a:ext cx="3029434" cy="2273558"/>
            <a:chOff x="4612857" y="2674720"/>
            <a:chExt cx="3029434" cy="2273558"/>
          </a:xfrm>
        </p:grpSpPr>
        <p:sp>
          <p:nvSpPr>
            <p:cNvPr id="75" name="Rectangle 74">
              <a:extLst>
                <a:ext uri="{FF2B5EF4-FFF2-40B4-BE49-F238E27FC236}">
                  <a16:creationId xmlns:a16="http://schemas.microsoft.com/office/drawing/2014/main" id="{FD4FB6BA-3C37-5C4E-907B-D60854A723D5}"/>
                </a:ext>
              </a:extLst>
            </p:cNvPr>
            <p:cNvSpPr/>
            <p:nvPr/>
          </p:nvSpPr>
          <p:spPr>
            <a:xfrm rot="5160000">
              <a:off x="4986731" y="2493631"/>
              <a:ext cx="2080773"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6" name="Rectangle 75"/>
            <p:cNvSpPr/>
            <p:nvPr/>
          </p:nvSpPr>
          <p:spPr>
            <a:xfrm rot="21540000">
              <a:off x="4792226" y="2674720"/>
              <a:ext cx="2850065" cy="2190241"/>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5" name="Group 4">
            <a:extLst>
              <a:ext uri="{FF2B5EF4-FFF2-40B4-BE49-F238E27FC236}">
                <a16:creationId xmlns:a16="http://schemas.microsoft.com/office/drawing/2014/main" id="{ABD84D59-B9A7-5B4C-A465-EF18F9C0383E}"/>
              </a:ext>
              <a:ext uri="{C183D7F6-B498-43B3-948B-1728B52AA6E4}">
                <adec:decorative xmlns:adec="http://schemas.microsoft.com/office/drawing/2017/decorative" val="1"/>
              </a:ext>
            </a:extLst>
          </p:cNvPr>
          <p:cNvGrpSpPr/>
          <p:nvPr/>
        </p:nvGrpSpPr>
        <p:grpSpPr>
          <a:xfrm>
            <a:off x="8099163" y="2656810"/>
            <a:ext cx="3030060" cy="2249230"/>
            <a:chOff x="8099163" y="2656810"/>
            <a:chExt cx="3030060" cy="2249230"/>
          </a:xfrm>
        </p:grpSpPr>
        <p:sp>
          <p:nvSpPr>
            <p:cNvPr id="78" name="Rectangle 77">
              <a:extLst>
                <a:ext uri="{FF2B5EF4-FFF2-40B4-BE49-F238E27FC236}">
                  <a16:creationId xmlns:a16="http://schemas.microsoft.com/office/drawing/2014/main" id="{FD4FB6BA-3C37-5C4E-907B-D60854A723D5}"/>
                </a:ext>
              </a:extLst>
            </p:cNvPr>
            <p:cNvSpPr/>
            <p:nvPr/>
          </p:nvSpPr>
          <p:spPr>
            <a:xfrm rot="5160000">
              <a:off x="8485216" y="2463571"/>
              <a:ext cx="2056416"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9" name="Rectangle 78"/>
            <p:cNvSpPr/>
            <p:nvPr/>
          </p:nvSpPr>
          <p:spPr>
            <a:xfrm rot="21540000">
              <a:off x="8279158" y="2656810"/>
              <a:ext cx="2850065" cy="2164604"/>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8" name="Group 7">
            <a:extLst>
              <a:ext uri="{FF2B5EF4-FFF2-40B4-BE49-F238E27FC236}">
                <a16:creationId xmlns:a16="http://schemas.microsoft.com/office/drawing/2014/main" id="{2EE2B862-4375-F446-B43A-60AC0BD5607E}"/>
              </a:ext>
              <a:ext uri="{C183D7F6-B498-43B3-948B-1728B52AA6E4}">
                <adec:decorative xmlns:adec="http://schemas.microsoft.com/office/drawing/2017/decorative" val="1"/>
              </a:ext>
            </a:extLst>
          </p:cNvPr>
          <p:cNvGrpSpPr/>
          <p:nvPr/>
        </p:nvGrpSpPr>
        <p:grpSpPr>
          <a:xfrm>
            <a:off x="832357" y="2042911"/>
            <a:ext cx="2985047" cy="884635"/>
            <a:chOff x="832357" y="2042911"/>
            <a:chExt cx="2985047" cy="884635"/>
          </a:xfrm>
        </p:grpSpPr>
        <p:sp>
          <p:nvSpPr>
            <p:cNvPr id="81" name="Rectangle 80">
              <a:extLst>
                <a:ext uri="{FF2B5EF4-FFF2-40B4-BE49-F238E27FC236}">
                  <a16:creationId xmlns:a16="http://schemas.microsoft.com/office/drawing/2014/main" id="{FD4FB6BA-3C37-5C4E-907B-D60854A723D5}"/>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2" name="Rectangle 81"/>
            <p:cNvSpPr/>
            <p:nvPr/>
          </p:nvSpPr>
          <p:spPr>
            <a:xfrm rot="-60000">
              <a:off x="967339" y="2042911"/>
              <a:ext cx="2850065" cy="829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9" name="Group 8">
            <a:extLst>
              <a:ext uri="{FF2B5EF4-FFF2-40B4-BE49-F238E27FC236}">
                <a16:creationId xmlns:a16="http://schemas.microsoft.com/office/drawing/2014/main" id="{11CDE082-8689-014F-A01D-EEA7FCF4E342}"/>
              </a:ext>
              <a:ext uri="{C183D7F6-B498-43B3-948B-1728B52AA6E4}">
                <adec:decorative xmlns:adec="http://schemas.microsoft.com/office/drawing/2017/decorative" val="1"/>
              </a:ext>
            </a:extLst>
          </p:cNvPr>
          <p:cNvGrpSpPr/>
          <p:nvPr/>
        </p:nvGrpSpPr>
        <p:grpSpPr>
          <a:xfrm>
            <a:off x="4319513" y="2065689"/>
            <a:ext cx="2985047" cy="884635"/>
            <a:chOff x="4319513" y="2065689"/>
            <a:chExt cx="2985047" cy="884635"/>
          </a:xfrm>
        </p:grpSpPr>
        <p:sp>
          <p:nvSpPr>
            <p:cNvPr id="84" name="Rectangle 83">
              <a:extLst>
                <a:ext uri="{FF2B5EF4-FFF2-40B4-BE49-F238E27FC236}">
                  <a16:creationId xmlns:a16="http://schemas.microsoft.com/office/drawing/2014/main" id="{FD4FB6BA-3C37-5C4E-907B-D60854A723D5}"/>
                </a:ext>
              </a:extLst>
            </p:cNvPr>
            <p:cNvSpPr/>
            <p:nvPr/>
          </p:nvSpPr>
          <p:spPr>
            <a:xfrm rot="5160000">
              <a:off x="5361293" y="1163582"/>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5" name="Rectangle 84"/>
            <p:cNvSpPr/>
            <p:nvPr/>
          </p:nvSpPr>
          <p:spPr>
            <a:xfrm rot="-60000">
              <a:off x="4454495" y="2065689"/>
              <a:ext cx="2850065" cy="829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10" name="Group 9">
            <a:extLst>
              <a:ext uri="{FF2B5EF4-FFF2-40B4-BE49-F238E27FC236}">
                <a16:creationId xmlns:a16="http://schemas.microsoft.com/office/drawing/2014/main" id="{DEC7CEF3-93FB-9445-AE95-B405ABBEC147}"/>
              </a:ext>
              <a:ext uri="{C183D7F6-B498-43B3-948B-1728B52AA6E4}">
                <adec:decorative xmlns:adec="http://schemas.microsoft.com/office/drawing/2017/decorative" val="1"/>
              </a:ext>
            </a:extLst>
          </p:cNvPr>
          <p:cNvGrpSpPr/>
          <p:nvPr/>
        </p:nvGrpSpPr>
        <p:grpSpPr>
          <a:xfrm>
            <a:off x="7806669" y="2042911"/>
            <a:ext cx="2985047" cy="884635"/>
            <a:chOff x="7806669" y="2042911"/>
            <a:chExt cx="2985047" cy="884635"/>
          </a:xfrm>
        </p:grpSpPr>
        <p:sp>
          <p:nvSpPr>
            <p:cNvPr id="87" name="Rectangle 86">
              <a:extLst>
                <a:ext uri="{FF2B5EF4-FFF2-40B4-BE49-F238E27FC236}">
                  <a16:creationId xmlns:a16="http://schemas.microsoft.com/office/drawing/2014/main" id="{FD4FB6BA-3C37-5C4E-907B-D60854A723D5}"/>
                </a:ext>
              </a:extLst>
            </p:cNvPr>
            <p:cNvSpPr/>
            <p:nvPr/>
          </p:nvSpPr>
          <p:spPr>
            <a:xfrm rot="5160000">
              <a:off x="8848449"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8" name="Rectangle 87"/>
            <p:cNvSpPr/>
            <p:nvPr/>
          </p:nvSpPr>
          <p:spPr>
            <a:xfrm rot="-60000">
              <a:off x="7941651" y="2042911"/>
              <a:ext cx="2850065" cy="829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90" name="Picture 89">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56040" y="0"/>
            <a:ext cx="4935960" cy="4203032"/>
          </a:xfrm>
          <a:prstGeom prst="rect">
            <a:avLst/>
          </a:prstGeom>
        </p:spPr>
      </p:pic>
      <p:sp>
        <p:nvSpPr>
          <p:cNvPr id="83" name="Content Placeholder 6">
            <a:extLst>
              <a:ext uri="{FF2B5EF4-FFF2-40B4-BE49-F238E27FC236}">
                <a16:creationId xmlns:a16="http://schemas.microsoft.com/office/drawing/2014/main" id="{72A44BD4-ACD6-F442-ADF5-B0BBD3271DE3}"/>
              </a:ext>
            </a:extLst>
          </p:cNvPr>
          <p:cNvSpPr txBox="1">
            <a:spLocks/>
          </p:cNvSpPr>
          <p:nvPr/>
        </p:nvSpPr>
        <p:spPr>
          <a:xfrm>
            <a:off x="960320" y="2185568"/>
            <a:ext cx="2864103" cy="4116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57" name="Content Placeholder 6">
            <a:extLst>
              <a:ext uri="{FF2B5EF4-FFF2-40B4-BE49-F238E27FC236}">
                <a16:creationId xmlns:a16="http://schemas.microsoft.com/office/drawing/2014/main" id="{72A44BD4-ACD6-F442-ADF5-B0BBD3271DE3}"/>
              </a:ext>
            </a:extLst>
          </p:cNvPr>
          <p:cNvSpPr txBox="1">
            <a:spLocks/>
          </p:cNvSpPr>
          <p:nvPr/>
        </p:nvSpPr>
        <p:spPr>
          <a:xfrm>
            <a:off x="1582446" y="3089462"/>
            <a:ext cx="2222195" cy="23215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Celebrating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our </a:t>
            </a: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diverse Commonwealth countries and recognising that we are </a:t>
            </a: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part of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a global family</a:t>
            </a:r>
            <a:endPar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86" name="Content Placeholder 6">
            <a:extLst>
              <a:ext uri="{FF2B5EF4-FFF2-40B4-BE49-F238E27FC236}">
                <a16:creationId xmlns:a16="http://schemas.microsoft.com/office/drawing/2014/main" id="{72A44BD4-ACD6-F442-ADF5-B0BBD3271DE3}"/>
              </a:ext>
            </a:extLst>
          </p:cNvPr>
          <p:cNvSpPr txBox="1">
            <a:spLocks/>
          </p:cNvSpPr>
          <p:nvPr/>
        </p:nvSpPr>
        <p:spPr>
          <a:xfrm>
            <a:off x="4447476" y="2208346"/>
            <a:ext cx="2864103" cy="4116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77" name="Content Placeholder 6">
            <a:extLst>
              <a:ext uri="{FF2B5EF4-FFF2-40B4-BE49-F238E27FC236}">
                <a16:creationId xmlns:a16="http://schemas.microsoft.com/office/drawing/2014/main" id="{72A44BD4-ACD6-F442-ADF5-B0BBD3271DE3}"/>
              </a:ext>
            </a:extLst>
          </p:cNvPr>
          <p:cNvSpPr txBox="1">
            <a:spLocks/>
          </p:cNvSpPr>
          <p:nvPr/>
        </p:nvSpPr>
        <p:spPr>
          <a:xfrm>
            <a:off x="5064555" y="3089462"/>
            <a:ext cx="2360285" cy="15754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Every person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is equal through participation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in sport</a:t>
            </a:r>
            <a:endPar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endParaRPr>
          </a:p>
        </p:txBody>
      </p:sp>
      <p:sp>
        <p:nvSpPr>
          <p:cNvPr id="89" name="Content Placeholder 6">
            <a:extLst>
              <a:ext uri="{FF2B5EF4-FFF2-40B4-BE49-F238E27FC236}">
                <a16:creationId xmlns:a16="http://schemas.microsoft.com/office/drawing/2014/main" id="{72A44BD4-ACD6-F442-ADF5-B0BBD3271DE3}"/>
              </a:ext>
            </a:extLst>
          </p:cNvPr>
          <p:cNvSpPr txBox="1">
            <a:spLocks/>
          </p:cNvSpPr>
          <p:nvPr/>
        </p:nvSpPr>
        <p:spPr>
          <a:xfrm>
            <a:off x="7934632" y="2185568"/>
            <a:ext cx="2864103" cy="4116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80" name="Content Placeholder 6">
            <a:extLst>
              <a:ext uri="{FF2B5EF4-FFF2-40B4-BE49-F238E27FC236}">
                <a16:creationId xmlns:a16="http://schemas.microsoft.com/office/drawing/2014/main" id="{72A44BD4-ACD6-F442-ADF5-B0BBD3271DE3}"/>
              </a:ext>
            </a:extLst>
          </p:cNvPr>
          <p:cNvSpPr txBox="1">
            <a:spLocks/>
          </p:cNvSpPr>
          <p:nvPr/>
        </p:nvSpPr>
        <p:spPr>
          <a:xfrm>
            <a:off x="8551711" y="3089462"/>
            <a:ext cx="2410777" cy="143540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Creating our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own destiny and working hard to achieve our </a:t>
            </a: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goals</a:t>
            </a:r>
            <a:endParaRPr lang="en-GB" sz="2200" dirty="0">
              <a:solidFill>
                <a:schemeClr val="dk1"/>
              </a:solidFill>
              <a:latin typeface="Arial" charset="0"/>
              <a:ea typeface="Arial" charset="0"/>
              <a:cs typeface="Arial" charset="0"/>
              <a:sym typeface="Aharoni"/>
            </a:endParaRPr>
          </a:p>
        </p:txBody>
      </p:sp>
    </p:spTree>
    <p:extLst>
      <p:ext uri="{BB962C8B-B14F-4D97-AF65-F5344CB8AC3E}">
        <p14:creationId xmlns:p14="http://schemas.microsoft.com/office/powerpoint/2010/main" val="2548186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
            <a:extLst>
              <a:ext uri="{FF2B5EF4-FFF2-40B4-BE49-F238E27FC236}">
                <a16:creationId xmlns:a16="http://schemas.microsoft.com/office/drawing/2014/main" id="{83DE531F-3657-3D47-A445-FD68345F39F3}"/>
              </a:ext>
            </a:extLst>
          </p:cNvPr>
          <p:cNvSpPr>
            <a:spLocks noGrp="1"/>
          </p:cNvSpPr>
          <p:nvPr>
            <p:ph type="title"/>
          </p:nvPr>
        </p:nvSpPr>
        <p:spPr>
          <a:xfrm>
            <a:off x="932180" y="507682"/>
            <a:ext cx="7847435" cy="1398987"/>
          </a:xfrm>
        </p:spPr>
        <p:txBody>
          <a:bodyPr>
            <a:normAutofit/>
          </a:bodyPr>
          <a:lstStyle/>
          <a:p>
            <a:r>
              <a:rPr lang="en-GB" b="1" dirty="0"/>
              <a:t>THE VALUES OF THE COMMONWEALTH GAMES</a:t>
            </a:r>
            <a:endParaRPr lang="en-US" b="1" dirty="0"/>
          </a:p>
        </p:txBody>
      </p:sp>
      <p:pic>
        <p:nvPicPr>
          <p:cNvPr id="53" name="Picture 52">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2989" y="1709128"/>
            <a:ext cx="3650341" cy="219419"/>
          </a:xfrm>
          <a:prstGeom prst="rect">
            <a:avLst/>
          </a:prstGeom>
        </p:spPr>
      </p:pic>
      <p:grpSp>
        <p:nvGrpSpPr>
          <p:cNvPr id="6" name="Group 5">
            <a:extLst>
              <a:ext uri="{FF2B5EF4-FFF2-40B4-BE49-F238E27FC236}">
                <a16:creationId xmlns:a16="http://schemas.microsoft.com/office/drawing/2014/main" id="{22EEA034-610C-D14D-ACA8-18ACFE9BBFA8}"/>
              </a:ext>
              <a:ext uri="{C183D7F6-B498-43B3-948B-1728B52AA6E4}">
                <adec:decorative xmlns:adec="http://schemas.microsoft.com/office/drawing/2017/decorative" val="1"/>
              </a:ext>
            </a:extLst>
          </p:cNvPr>
          <p:cNvGrpSpPr/>
          <p:nvPr/>
        </p:nvGrpSpPr>
        <p:grpSpPr>
          <a:xfrm>
            <a:off x="8178056" y="-198638"/>
            <a:ext cx="3446580" cy="2614012"/>
            <a:chOff x="8059477" y="108243"/>
            <a:chExt cx="3446580" cy="2614012"/>
          </a:xfrm>
        </p:grpSpPr>
        <p:sp>
          <p:nvSpPr>
            <p:cNvPr id="5" name="Oval 4">
              <a:extLst>
                <a:ext uri="{FF2B5EF4-FFF2-40B4-BE49-F238E27FC236}">
                  <a16:creationId xmlns:a16="http://schemas.microsoft.com/office/drawing/2014/main" id="{C2ADAC95-E2CF-7F4B-960E-7CE354A4E629}"/>
                </a:ext>
              </a:extLst>
            </p:cNvPr>
            <p:cNvSpPr/>
            <p:nvPr/>
          </p:nvSpPr>
          <p:spPr>
            <a:xfrm>
              <a:off x="8106246" y="386002"/>
              <a:ext cx="3377229" cy="2073223"/>
            </a:xfrm>
            <a:custGeom>
              <a:avLst/>
              <a:gdLst>
                <a:gd name="connsiteX0" fmla="*/ 0 w 3115994"/>
                <a:gd name="connsiteY0" fmla="*/ 939019 h 1878037"/>
                <a:gd name="connsiteX1" fmla="*/ 1557997 w 3115994"/>
                <a:gd name="connsiteY1" fmla="*/ 0 h 1878037"/>
                <a:gd name="connsiteX2" fmla="*/ 3115994 w 3115994"/>
                <a:gd name="connsiteY2" fmla="*/ 939019 h 1878037"/>
                <a:gd name="connsiteX3" fmla="*/ 1557997 w 3115994"/>
                <a:gd name="connsiteY3" fmla="*/ 1878038 h 1878037"/>
                <a:gd name="connsiteX4" fmla="*/ 0 w 3115994"/>
                <a:gd name="connsiteY4" fmla="*/ 939019 h 1878037"/>
                <a:gd name="connsiteX0" fmla="*/ 1 w 3115995"/>
                <a:gd name="connsiteY0" fmla="*/ 1086729 h 2025748"/>
                <a:gd name="connsiteX1" fmla="*/ 1550964 w 3115995"/>
                <a:gd name="connsiteY1" fmla="*/ 0 h 2025748"/>
                <a:gd name="connsiteX2" fmla="*/ 3115995 w 3115995"/>
                <a:gd name="connsiteY2" fmla="*/ 1086729 h 2025748"/>
                <a:gd name="connsiteX3" fmla="*/ 1557998 w 3115995"/>
                <a:gd name="connsiteY3" fmla="*/ 2025748 h 2025748"/>
                <a:gd name="connsiteX4" fmla="*/ 1 w 3115995"/>
                <a:gd name="connsiteY4" fmla="*/ 1086729 h 2025748"/>
                <a:gd name="connsiteX0" fmla="*/ 0 w 3397348"/>
                <a:gd name="connsiteY0" fmla="*/ 1009536 h 2026207"/>
                <a:gd name="connsiteX1" fmla="*/ 1832317 w 3397348"/>
                <a:gd name="connsiteY1" fmla="*/ 179 h 2026207"/>
                <a:gd name="connsiteX2" fmla="*/ 3397348 w 3397348"/>
                <a:gd name="connsiteY2" fmla="*/ 1086908 h 2026207"/>
                <a:gd name="connsiteX3" fmla="*/ 1839351 w 3397348"/>
                <a:gd name="connsiteY3" fmla="*/ 2025927 h 2026207"/>
                <a:gd name="connsiteX4" fmla="*/ 0 w 3397348"/>
                <a:gd name="connsiteY4" fmla="*/ 1009536 h 2026207"/>
                <a:gd name="connsiteX0" fmla="*/ 7111 w 3404459"/>
                <a:gd name="connsiteY0" fmla="*/ 1009992 h 2026663"/>
                <a:gd name="connsiteX1" fmla="*/ 1839428 w 3404459"/>
                <a:gd name="connsiteY1" fmla="*/ 635 h 2026663"/>
                <a:gd name="connsiteX2" fmla="*/ 3404459 w 3404459"/>
                <a:gd name="connsiteY2" fmla="*/ 1087364 h 2026663"/>
                <a:gd name="connsiteX3" fmla="*/ 1846462 w 3404459"/>
                <a:gd name="connsiteY3" fmla="*/ 2026383 h 2026663"/>
                <a:gd name="connsiteX4" fmla="*/ 7111 w 3404459"/>
                <a:gd name="connsiteY4" fmla="*/ 1009992 h 2026663"/>
                <a:gd name="connsiteX0" fmla="*/ 7111 w 3430310"/>
                <a:gd name="connsiteY0" fmla="*/ 1009992 h 2026663"/>
                <a:gd name="connsiteX1" fmla="*/ 1839428 w 3430310"/>
                <a:gd name="connsiteY1" fmla="*/ 635 h 2026663"/>
                <a:gd name="connsiteX2" fmla="*/ 3404459 w 3430310"/>
                <a:gd name="connsiteY2" fmla="*/ 1087364 h 2026663"/>
                <a:gd name="connsiteX3" fmla="*/ 1846462 w 3430310"/>
                <a:gd name="connsiteY3" fmla="*/ 2026383 h 2026663"/>
                <a:gd name="connsiteX4" fmla="*/ 7111 w 3430310"/>
                <a:gd name="connsiteY4" fmla="*/ 1009992 h 2026663"/>
                <a:gd name="connsiteX0" fmla="*/ 7111 w 3430310"/>
                <a:gd name="connsiteY0" fmla="*/ 1009992 h 2027112"/>
                <a:gd name="connsiteX1" fmla="*/ 1839428 w 3430310"/>
                <a:gd name="connsiteY1" fmla="*/ 635 h 2027112"/>
                <a:gd name="connsiteX2" fmla="*/ 3404459 w 3430310"/>
                <a:gd name="connsiteY2" fmla="*/ 1087364 h 2027112"/>
                <a:gd name="connsiteX3" fmla="*/ 1846462 w 3430310"/>
                <a:gd name="connsiteY3" fmla="*/ 2026383 h 2027112"/>
                <a:gd name="connsiteX4" fmla="*/ 7111 w 3430310"/>
                <a:gd name="connsiteY4" fmla="*/ 1009992 h 2027112"/>
                <a:gd name="connsiteX0" fmla="*/ 7051 w 3354135"/>
                <a:gd name="connsiteY0" fmla="*/ 1010103 h 2027382"/>
                <a:gd name="connsiteX1" fmla="*/ 1839368 w 3354135"/>
                <a:gd name="connsiteY1" fmla="*/ 746 h 2027382"/>
                <a:gd name="connsiteX2" fmla="*/ 3327027 w 3354135"/>
                <a:gd name="connsiteY2" fmla="*/ 1094509 h 2027382"/>
                <a:gd name="connsiteX3" fmla="*/ 1846402 w 3354135"/>
                <a:gd name="connsiteY3" fmla="*/ 2026494 h 2027382"/>
                <a:gd name="connsiteX4" fmla="*/ 7051 w 3354135"/>
                <a:gd name="connsiteY4" fmla="*/ 1010103 h 2027382"/>
                <a:gd name="connsiteX0" fmla="*/ 7078 w 3388745"/>
                <a:gd name="connsiteY0" fmla="*/ 1011399 h 2031150"/>
                <a:gd name="connsiteX1" fmla="*/ 1839395 w 3388745"/>
                <a:gd name="connsiteY1" fmla="*/ 2042 h 2031150"/>
                <a:gd name="connsiteX2" fmla="*/ 3362223 w 3388745"/>
                <a:gd name="connsiteY2" fmla="*/ 1159110 h 2031150"/>
                <a:gd name="connsiteX3" fmla="*/ 1846429 w 3388745"/>
                <a:gd name="connsiteY3" fmla="*/ 2027790 h 2031150"/>
                <a:gd name="connsiteX4" fmla="*/ 7078 w 3388745"/>
                <a:gd name="connsiteY4" fmla="*/ 1011399 h 2031150"/>
                <a:gd name="connsiteX0" fmla="*/ 7078 w 3392857"/>
                <a:gd name="connsiteY0" fmla="*/ 1011025 h 2030776"/>
                <a:gd name="connsiteX1" fmla="*/ 1839395 w 3392857"/>
                <a:gd name="connsiteY1" fmla="*/ 1668 h 2030776"/>
                <a:gd name="connsiteX2" fmla="*/ 3362223 w 3392857"/>
                <a:gd name="connsiteY2" fmla="*/ 1158736 h 2030776"/>
                <a:gd name="connsiteX3" fmla="*/ 1846429 w 3392857"/>
                <a:gd name="connsiteY3" fmla="*/ 2027416 h 2030776"/>
                <a:gd name="connsiteX4" fmla="*/ 7078 w 3392857"/>
                <a:gd name="connsiteY4" fmla="*/ 1011025 h 2030776"/>
                <a:gd name="connsiteX0" fmla="*/ 7078 w 3395495"/>
                <a:gd name="connsiteY0" fmla="*/ 1011642 h 2031393"/>
                <a:gd name="connsiteX1" fmla="*/ 1839395 w 3395495"/>
                <a:gd name="connsiteY1" fmla="*/ 2285 h 2031393"/>
                <a:gd name="connsiteX2" fmla="*/ 3362223 w 3395495"/>
                <a:gd name="connsiteY2" fmla="*/ 1159353 h 2031393"/>
                <a:gd name="connsiteX3" fmla="*/ 1846429 w 3395495"/>
                <a:gd name="connsiteY3" fmla="*/ 2028033 h 2031393"/>
                <a:gd name="connsiteX4" fmla="*/ 7078 w 3395495"/>
                <a:gd name="connsiteY4" fmla="*/ 1011642 h 2031393"/>
                <a:gd name="connsiteX0" fmla="*/ 39 w 3387431"/>
                <a:gd name="connsiteY0" fmla="*/ 1053714 h 2073465"/>
                <a:gd name="connsiteX1" fmla="*/ 1797186 w 3387431"/>
                <a:gd name="connsiteY1" fmla="*/ 2154 h 2073465"/>
                <a:gd name="connsiteX2" fmla="*/ 3355184 w 3387431"/>
                <a:gd name="connsiteY2" fmla="*/ 1201425 h 2073465"/>
                <a:gd name="connsiteX3" fmla="*/ 1839390 w 3387431"/>
                <a:gd name="connsiteY3" fmla="*/ 2070105 h 2073465"/>
                <a:gd name="connsiteX4" fmla="*/ 39 w 3387431"/>
                <a:gd name="connsiteY4" fmla="*/ 1053714 h 2073465"/>
                <a:gd name="connsiteX0" fmla="*/ 3745 w 3391137"/>
                <a:gd name="connsiteY0" fmla="*/ 1053714 h 2073465"/>
                <a:gd name="connsiteX1" fmla="*/ 1800892 w 3391137"/>
                <a:gd name="connsiteY1" fmla="*/ 2154 h 2073465"/>
                <a:gd name="connsiteX2" fmla="*/ 3358890 w 3391137"/>
                <a:gd name="connsiteY2" fmla="*/ 1201425 h 2073465"/>
                <a:gd name="connsiteX3" fmla="*/ 1843096 w 3391137"/>
                <a:gd name="connsiteY3" fmla="*/ 2070105 h 2073465"/>
                <a:gd name="connsiteX4" fmla="*/ 3745 w 3391137"/>
                <a:gd name="connsiteY4" fmla="*/ 1053714 h 2073465"/>
                <a:gd name="connsiteX0" fmla="*/ 3896 w 3391288"/>
                <a:gd name="connsiteY0" fmla="*/ 1053714 h 2070128"/>
                <a:gd name="connsiteX1" fmla="*/ 1801043 w 3391288"/>
                <a:gd name="connsiteY1" fmla="*/ 2154 h 2070128"/>
                <a:gd name="connsiteX2" fmla="*/ 3359041 w 3391288"/>
                <a:gd name="connsiteY2" fmla="*/ 1201425 h 2070128"/>
                <a:gd name="connsiteX3" fmla="*/ 1843247 w 3391288"/>
                <a:gd name="connsiteY3" fmla="*/ 2070105 h 2070128"/>
                <a:gd name="connsiteX4" fmla="*/ 3896 w 3391288"/>
                <a:gd name="connsiteY4" fmla="*/ 1053714 h 2070128"/>
                <a:gd name="connsiteX0" fmla="*/ 3777 w 3370667"/>
                <a:gd name="connsiteY0" fmla="*/ 1024868 h 2073807"/>
                <a:gd name="connsiteX1" fmla="*/ 1786856 w 3370667"/>
                <a:gd name="connsiteY1" fmla="*/ 1444 h 2073807"/>
                <a:gd name="connsiteX2" fmla="*/ 3344854 w 3370667"/>
                <a:gd name="connsiteY2" fmla="*/ 1200715 h 2073807"/>
                <a:gd name="connsiteX3" fmla="*/ 1829060 w 3370667"/>
                <a:gd name="connsiteY3" fmla="*/ 2069395 h 2073807"/>
                <a:gd name="connsiteX4" fmla="*/ 3777 w 3370667"/>
                <a:gd name="connsiteY4" fmla="*/ 1024868 h 2073807"/>
                <a:gd name="connsiteX0" fmla="*/ 3777 w 3377229"/>
                <a:gd name="connsiteY0" fmla="*/ 1024284 h 2073223"/>
                <a:gd name="connsiteX1" fmla="*/ 1786856 w 3377229"/>
                <a:gd name="connsiteY1" fmla="*/ 860 h 2073223"/>
                <a:gd name="connsiteX2" fmla="*/ 3344854 w 3377229"/>
                <a:gd name="connsiteY2" fmla="*/ 1200131 h 2073223"/>
                <a:gd name="connsiteX3" fmla="*/ 1829060 w 3377229"/>
                <a:gd name="connsiteY3" fmla="*/ 2068811 h 2073223"/>
                <a:gd name="connsiteX4" fmla="*/ 3777 w 3377229"/>
                <a:gd name="connsiteY4" fmla="*/ 1024284 h 207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229" h="2073223">
                  <a:moveTo>
                    <a:pt x="3777" y="1024284"/>
                  </a:moveTo>
                  <a:cubicBezTo>
                    <a:pt x="88183" y="391239"/>
                    <a:pt x="934588" y="-21414"/>
                    <a:pt x="1786856" y="860"/>
                  </a:cubicBezTo>
                  <a:cubicBezTo>
                    <a:pt x="2639124" y="23134"/>
                    <a:pt x="3562904" y="646355"/>
                    <a:pt x="3344854" y="1200131"/>
                  </a:cubicBezTo>
                  <a:cubicBezTo>
                    <a:pt x="3154941" y="2000091"/>
                    <a:pt x="2385906" y="2098119"/>
                    <a:pt x="1829060" y="2068811"/>
                  </a:cubicBezTo>
                  <a:cubicBezTo>
                    <a:pt x="1272214" y="2039503"/>
                    <a:pt x="-80629" y="1657329"/>
                    <a:pt x="3777" y="1024284"/>
                  </a:cubicBez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Graphic 38">
              <a:extLst>
                <a:ext uri="{FF2B5EF4-FFF2-40B4-BE49-F238E27FC236}">
                  <a16:creationId xmlns:a16="http://schemas.microsoft.com/office/drawing/2014/main" id="{07AAE75F-43AC-5049-929E-7B4EAD3B874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rot="431445">
              <a:off x="8059477" y="108243"/>
              <a:ext cx="3446580" cy="2614012"/>
            </a:xfrm>
            <a:prstGeom prst="rect">
              <a:avLst/>
            </a:prstGeom>
          </p:spPr>
        </p:pic>
      </p:grpSp>
      <p:sp>
        <p:nvSpPr>
          <p:cNvPr id="63" name="Content Placeholder 6">
            <a:extLst>
              <a:ext uri="{FF2B5EF4-FFF2-40B4-BE49-F238E27FC236}">
                <a16:creationId xmlns:a16="http://schemas.microsoft.com/office/drawing/2014/main" id="{090C708B-D0EF-FC47-90DE-C456E9262163}"/>
              </a:ext>
            </a:extLst>
          </p:cNvPr>
          <p:cNvSpPr txBox="1">
            <a:spLocks/>
          </p:cNvSpPr>
          <p:nvPr/>
        </p:nvSpPr>
        <p:spPr>
          <a:xfrm>
            <a:off x="8476155" y="648474"/>
            <a:ext cx="2926582" cy="11977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0"/>
              </a:spcBef>
              <a:spcAft>
                <a:spcPts val="600"/>
              </a:spcAft>
              <a:buNone/>
            </a:pPr>
            <a:r>
              <a:rPr lang="en-GB" sz="1800" b="1" dirty="0">
                <a:solidFill>
                  <a:schemeClr val="dk1"/>
                </a:solidFill>
                <a:latin typeface="Arial" charset="0"/>
                <a:ea typeface="Arial" charset="0"/>
                <a:cs typeface="Arial" charset="0"/>
              </a:rPr>
              <a:t>A good way to remember this is with the acronym HEAD: Humanity, Equality and Destiny. </a:t>
            </a:r>
          </a:p>
        </p:txBody>
      </p:sp>
      <p:grpSp>
        <p:nvGrpSpPr>
          <p:cNvPr id="8" name="Group 7">
            <a:extLst>
              <a:ext uri="{FF2B5EF4-FFF2-40B4-BE49-F238E27FC236}">
                <a16:creationId xmlns:a16="http://schemas.microsoft.com/office/drawing/2014/main" id="{46D2958C-015E-B04A-B7CB-89CE6B552E46}"/>
              </a:ext>
              <a:ext uri="{C183D7F6-B498-43B3-948B-1728B52AA6E4}">
                <adec:decorative xmlns:adec="http://schemas.microsoft.com/office/drawing/2017/decorative" val="1"/>
              </a:ext>
            </a:extLst>
          </p:cNvPr>
          <p:cNvGrpSpPr/>
          <p:nvPr/>
        </p:nvGrpSpPr>
        <p:grpSpPr>
          <a:xfrm>
            <a:off x="838200" y="2212116"/>
            <a:ext cx="2525466" cy="2632651"/>
            <a:chOff x="838200" y="2212116"/>
            <a:chExt cx="2525466" cy="2632651"/>
          </a:xfrm>
        </p:grpSpPr>
        <p:sp>
          <p:nvSpPr>
            <p:cNvPr id="33" name="Rectangle 32">
              <a:extLst>
                <a:ext uri="{FF2B5EF4-FFF2-40B4-BE49-F238E27FC236}">
                  <a16:creationId xmlns:a16="http://schemas.microsoft.com/office/drawing/2014/main" id="{49B701E4-F373-0F44-AF43-E2EA1D32EF1D}"/>
                </a:ext>
                <a:ext uri="{C183D7F6-B498-43B3-948B-1728B52AA6E4}">
                  <adec:decorative xmlns:adec="http://schemas.microsoft.com/office/drawing/2017/decorative" val="1"/>
                </a:ext>
              </a:extLst>
            </p:cNvPr>
            <p:cNvSpPr/>
            <p:nvPr/>
          </p:nvSpPr>
          <p:spPr>
            <a:xfrm rot="21480000">
              <a:off x="1088502" y="2864767"/>
              <a:ext cx="1980000" cy="19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4" name="Picture 4">
              <a:extLst>
                <a:ext uri="{FF2B5EF4-FFF2-40B4-BE49-F238E27FC236}">
                  <a16:creationId xmlns:a16="http://schemas.microsoft.com/office/drawing/2014/main" id="{7F8803B4-D9D4-5844-AEBC-4A645CBEB855}"/>
                </a:ext>
              </a:extLst>
            </p:cNvPr>
            <p:cNvPicPr>
              <a:picLocks noChangeArrowheads="1"/>
            </p:cNvPicPr>
            <p:nvPr/>
          </p:nvPicPr>
          <p:blipFill>
            <a:blip r:embed="rId6"/>
            <a:srcRect/>
            <a:stretch/>
          </p:blipFill>
          <p:spPr bwMode="auto">
            <a:xfrm>
              <a:off x="1180256" y="2840100"/>
              <a:ext cx="1980000" cy="198000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a16="http://schemas.microsoft.com/office/drawing/2014/main" id="{517D6EDC-2CAB-9A4F-BB88-F58CF72D77AA}"/>
                </a:ext>
                <a:ext uri="{C183D7F6-B498-43B3-948B-1728B52AA6E4}">
                  <adec:decorative xmlns:adec="http://schemas.microsoft.com/office/drawing/2017/decorative" val="1"/>
                </a:ext>
              </a:extLst>
            </p:cNvPr>
            <p:cNvGrpSpPr/>
            <p:nvPr/>
          </p:nvGrpSpPr>
          <p:grpSpPr>
            <a:xfrm>
              <a:off x="838200" y="2212116"/>
              <a:ext cx="2525466" cy="717519"/>
              <a:chOff x="832357" y="2042911"/>
              <a:chExt cx="2985047" cy="884635"/>
            </a:xfrm>
          </p:grpSpPr>
          <p:sp>
            <p:nvSpPr>
              <p:cNvPr id="41" name="Rectangle 40">
                <a:extLst>
                  <a:ext uri="{FF2B5EF4-FFF2-40B4-BE49-F238E27FC236}">
                    <a16:creationId xmlns:a16="http://schemas.microsoft.com/office/drawing/2014/main" id="{759BB467-F9CD-5E47-A357-5FE76DFA6F27}"/>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2" name="Rectangle 41">
                <a:extLst>
                  <a:ext uri="{FF2B5EF4-FFF2-40B4-BE49-F238E27FC236}">
                    <a16:creationId xmlns:a16="http://schemas.microsoft.com/office/drawing/2014/main" id="{A365C82E-659E-384A-BA64-B60B938DFA6D}"/>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sp>
        <p:nvSpPr>
          <p:cNvPr id="40" name="Content Placeholder 6">
            <a:extLst>
              <a:ext uri="{FF2B5EF4-FFF2-40B4-BE49-F238E27FC236}">
                <a16:creationId xmlns:a16="http://schemas.microsoft.com/office/drawing/2014/main" id="{1209C88C-6EB3-494B-951A-484B35775806}"/>
              </a:ext>
            </a:extLst>
          </p:cNvPr>
          <p:cNvSpPr txBox="1">
            <a:spLocks/>
          </p:cNvSpPr>
          <p:nvPr/>
        </p:nvSpPr>
        <p:spPr>
          <a:xfrm>
            <a:off x="946714" y="2242673"/>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9" name="Group 8">
            <a:extLst>
              <a:ext uri="{FF2B5EF4-FFF2-40B4-BE49-F238E27FC236}">
                <a16:creationId xmlns:a16="http://schemas.microsoft.com/office/drawing/2014/main" id="{130599E5-FA2C-E945-9B9B-2F5D1B3F125F}"/>
              </a:ext>
              <a:ext uri="{C183D7F6-B498-43B3-948B-1728B52AA6E4}">
                <adec:decorative xmlns:adec="http://schemas.microsoft.com/office/drawing/2017/decorative" val="1"/>
              </a:ext>
            </a:extLst>
          </p:cNvPr>
          <p:cNvGrpSpPr/>
          <p:nvPr/>
        </p:nvGrpSpPr>
        <p:grpSpPr>
          <a:xfrm>
            <a:off x="3656619" y="2212116"/>
            <a:ext cx="2525466" cy="2632651"/>
            <a:chOff x="3656619" y="2212116"/>
            <a:chExt cx="2525466" cy="2632651"/>
          </a:xfrm>
        </p:grpSpPr>
        <p:sp>
          <p:nvSpPr>
            <p:cNvPr id="30" name="Rectangle 29">
              <a:extLst>
                <a:ext uri="{FF2B5EF4-FFF2-40B4-BE49-F238E27FC236}">
                  <a16:creationId xmlns:a16="http://schemas.microsoft.com/office/drawing/2014/main" id="{784CB804-2B9F-8D42-80D7-3297C7D23BFB}"/>
                </a:ext>
                <a:ext uri="{C183D7F6-B498-43B3-948B-1728B52AA6E4}">
                  <adec:decorative xmlns:adec="http://schemas.microsoft.com/office/drawing/2017/decorative" val="1"/>
                </a:ext>
              </a:extLst>
            </p:cNvPr>
            <p:cNvSpPr/>
            <p:nvPr/>
          </p:nvSpPr>
          <p:spPr>
            <a:xfrm rot="21480000">
              <a:off x="3884228" y="2864767"/>
              <a:ext cx="1980000" cy="19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1" name="Picture 2">
              <a:extLst>
                <a:ext uri="{FF2B5EF4-FFF2-40B4-BE49-F238E27FC236}">
                  <a16:creationId xmlns:a16="http://schemas.microsoft.com/office/drawing/2014/main" id="{6D6DDD75-5301-1C42-AADE-2F30C5B5AA81}"/>
                </a:ext>
              </a:extLst>
            </p:cNvPr>
            <p:cNvPicPr>
              <a:picLocks noChangeArrowheads="1"/>
            </p:cNvPicPr>
            <p:nvPr/>
          </p:nvPicPr>
          <p:blipFill>
            <a:blip r:embed="rId7" cstate="screen">
              <a:extLst>
                <a:ext uri="{28A0092B-C50C-407E-A947-70E740481C1C}">
                  <a14:useLocalDpi xmlns:a14="http://schemas.microsoft.com/office/drawing/2010/main"/>
                </a:ext>
              </a:extLst>
            </a:blip>
            <a:srcRect/>
            <a:stretch/>
          </p:blipFill>
          <p:spPr bwMode="auto">
            <a:xfrm>
              <a:off x="3986484" y="2828377"/>
              <a:ext cx="1980000" cy="198000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CC1E6921-E257-1848-B9C8-C50155972D91}"/>
                </a:ext>
                <a:ext uri="{C183D7F6-B498-43B3-948B-1728B52AA6E4}">
                  <adec:decorative xmlns:adec="http://schemas.microsoft.com/office/drawing/2017/decorative" val="1"/>
                </a:ext>
              </a:extLst>
            </p:cNvPr>
            <p:cNvGrpSpPr/>
            <p:nvPr/>
          </p:nvGrpSpPr>
          <p:grpSpPr>
            <a:xfrm>
              <a:off x="3656619" y="2212116"/>
              <a:ext cx="2525466" cy="717519"/>
              <a:chOff x="832357" y="2042911"/>
              <a:chExt cx="2985047" cy="884635"/>
            </a:xfrm>
          </p:grpSpPr>
          <p:sp>
            <p:nvSpPr>
              <p:cNvPr id="46" name="Rectangle 45">
                <a:extLst>
                  <a:ext uri="{FF2B5EF4-FFF2-40B4-BE49-F238E27FC236}">
                    <a16:creationId xmlns:a16="http://schemas.microsoft.com/office/drawing/2014/main" id="{FA7CAD2C-F400-C642-87B9-C004EA5EAA11}"/>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7" name="Rectangle 46">
                <a:extLst>
                  <a:ext uri="{FF2B5EF4-FFF2-40B4-BE49-F238E27FC236}">
                    <a16:creationId xmlns:a16="http://schemas.microsoft.com/office/drawing/2014/main" id="{0B5BC863-CFB1-8A47-B8EA-D4AD6B5CEF8C}"/>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sp>
        <p:nvSpPr>
          <p:cNvPr id="45" name="Content Placeholder 6">
            <a:extLst>
              <a:ext uri="{FF2B5EF4-FFF2-40B4-BE49-F238E27FC236}">
                <a16:creationId xmlns:a16="http://schemas.microsoft.com/office/drawing/2014/main" id="{A70BFF9D-0763-ED4E-821A-46BB19EC7BE1}"/>
              </a:ext>
            </a:extLst>
          </p:cNvPr>
          <p:cNvSpPr txBox="1">
            <a:spLocks/>
          </p:cNvSpPr>
          <p:nvPr/>
        </p:nvSpPr>
        <p:spPr>
          <a:xfrm>
            <a:off x="3765133" y="2242673"/>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10" name="Group 9">
            <a:extLst>
              <a:ext uri="{FF2B5EF4-FFF2-40B4-BE49-F238E27FC236}">
                <a16:creationId xmlns:a16="http://schemas.microsoft.com/office/drawing/2014/main" id="{AEEE29BD-6DC9-AD44-91F4-C010C00E9252}"/>
              </a:ext>
              <a:ext uri="{C183D7F6-B498-43B3-948B-1728B52AA6E4}">
                <adec:decorative xmlns:adec="http://schemas.microsoft.com/office/drawing/2017/decorative" val="1"/>
              </a:ext>
            </a:extLst>
          </p:cNvPr>
          <p:cNvGrpSpPr/>
          <p:nvPr/>
        </p:nvGrpSpPr>
        <p:grpSpPr>
          <a:xfrm>
            <a:off x="6463600" y="2212116"/>
            <a:ext cx="2525466" cy="2632651"/>
            <a:chOff x="6463600" y="2212116"/>
            <a:chExt cx="2525466" cy="2632651"/>
          </a:xfrm>
        </p:grpSpPr>
        <p:sp>
          <p:nvSpPr>
            <p:cNvPr id="36" name="Rectangle 35">
              <a:extLst>
                <a:ext uri="{FF2B5EF4-FFF2-40B4-BE49-F238E27FC236}">
                  <a16:creationId xmlns:a16="http://schemas.microsoft.com/office/drawing/2014/main" id="{F8D70CA1-2C0A-4440-B230-ED67628CCB45}"/>
                </a:ext>
                <a:ext uri="{C183D7F6-B498-43B3-948B-1728B52AA6E4}">
                  <adec:decorative xmlns:adec="http://schemas.microsoft.com/office/drawing/2017/decorative" val="1"/>
                </a:ext>
              </a:extLst>
            </p:cNvPr>
            <p:cNvSpPr/>
            <p:nvPr/>
          </p:nvSpPr>
          <p:spPr>
            <a:xfrm rot="21480000">
              <a:off x="6679954" y="2864767"/>
              <a:ext cx="1980000" cy="19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7" name="Picture 6">
              <a:extLst>
                <a:ext uri="{FF2B5EF4-FFF2-40B4-BE49-F238E27FC236}">
                  <a16:creationId xmlns:a16="http://schemas.microsoft.com/office/drawing/2014/main" id="{2059FF1B-DEF9-8247-8D77-0FD6B1056446}"/>
                </a:ext>
              </a:extLst>
            </p:cNvPr>
            <p:cNvPicPr>
              <a:picLocks noChangeArrowheads="1"/>
            </p:cNvPicPr>
            <p:nvPr/>
          </p:nvPicPr>
          <p:blipFill>
            <a:blip r:embed="rId8" cstate="screen">
              <a:extLst>
                <a:ext uri="{28A0092B-C50C-407E-A947-70E740481C1C}">
                  <a14:useLocalDpi xmlns:a14="http://schemas.microsoft.com/office/drawing/2010/main"/>
                </a:ext>
              </a:extLst>
            </a:blip>
            <a:srcRect/>
            <a:stretch/>
          </p:blipFill>
          <p:spPr bwMode="auto">
            <a:xfrm>
              <a:off x="6792712" y="2828377"/>
              <a:ext cx="1980000" cy="198000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49" name="Group 48">
              <a:extLst>
                <a:ext uri="{FF2B5EF4-FFF2-40B4-BE49-F238E27FC236}">
                  <a16:creationId xmlns:a16="http://schemas.microsoft.com/office/drawing/2014/main" id="{162DB6F3-EF2C-FD49-965B-801DB8E28AAF}"/>
                </a:ext>
                <a:ext uri="{C183D7F6-B498-43B3-948B-1728B52AA6E4}">
                  <adec:decorative xmlns:adec="http://schemas.microsoft.com/office/drawing/2017/decorative" val="1"/>
                </a:ext>
              </a:extLst>
            </p:cNvPr>
            <p:cNvGrpSpPr/>
            <p:nvPr/>
          </p:nvGrpSpPr>
          <p:grpSpPr>
            <a:xfrm>
              <a:off x="6463600" y="2212116"/>
              <a:ext cx="2525466" cy="717519"/>
              <a:chOff x="832357" y="2042911"/>
              <a:chExt cx="2985047" cy="884635"/>
            </a:xfrm>
          </p:grpSpPr>
          <p:sp>
            <p:nvSpPr>
              <p:cNvPr id="51" name="Rectangle 50">
                <a:extLst>
                  <a:ext uri="{FF2B5EF4-FFF2-40B4-BE49-F238E27FC236}">
                    <a16:creationId xmlns:a16="http://schemas.microsoft.com/office/drawing/2014/main" id="{5C3413BA-1452-A54E-898F-C4531AAAB0E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2" name="Rectangle 51">
                <a:extLst>
                  <a:ext uri="{FF2B5EF4-FFF2-40B4-BE49-F238E27FC236}">
                    <a16:creationId xmlns:a16="http://schemas.microsoft.com/office/drawing/2014/main" id="{C1349BC5-FFD9-D94A-9ED5-C62C3FF75F6A}"/>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sp>
        <p:nvSpPr>
          <p:cNvPr id="50" name="Content Placeholder 6">
            <a:extLst>
              <a:ext uri="{FF2B5EF4-FFF2-40B4-BE49-F238E27FC236}">
                <a16:creationId xmlns:a16="http://schemas.microsoft.com/office/drawing/2014/main" id="{0B9BF358-5244-F14C-BEA8-B9C0A6E53DD9}"/>
              </a:ext>
            </a:extLst>
          </p:cNvPr>
          <p:cNvSpPr txBox="1">
            <a:spLocks/>
          </p:cNvSpPr>
          <p:nvPr/>
        </p:nvSpPr>
        <p:spPr>
          <a:xfrm>
            <a:off x="6572114" y="2242673"/>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58" name="Group 57">
            <a:extLst>
              <a:ext uri="{FF2B5EF4-FFF2-40B4-BE49-F238E27FC236}">
                <a16:creationId xmlns:a16="http://schemas.microsoft.com/office/drawing/2014/main" id="{93D065FC-7546-6442-8FD5-CC3B7223DB70}"/>
              </a:ext>
              <a:ext uri="{C183D7F6-B498-43B3-948B-1728B52AA6E4}">
                <adec:decorative xmlns:adec="http://schemas.microsoft.com/office/drawing/2017/decorative" val="1"/>
              </a:ext>
            </a:extLst>
          </p:cNvPr>
          <p:cNvGrpSpPr/>
          <p:nvPr/>
        </p:nvGrpSpPr>
        <p:grpSpPr>
          <a:xfrm>
            <a:off x="995941" y="5148872"/>
            <a:ext cx="7998811" cy="1094386"/>
            <a:chOff x="708435" y="1778426"/>
            <a:chExt cx="3995275" cy="2501256"/>
          </a:xfrm>
        </p:grpSpPr>
        <p:sp>
          <p:nvSpPr>
            <p:cNvPr id="59" name="Rectangle 58">
              <a:extLst>
                <a:ext uri="{FF2B5EF4-FFF2-40B4-BE49-F238E27FC236}">
                  <a16:creationId xmlns:a16="http://schemas.microsoft.com/office/drawing/2014/main" id="{51AF0469-5696-0C40-8ED6-8EC942869678}"/>
                </a:ext>
              </a:extLst>
            </p:cNvPr>
            <p:cNvSpPr/>
            <p:nvPr/>
          </p:nvSpPr>
          <p:spPr>
            <a:xfrm rot="21480000">
              <a:off x="708435" y="1808275"/>
              <a:ext cx="3955948" cy="24683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0" name="Rectangle 59">
              <a:extLst>
                <a:ext uri="{FF2B5EF4-FFF2-40B4-BE49-F238E27FC236}">
                  <a16:creationId xmlns:a16="http://schemas.microsoft.com/office/drawing/2014/main" id="{6DECB2D3-E6F5-3A46-8AE8-A626F7E51863}"/>
                </a:ext>
              </a:extLst>
            </p:cNvPr>
            <p:cNvSpPr/>
            <p:nvPr/>
          </p:nvSpPr>
          <p:spPr>
            <a:xfrm>
              <a:off x="772294" y="1778426"/>
              <a:ext cx="3931416" cy="2501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61" name="Content Placeholder 6">
            <a:extLst>
              <a:ext uri="{FF2B5EF4-FFF2-40B4-BE49-F238E27FC236}">
                <a16:creationId xmlns:a16="http://schemas.microsoft.com/office/drawing/2014/main" id="{1A5769EC-BCCE-FE4C-B62D-0BB6F52CE109}"/>
              </a:ext>
            </a:extLst>
          </p:cNvPr>
          <p:cNvSpPr txBox="1">
            <a:spLocks/>
          </p:cNvSpPr>
          <p:nvPr/>
        </p:nvSpPr>
        <p:spPr>
          <a:xfrm>
            <a:off x="1352062" y="5375701"/>
            <a:ext cx="7265910" cy="769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panose="020B0604020202020204" pitchFamily="34" charset="0"/>
              </a:rPr>
              <a:t>What do these Values mean to you and your school community? </a:t>
            </a:r>
          </a:p>
          <a:p>
            <a:r>
              <a:rPr lang="en-GB" b="1" dirty="0">
                <a:latin typeface="Arial" panose="020B0604020202020204" pitchFamily="34" charset="0"/>
              </a:rPr>
              <a:t>How do you display them in your daily life?</a:t>
            </a:r>
          </a:p>
        </p:txBody>
      </p:sp>
      <p:pic>
        <p:nvPicPr>
          <p:cNvPr id="4" name="Picture 3">
            <a:extLst>
              <a:ext uri="{FF2B5EF4-FFF2-40B4-BE49-F238E27FC236}">
                <a16:creationId xmlns:a16="http://schemas.microsoft.com/office/drawing/2014/main" id="{B6EC5A45-447F-BA43-A2B0-A938F3BB3AF7}"/>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61572" y="1846253"/>
            <a:ext cx="3160820" cy="3317162"/>
          </a:xfrm>
          <a:prstGeom prst="rect">
            <a:avLst/>
          </a:prstGeom>
        </p:spPr>
      </p:pic>
    </p:spTree>
    <p:extLst>
      <p:ext uri="{BB962C8B-B14F-4D97-AF65-F5344CB8AC3E}">
        <p14:creationId xmlns:p14="http://schemas.microsoft.com/office/powerpoint/2010/main" val="2515149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57">
            <a:extLst>
              <a:ext uri="{C183D7F6-B498-43B3-948B-1728B52AA6E4}">
                <adec:decorative xmlns:adec="http://schemas.microsoft.com/office/drawing/2017/decorative" val="1"/>
              </a:ext>
            </a:extLst>
          </p:cNvPr>
          <p:cNvSpPr/>
          <p:nvPr/>
        </p:nvSpPr>
        <p:spPr>
          <a:xfrm>
            <a:off x="4855556"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0"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VALUES CHALLENGE</a:t>
            </a:r>
          </a:p>
        </p:txBody>
      </p:sp>
      <p:pic>
        <p:nvPicPr>
          <p:cNvPr id="51" name="Picture 50">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5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1026159" y="1863116"/>
            <a:ext cx="6617287" cy="617048"/>
          </a:xfrm>
        </p:spPr>
        <p:txBody>
          <a:bodyPr>
            <a:noAutofit/>
          </a:bodyPr>
          <a:lstStyle/>
          <a:p>
            <a:pPr lvl="0">
              <a:spcBef>
                <a:spcPts val="0"/>
              </a:spcBef>
              <a:spcAft>
                <a:spcPts val="2400"/>
              </a:spcAft>
            </a:pPr>
            <a:r>
              <a:rPr lang="en-GB" sz="1800" dirty="0">
                <a:solidFill>
                  <a:schemeClr val="dk1"/>
                </a:solidFill>
                <a:latin typeface="Arial" charset="0"/>
                <a:ea typeface="Arial" charset="0"/>
                <a:cs typeface="Arial" charset="0"/>
              </a:rPr>
              <a:t>Now, it’s over to you! We want you to think about the Values </a:t>
            </a:r>
            <a:br>
              <a:rPr lang="en-GB" sz="1800" dirty="0">
                <a:solidFill>
                  <a:schemeClr val="dk1"/>
                </a:solidFill>
                <a:latin typeface="Arial" charset="0"/>
                <a:ea typeface="Arial" charset="0"/>
                <a:cs typeface="Arial" charset="0"/>
              </a:rPr>
            </a:br>
            <a:r>
              <a:rPr lang="en-GB" sz="1800" dirty="0">
                <a:solidFill>
                  <a:schemeClr val="dk1"/>
                </a:solidFill>
                <a:latin typeface="Arial" charset="0"/>
                <a:ea typeface="Arial" charset="0"/>
                <a:cs typeface="Arial" charset="0"/>
              </a:rPr>
              <a:t>of the Commonwealth Games and respond to them creatively.</a:t>
            </a:r>
            <a:endParaRPr lang="en-GB" sz="1800" b="0" dirty="0">
              <a:solidFill>
                <a:schemeClr val="dk1"/>
              </a:solidFill>
              <a:latin typeface="Arial" charset="0"/>
              <a:ea typeface="Arial" charset="0"/>
              <a:cs typeface="Arial" charset="0"/>
            </a:endParaRPr>
          </a:p>
        </p:txBody>
      </p:sp>
      <p:grpSp>
        <p:nvGrpSpPr>
          <p:cNvPr id="11" name="Group 10">
            <a:extLst>
              <a:ext uri="{FF2B5EF4-FFF2-40B4-BE49-F238E27FC236}">
                <a16:creationId xmlns:a16="http://schemas.microsoft.com/office/drawing/2014/main" id="{25D1C325-9BDD-CF4E-89C5-F66B388AAD5D}"/>
              </a:ext>
              <a:ext uri="{C183D7F6-B498-43B3-948B-1728B52AA6E4}">
                <adec:decorative xmlns:adec="http://schemas.microsoft.com/office/drawing/2017/decorative" val="1"/>
              </a:ext>
            </a:extLst>
          </p:cNvPr>
          <p:cNvGrpSpPr/>
          <p:nvPr/>
        </p:nvGrpSpPr>
        <p:grpSpPr>
          <a:xfrm>
            <a:off x="838200" y="2615907"/>
            <a:ext cx="2525466" cy="717519"/>
            <a:chOff x="832357" y="2042911"/>
            <a:chExt cx="2985047" cy="884635"/>
          </a:xfrm>
        </p:grpSpPr>
        <p:sp>
          <p:nvSpPr>
            <p:cNvPr id="13" name="Rectangle 12">
              <a:extLst>
                <a:ext uri="{FF2B5EF4-FFF2-40B4-BE49-F238E27FC236}">
                  <a16:creationId xmlns:a16="http://schemas.microsoft.com/office/drawing/2014/main" id="{3B8A61BF-7E27-9547-BE53-D32E49EBFCCF}"/>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a:extLst>
                <a:ext uri="{FF2B5EF4-FFF2-40B4-BE49-F238E27FC236}">
                  <a16:creationId xmlns:a16="http://schemas.microsoft.com/office/drawing/2014/main" id="{06427576-F289-C440-968A-7A76C683A10F}"/>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2" name="Content Placeholder 6">
            <a:extLst>
              <a:ext uri="{FF2B5EF4-FFF2-40B4-BE49-F238E27FC236}">
                <a16:creationId xmlns:a16="http://schemas.microsoft.com/office/drawing/2014/main" id="{78B49655-C62C-2744-9227-9D6FFF46325D}"/>
              </a:ext>
            </a:extLst>
          </p:cNvPr>
          <p:cNvSpPr txBox="1">
            <a:spLocks/>
          </p:cNvSpPr>
          <p:nvPr/>
        </p:nvSpPr>
        <p:spPr>
          <a:xfrm>
            <a:off x="946714" y="2646464"/>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16" name="Group 15">
            <a:extLst>
              <a:ext uri="{FF2B5EF4-FFF2-40B4-BE49-F238E27FC236}">
                <a16:creationId xmlns:a16="http://schemas.microsoft.com/office/drawing/2014/main" id="{B1A999B3-D635-A84B-B36A-98824F83716D}"/>
              </a:ext>
              <a:ext uri="{C183D7F6-B498-43B3-948B-1728B52AA6E4}">
                <adec:decorative xmlns:adec="http://schemas.microsoft.com/office/drawing/2017/decorative" val="1"/>
              </a:ext>
            </a:extLst>
          </p:cNvPr>
          <p:cNvGrpSpPr/>
          <p:nvPr/>
        </p:nvGrpSpPr>
        <p:grpSpPr>
          <a:xfrm>
            <a:off x="3656619" y="2615907"/>
            <a:ext cx="2525466" cy="717519"/>
            <a:chOff x="832357" y="2042911"/>
            <a:chExt cx="2985047" cy="884635"/>
          </a:xfrm>
        </p:grpSpPr>
        <p:sp>
          <p:nvSpPr>
            <p:cNvPr id="18" name="Rectangle 17">
              <a:extLst>
                <a:ext uri="{FF2B5EF4-FFF2-40B4-BE49-F238E27FC236}">
                  <a16:creationId xmlns:a16="http://schemas.microsoft.com/office/drawing/2014/main" id="{24B40A5D-B342-3748-A851-47CCF04A7C51}"/>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a:extLst>
                <a:ext uri="{FF2B5EF4-FFF2-40B4-BE49-F238E27FC236}">
                  <a16:creationId xmlns:a16="http://schemas.microsoft.com/office/drawing/2014/main" id="{16E51972-FE6D-0E4C-97C4-E4813A072F4E}"/>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7" name="Content Placeholder 6">
            <a:extLst>
              <a:ext uri="{FF2B5EF4-FFF2-40B4-BE49-F238E27FC236}">
                <a16:creationId xmlns:a16="http://schemas.microsoft.com/office/drawing/2014/main" id="{CE73AF57-40A8-1A43-8ACD-276502C96FC1}"/>
              </a:ext>
            </a:extLst>
          </p:cNvPr>
          <p:cNvSpPr txBox="1">
            <a:spLocks/>
          </p:cNvSpPr>
          <p:nvPr/>
        </p:nvSpPr>
        <p:spPr>
          <a:xfrm>
            <a:off x="3765133" y="2646464"/>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21" name="Group 20">
            <a:extLst>
              <a:ext uri="{FF2B5EF4-FFF2-40B4-BE49-F238E27FC236}">
                <a16:creationId xmlns:a16="http://schemas.microsoft.com/office/drawing/2014/main" id="{412044B4-80EF-9E49-8627-B58CECCA65E7}"/>
              </a:ext>
              <a:ext uri="{C183D7F6-B498-43B3-948B-1728B52AA6E4}">
                <adec:decorative xmlns:adec="http://schemas.microsoft.com/office/drawing/2017/decorative" val="1"/>
              </a:ext>
            </a:extLst>
          </p:cNvPr>
          <p:cNvGrpSpPr/>
          <p:nvPr/>
        </p:nvGrpSpPr>
        <p:grpSpPr>
          <a:xfrm>
            <a:off x="6463600" y="2615907"/>
            <a:ext cx="2525466" cy="717519"/>
            <a:chOff x="832357" y="2042911"/>
            <a:chExt cx="2985047" cy="884635"/>
          </a:xfrm>
        </p:grpSpPr>
        <p:sp>
          <p:nvSpPr>
            <p:cNvPr id="23" name="Rectangle 22">
              <a:extLst>
                <a:ext uri="{FF2B5EF4-FFF2-40B4-BE49-F238E27FC236}">
                  <a16:creationId xmlns:a16="http://schemas.microsoft.com/office/drawing/2014/main" id="{6A92A097-E65D-A94A-8B4A-709D576E32FA}"/>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4" name="Rectangle 23">
              <a:extLst>
                <a:ext uri="{FF2B5EF4-FFF2-40B4-BE49-F238E27FC236}">
                  <a16:creationId xmlns:a16="http://schemas.microsoft.com/office/drawing/2014/main" id="{BCF69B5F-8B9C-AB4C-9948-D22AAD252706}"/>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2" name="Content Placeholder 6">
            <a:extLst>
              <a:ext uri="{FF2B5EF4-FFF2-40B4-BE49-F238E27FC236}">
                <a16:creationId xmlns:a16="http://schemas.microsoft.com/office/drawing/2014/main" id="{938A3C49-606C-124F-9FCA-627FAD94681D}"/>
              </a:ext>
            </a:extLst>
          </p:cNvPr>
          <p:cNvSpPr txBox="1">
            <a:spLocks/>
          </p:cNvSpPr>
          <p:nvPr/>
        </p:nvSpPr>
        <p:spPr>
          <a:xfrm>
            <a:off x="6572114" y="2646464"/>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sp>
        <p:nvSpPr>
          <p:cNvPr id="25" name="Content Placeholder 18">
            <a:extLst>
              <a:ext uri="{FF2B5EF4-FFF2-40B4-BE49-F238E27FC236}">
                <a16:creationId xmlns:a16="http://schemas.microsoft.com/office/drawing/2014/main" id="{1EED9188-EED7-AB40-9D83-63B8F366CB44}"/>
              </a:ext>
            </a:extLst>
          </p:cNvPr>
          <p:cNvSpPr txBox="1">
            <a:spLocks/>
          </p:cNvSpPr>
          <p:nvPr/>
        </p:nvSpPr>
        <p:spPr>
          <a:xfrm>
            <a:off x="1026159" y="3616630"/>
            <a:ext cx="6500055" cy="3624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1800" dirty="0">
                <a:solidFill>
                  <a:schemeClr val="dk1"/>
                </a:solidFill>
                <a:latin typeface="Lato"/>
                <a:ea typeface="Lato"/>
                <a:cs typeface="Lato"/>
                <a:sym typeface="Lato"/>
              </a:rPr>
              <a:t>Express yourself and your vision in whichever way you wish!</a:t>
            </a:r>
          </a:p>
        </p:txBody>
      </p:sp>
      <p:grpSp>
        <p:nvGrpSpPr>
          <p:cNvPr id="27" name="Group 26">
            <a:extLst>
              <a:ext uri="{FF2B5EF4-FFF2-40B4-BE49-F238E27FC236}">
                <a16:creationId xmlns:a16="http://schemas.microsoft.com/office/drawing/2014/main" id="{5A45A587-340D-DD44-A8E6-D0E0247E71A9}"/>
              </a:ext>
              <a:ext uri="{C183D7F6-B498-43B3-948B-1728B52AA6E4}">
                <adec:decorative xmlns:adec="http://schemas.microsoft.com/office/drawing/2017/decorative" val="1"/>
              </a:ext>
            </a:extLst>
          </p:cNvPr>
          <p:cNvGrpSpPr/>
          <p:nvPr/>
        </p:nvGrpSpPr>
        <p:grpSpPr>
          <a:xfrm>
            <a:off x="253576" y="4252091"/>
            <a:ext cx="7940201" cy="829543"/>
            <a:chOff x="737710" y="1778426"/>
            <a:chExt cx="3966000" cy="2501256"/>
          </a:xfrm>
        </p:grpSpPr>
        <p:sp>
          <p:nvSpPr>
            <p:cNvPr id="28" name="Rectangle 27">
              <a:extLst>
                <a:ext uri="{FF2B5EF4-FFF2-40B4-BE49-F238E27FC236}">
                  <a16:creationId xmlns:a16="http://schemas.microsoft.com/office/drawing/2014/main" id="{A315A656-E384-0E47-A417-1CF6431B1C8F}"/>
                </a:ext>
              </a:extLst>
            </p:cNvPr>
            <p:cNvSpPr/>
            <p:nvPr/>
          </p:nvSpPr>
          <p:spPr>
            <a:xfrm rot="21540000">
              <a:off x="737710" y="1808274"/>
              <a:ext cx="3955948" cy="24683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9" name="Rectangle 28">
              <a:extLst>
                <a:ext uri="{FF2B5EF4-FFF2-40B4-BE49-F238E27FC236}">
                  <a16:creationId xmlns:a16="http://schemas.microsoft.com/office/drawing/2014/main" id="{75918FBC-4858-E441-8F6A-3A8CD3F50FEF}"/>
                </a:ext>
              </a:extLst>
            </p:cNvPr>
            <p:cNvSpPr/>
            <p:nvPr/>
          </p:nvSpPr>
          <p:spPr>
            <a:xfrm>
              <a:off x="772294" y="1778426"/>
              <a:ext cx="3931416" cy="250125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0" name="Content Placeholder 6">
            <a:extLst>
              <a:ext uri="{FF2B5EF4-FFF2-40B4-BE49-F238E27FC236}">
                <a16:creationId xmlns:a16="http://schemas.microsoft.com/office/drawing/2014/main" id="{CA574052-A102-1D45-86DD-CC9530484653}"/>
              </a:ext>
            </a:extLst>
          </p:cNvPr>
          <p:cNvSpPr txBox="1">
            <a:spLocks/>
          </p:cNvSpPr>
          <p:nvPr/>
        </p:nvSpPr>
        <p:spPr>
          <a:xfrm>
            <a:off x="492472" y="4374915"/>
            <a:ext cx="7522738" cy="61704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Arial" panose="020B0604020202020204" pitchFamily="34" charset="0"/>
              </a:rPr>
              <a:t>Are you a budding poet? Then write a poem! Or maybe you see yourself as an artist – paint a picture! The creative options are endless.</a:t>
            </a:r>
          </a:p>
        </p:txBody>
      </p:sp>
      <p:sp>
        <p:nvSpPr>
          <p:cNvPr id="26" name="Content Placeholder 18">
            <a:extLst>
              <a:ext uri="{FF2B5EF4-FFF2-40B4-BE49-F238E27FC236}">
                <a16:creationId xmlns:a16="http://schemas.microsoft.com/office/drawing/2014/main" id="{0E9DA187-97D6-024D-9059-466E58AB5108}"/>
              </a:ext>
            </a:extLst>
          </p:cNvPr>
          <p:cNvSpPr txBox="1">
            <a:spLocks/>
          </p:cNvSpPr>
          <p:nvPr/>
        </p:nvSpPr>
        <p:spPr>
          <a:xfrm>
            <a:off x="1026160" y="5274531"/>
            <a:ext cx="5855286" cy="61704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1800" b="1" dirty="0">
                <a:solidFill>
                  <a:schemeClr val="dk1"/>
                </a:solidFill>
                <a:latin typeface="Lato"/>
                <a:ea typeface="Lato"/>
                <a:cs typeface="Lato"/>
                <a:sym typeface="Lato"/>
              </a:rPr>
              <a:t>Use the ideas on the following slides to help you get started and get those creative juices flowing!</a:t>
            </a:r>
          </a:p>
        </p:txBody>
      </p:sp>
      <p:pic>
        <p:nvPicPr>
          <p:cNvPr id="3" name="Picture 2">
            <a:extLst>
              <a:ext uri="{FF2B5EF4-FFF2-40B4-BE49-F238E27FC236}">
                <a16:creationId xmlns:a16="http://schemas.microsoft.com/office/drawing/2014/main" id="{25732699-D6A5-A947-A7C6-C52B9B9DA585}"/>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367795">
            <a:off x="7467202" y="169230"/>
            <a:ext cx="3939781" cy="5690183"/>
          </a:xfrm>
          <a:prstGeom prst="rect">
            <a:avLst/>
          </a:prstGeom>
        </p:spPr>
      </p:pic>
    </p:spTree>
    <p:extLst>
      <p:ext uri="{BB962C8B-B14F-4D97-AF65-F5344CB8AC3E}">
        <p14:creationId xmlns:p14="http://schemas.microsoft.com/office/powerpoint/2010/main" val="307388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a:extLst>
              <a:ext uri="{FF2B5EF4-FFF2-40B4-BE49-F238E27FC236}">
                <a16:creationId xmlns:a16="http://schemas.microsoft.com/office/drawing/2014/main" id="{3176F824-99F7-3648-810B-5A297EC3FA9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1516" y="137997"/>
            <a:ext cx="4572977" cy="2565724"/>
          </a:xfrm>
          <a:prstGeom prst="rect">
            <a:avLst/>
          </a:prstGeom>
        </p:spPr>
      </p:pic>
      <p:sp>
        <p:nvSpPr>
          <p:cNvPr id="42" name="Title 9">
            <a:extLst>
              <a:ext uri="{FF2B5EF4-FFF2-40B4-BE49-F238E27FC236}">
                <a16:creationId xmlns:a16="http://schemas.microsoft.com/office/drawing/2014/main" id="{EA318CA3-842B-9642-8F4F-69E933AECEBF}"/>
              </a:ext>
            </a:extLst>
          </p:cNvPr>
          <p:cNvSpPr>
            <a:spLocks noGrp="1"/>
          </p:cNvSpPr>
          <p:nvPr>
            <p:ph type="title"/>
          </p:nvPr>
        </p:nvSpPr>
        <p:spPr>
          <a:xfrm>
            <a:off x="932180" y="148407"/>
            <a:ext cx="4895990" cy="1575435"/>
          </a:xfrm>
        </p:spPr>
        <p:txBody>
          <a:bodyPr>
            <a:noAutofit/>
          </a:bodyPr>
          <a:lstStyle/>
          <a:p>
            <a:r>
              <a:rPr lang="en-GB" b="1" dirty="0"/>
              <a:t>IDEAS – LITERARY</a:t>
            </a:r>
          </a:p>
        </p:txBody>
      </p:sp>
      <p:pic>
        <p:nvPicPr>
          <p:cNvPr id="45" name="Picture 4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3704" y="1194483"/>
            <a:ext cx="3650341" cy="219419"/>
          </a:xfrm>
          <a:prstGeom prst="rect">
            <a:avLst/>
          </a:prstGeom>
        </p:spPr>
      </p:pic>
      <p:grpSp>
        <p:nvGrpSpPr>
          <p:cNvPr id="2" name="Group 1">
            <a:extLst>
              <a:ext uri="{FF2B5EF4-FFF2-40B4-BE49-F238E27FC236}">
                <a16:creationId xmlns:a16="http://schemas.microsoft.com/office/drawing/2014/main" id="{581C3856-DFDD-824E-9197-CBFD0429354C}"/>
              </a:ext>
              <a:ext uri="{C183D7F6-B498-43B3-948B-1728B52AA6E4}">
                <adec:decorative xmlns:adec="http://schemas.microsoft.com/office/drawing/2017/decorative" val="1"/>
              </a:ext>
            </a:extLst>
          </p:cNvPr>
          <p:cNvGrpSpPr/>
          <p:nvPr/>
        </p:nvGrpSpPr>
        <p:grpSpPr>
          <a:xfrm>
            <a:off x="841668" y="1674712"/>
            <a:ext cx="6332855" cy="3613914"/>
            <a:chOff x="841668" y="2320916"/>
            <a:chExt cx="4837501" cy="3595183"/>
          </a:xfrm>
        </p:grpSpPr>
        <p:sp>
          <p:nvSpPr>
            <p:cNvPr id="50" name="Rectangle 49">
              <a:extLst>
                <a:ext uri="{FF2B5EF4-FFF2-40B4-BE49-F238E27FC236}">
                  <a16:creationId xmlns:a16="http://schemas.microsoft.com/office/drawing/2014/main" id="{FD4FB6BA-3C37-5C4E-907B-D60854A723D5}"/>
                </a:ext>
              </a:extLst>
            </p:cNvPr>
            <p:cNvSpPr/>
            <p:nvPr/>
          </p:nvSpPr>
          <p:spPr>
            <a:xfrm rot="5280000">
              <a:off x="1382835" y="1985088"/>
              <a:ext cx="3389844" cy="44721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9" name="Rectangle 28"/>
            <p:cNvSpPr/>
            <p:nvPr/>
          </p:nvSpPr>
          <p:spPr>
            <a:xfrm>
              <a:off x="932179" y="2320916"/>
              <a:ext cx="4746990" cy="354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9" name="Content Placeholder 5">
            <a:extLst>
              <a:ext uri="{FF2B5EF4-FFF2-40B4-BE49-F238E27FC236}">
                <a16:creationId xmlns:a16="http://schemas.microsoft.com/office/drawing/2014/main" id="{9F95E654-B6FA-3649-B7EE-10F38CB2C064}"/>
              </a:ext>
            </a:extLst>
          </p:cNvPr>
          <p:cNvSpPr>
            <a:spLocks noGrp="1"/>
          </p:cNvSpPr>
          <p:nvPr>
            <p:ph idx="1"/>
          </p:nvPr>
        </p:nvSpPr>
        <p:spPr>
          <a:xfrm>
            <a:off x="1117150" y="1899863"/>
            <a:ext cx="5623483" cy="2675474"/>
          </a:xfrm>
        </p:spPr>
        <p:txBody>
          <a:bodyPr>
            <a:noAutofit/>
          </a:bodyPr>
          <a:lstStyle/>
          <a:p>
            <a:pPr>
              <a:spcAft>
                <a:spcPts val="600"/>
              </a:spcAft>
            </a:pPr>
            <a:r>
              <a:rPr lang="en-GB" sz="1800" b="1" dirty="0"/>
              <a:t>Why not try …</a:t>
            </a:r>
          </a:p>
          <a:p>
            <a:pPr marL="285750" indent="-285750">
              <a:buFont typeface="Arial" panose="020B0604020202020204" pitchFamily="34" charset="0"/>
              <a:buChar char="•"/>
            </a:pPr>
            <a:r>
              <a:rPr lang="en-GB" sz="1800" dirty="0"/>
              <a:t>writing a poem about equality, humanity or destiny </a:t>
            </a:r>
          </a:p>
          <a:p>
            <a:pPr marL="285750" indent="-285750">
              <a:buFont typeface="Arial" panose="020B0604020202020204" pitchFamily="34" charset="0"/>
              <a:buChar char="•"/>
            </a:pPr>
            <a:r>
              <a:rPr lang="en-GB" sz="1800" dirty="0"/>
              <a:t>writing a story with characters and a plot that display the Values</a:t>
            </a:r>
          </a:p>
          <a:p>
            <a:pPr marL="285750" indent="-285750">
              <a:buFont typeface="Arial" panose="020B0604020202020204" pitchFamily="34" charset="0"/>
              <a:buChar char="•"/>
            </a:pPr>
            <a:r>
              <a:rPr lang="en-GB" sz="1800" dirty="0"/>
              <a:t>writing down your hopes for the future of the human race</a:t>
            </a:r>
          </a:p>
          <a:p>
            <a:pPr marL="285750" indent="-285750">
              <a:buFont typeface="Arial" panose="020B0604020202020204" pitchFamily="34" charset="0"/>
              <a:buChar char="•"/>
            </a:pPr>
            <a:r>
              <a:rPr lang="en-GB" sz="1800" dirty="0"/>
              <a:t>writing some rules to live by that reflect the Commonwealth Games Values</a:t>
            </a:r>
          </a:p>
          <a:p>
            <a:pPr marL="285750" indent="-285750">
              <a:buFont typeface="Arial" panose="020B0604020202020204" pitchFamily="34" charset="0"/>
              <a:buChar char="•"/>
            </a:pPr>
            <a:r>
              <a:rPr lang="en-GB" sz="1800" dirty="0"/>
              <a:t>writing a play to perform with your friends.</a:t>
            </a:r>
          </a:p>
        </p:txBody>
      </p:sp>
      <p:grpSp>
        <p:nvGrpSpPr>
          <p:cNvPr id="17" name="Group 16">
            <a:extLst>
              <a:ext uri="{FF2B5EF4-FFF2-40B4-BE49-F238E27FC236}">
                <a16:creationId xmlns:a16="http://schemas.microsoft.com/office/drawing/2014/main" id="{B9E53AF0-0516-C546-915C-FC4270687B79}"/>
              </a:ext>
              <a:ext uri="{C183D7F6-B498-43B3-948B-1728B52AA6E4}">
                <adec:decorative xmlns:adec="http://schemas.microsoft.com/office/drawing/2017/decorative" val="1"/>
              </a:ext>
            </a:extLst>
          </p:cNvPr>
          <p:cNvGrpSpPr/>
          <p:nvPr/>
        </p:nvGrpSpPr>
        <p:grpSpPr>
          <a:xfrm>
            <a:off x="838200" y="5568964"/>
            <a:ext cx="2525466" cy="717519"/>
            <a:chOff x="832357" y="2042911"/>
            <a:chExt cx="2985047" cy="884635"/>
          </a:xfrm>
        </p:grpSpPr>
        <p:sp>
          <p:nvSpPr>
            <p:cNvPr id="19" name="Rectangle 18">
              <a:extLst>
                <a:ext uri="{FF2B5EF4-FFF2-40B4-BE49-F238E27FC236}">
                  <a16:creationId xmlns:a16="http://schemas.microsoft.com/office/drawing/2014/main" id="{45566202-D90C-D94F-BFAC-B2A51BC9981B}"/>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2853E143-3EA7-F544-B23A-818D7B2B9AA7}"/>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8" name="Content Placeholder 6">
            <a:extLst>
              <a:ext uri="{FF2B5EF4-FFF2-40B4-BE49-F238E27FC236}">
                <a16:creationId xmlns:a16="http://schemas.microsoft.com/office/drawing/2014/main" id="{5D32DA14-949D-2B43-9E83-391804351304}"/>
              </a:ext>
            </a:extLst>
          </p:cNvPr>
          <p:cNvSpPr txBox="1">
            <a:spLocks/>
          </p:cNvSpPr>
          <p:nvPr/>
        </p:nvSpPr>
        <p:spPr>
          <a:xfrm>
            <a:off x="946714" y="5599521"/>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22" name="Group 21">
            <a:extLst>
              <a:ext uri="{FF2B5EF4-FFF2-40B4-BE49-F238E27FC236}">
                <a16:creationId xmlns:a16="http://schemas.microsoft.com/office/drawing/2014/main" id="{1C203660-3E76-E047-81CC-9C471B78E1D0}"/>
              </a:ext>
              <a:ext uri="{C183D7F6-B498-43B3-948B-1728B52AA6E4}">
                <adec:decorative xmlns:adec="http://schemas.microsoft.com/office/drawing/2017/decorative" val="1"/>
              </a:ext>
            </a:extLst>
          </p:cNvPr>
          <p:cNvGrpSpPr/>
          <p:nvPr/>
        </p:nvGrpSpPr>
        <p:grpSpPr>
          <a:xfrm>
            <a:off x="3650900" y="5492642"/>
            <a:ext cx="2525466" cy="717519"/>
            <a:chOff x="832357" y="2042911"/>
            <a:chExt cx="2985047" cy="884635"/>
          </a:xfrm>
        </p:grpSpPr>
        <p:sp>
          <p:nvSpPr>
            <p:cNvPr id="24" name="Rectangle 23">
              <a:extLst>
                <a:ext uri="{FF2B5EF4-FFF2-40B4-BE49-F238E27FC236}">
                  <a16:creationId xmlns:a16="http://schemas.microsoft.com/office/drawing/2014/main" id="{AFC39777-A9EF-7C43-9AFF-FACB392D2500}"/>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a:extLst>
                <a:ext uri="{FF2B5EF4-FFF2-40B4-BE49-F238E27FC236}">
                  <a16:creationId xmlns:a16="http://schemas.microsoft.com/office/drawing/2014/main" id="{78956183-EA8D-1241-BAD0-5FF909574F08}"/>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B2F64CED-0CFB-3849-954A-A9A5BBE70F2E}"/>
              </a:ext>
            </a:extLst>
          </p:cNvPr>
          <p:cNvSpPr txBox="1">
            <a:spLocks/>
          </p:cNvSpPr>
          <p:nvPr/>
        </p:nvSpPr>
        <p:spPr>
          <a:xfrm>
            <a:off x="3759414" y="5523199"/>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27" name="Group 26">
            <a:extLst>
              <a:ext uri="{FF2B5EF4-FFF2-40B4-BE49-F238E27FC236}">
                <a16:creationId xmlns:a16="http://schemas.microsoft.com/office/drawing/2014/main" id="{7C367BC8-A26C-8747-BF31-A0308A1139D4}"/>
              </a:ext>
              <a:ext uri="{C183D7F6-B498-43B3-948B-1728B52AA6E4}">
                <adec:decorative xmlns:adec="http://schemas.microsoft.com/office/drawing/2017/decorative" val="1"/>
              </a:ext>
            </a:extLst>
          </p:cNvPr>
          <p:cNvGrpSpPr/>
          <p:nvPr/>
        </p:nvGrpSpPr>
        <p:grpSpPr>
          <a:xfrm>
            <a:off x="6463600" y="5416320"/>
            <a:ext cx="2525466" cy="717519"/>
            <a:chOff x="832357" y="2042911"/>
            <a:chExt cx="2985047" cy="884635"/>
          </a:xfrm>
        </p:grpSpPr>
        <p:sp>
          <p:nvSpPr>
            <p:cNvPr id="30" name="Rectangle 29">
              <a:extLst>
                <a:ext uri="{FF2B5EF4-FFF2-40B4-BE49-F238E27FC236}">
                  <a16:creationId xmlns:a16="http://schemas.microsoft.com/office/drawing/2014/main" id="{7E35ED30-90CB-FA45-90DD-EAA9DCA5ECC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1" name="Rectangle 30">
              <a:extLst>
                <a:ext uri="{FF2B5EF4-FFF2-40B4-BE49-F238E27FC236}">
                  <a16:creationId xmlns:a16="http://schemas.microsoft.com/office/drawing/2014/main" id="{230C7D93-9C15-DD43-A3B4-88B5DBCFB4E9}"/>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8" name="Content Placeholder 6">
            <a:extLst>
              <a:ext uri="{FF2B5EF4-FFF2-40B4-BE49-F238E27FC236}">
                <a16:creationId xmlns:a16="http://schemas.microsoft.com/office/drawing/2014/main" id="{17B0FC11-0F3B-874D-9781-6CB4CF561F6B}"/>
              </a:ext>
            </a:extLst>
          </p:cNvPr>
          <p:cNvSpPr txBox="1">
            <a:spLocks/>
          </p:cNvSpPr>
          <p:nvPr/>
        </p:nvSpPr>
        <p:spPr>
          <a:xfrm>
            <a:off x="6572114" y="5446877"/>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91" name="Group 90">
            <a:extLst>
              <a:ext uri="{FF2B5EF4-FFF2-40B4-BE49-F238E27FC236}">
                <a16:creationId xmlns:a16="http://schemas.microsoft.com/office/drawing/2014/main" id="{17A4E5E0-1F5F-0440-842E-28F604EE4786}"/>
              </a:ext>
              <a:ext uri="{C183D7F6-B498-43B3-948B-1728B52AA6E4}">
                <adec:decorative xmlns:adec="http://schemas.microsoft.com/office/drawing/2017/decorative" val="1"/>
              </a:ext>
            </a:extLst>
          </p:cNvPr>
          <p:cNvGrpSpPr/>
          <p:nvPr/>
        </p:nvGrpSpPr>
        <p:grpSpPr>
          <a:xfrm>
            <a:off x="7425164" y="2843887"/>
            <a:ext cx="3806679" cy="1964372"/>
            <a:chOff x="7425164" y="2843887"/>
            <a:chExt cx="3806679" cy="1964372"/>
          </a:xfrm>
        </p:grpSpPr>
        <p:grpSp>
          <p:nvGrpSpPr>
            <p:cNvPr id="90" name="Group 89">
              <a:extLst>
                <a:ext uri="{FF2B5EF4-FFF2-40B4-BE49-F238E27FC236}">
                  <a16:creationId xmlns:a16="http://schemas.microsoft.com/office/drawing/2014/main" id="{6D3E1812-771A-4843-8333-03B486C5FCF4}"/>
                </a:ext>
              </a:extLst>
            </p:cNvPr>
            <p:cNvGrpSpPr/>
            <p:nvPr/>
          </p:nvGrpSpPr>
          <p:grpSpPr>
            <a:xfrm>
              <a:off x="7425164" y="2843887"/>
              <a:ext cx="817321" cy="919697"/>
              <a:chOff x="7425164" y="2843887"/>
              <a:chExt cx="817321" cy="919697"/>
            </a:xfrm>
          </p:grpSpPr>
          <p:sp>
            <p:nvSpPr>
              <p:cNvPr id="77" name="Freeform 76">
                <a:extLst>
                  <a:ext uri="{FF2B5EF4-FFF2-40B4-BE49-F238E27FC236}">
                    <a16:creationId xmlns:a16="http://schemas.microsoft.com/office/drawing/2014/main" id="{4C11E30B-D836-DA45-9221-9E2D3939226E}"/>
                  </a:ext>
                </a:extLst>
              </p:cNvPr>
              <p:cNvSpPr/>
              <p:nvPr/>
            </p:nvSpPr>
            <p:spPr>
              <a:xfrm rot="10680000">
                <a:off x="7425164" y="290775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Freeform 45">
                <a:extLst>
                  <a:ext uri="{FF2B5EF4-FFF2-40B4-BE49-F238E27FC236}">
                    <a16:creationId xmlns:a16="http://schemas.microsoft.com/office/drawing/2014/main" id="{FCD6EB7F-B2BB-9143-B4F0-755BB533B7C5}"/>
                  </a:ext>
                </a:extLst>
              </p:cNvPr>
              <p:cNvSpPr/>
              <p:nvPr/>
            </p:nvSpPr>
            <p:spPr>
              <a:xfrm rot="10800000">
                <a:off x="7463647" y="284388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Google Shape;156;p9" descr="Signature with solid fill">
                <a:extLst>
                  <a:ext uri="{FF2B5EF4-FFF2-40B4-BE49-F238E27FC236}">
                    <a16:creationId xmlns:a16="http://schemas.microsoft.com/office/drawing/2014/main" id="{92AD731D-8261-C841-B4EA-2E1C01E47887}"/>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514238" y="2902992"/>
                <a:ext cx="677656" cy="677656"/>
              </a:xfrm>
              <a:prstGeom prst="rect">
                <a:avLst/>
              </a:prstGeom>
              <a:noFill/>
              <a:ln>
                <a:noFill/>
              </a:ln>
            </p:spPr>
          </p:pic>
        </p:grpSp>
        <p:grpSp>
          <p:nvGrpSpPr>
            <p:cNvPr id="89" name="Group 88">
              <a:extLst>
                <a:ext uri="{FF2B5EF4-FFF2-40B4-BE49-F238E27FC236}">
                  <a16:creationId xmlns:a16="http://schemas.microsoft.com/office/drawing/2014/main" id="{B90034D4-1878-654D-B2AC-46FA71466139}"/>
                </a:ext>
              </a:extLst>
            </p:cNvPr>
            <p:cNvGrpSpPr/>
            <p:nvPr/>
          </p:nvGrpSpPr>
          <p:grpSpPr>
            <a:xfrm>
              <a:off x="8421617" y="2843887"/>
              <a:ext cx="817321" cy="919697"/>
              <a:chOff x="8421617" y="2843887"/>
              <a:chExt cx="817321" cy="919697"/>
            </a:xfrm>
          </p:grpSpPr>
          <p:sp>
            <p:nvSpPr>
              <p:cNvPr id="75" name="Freeform 74">
                <a:extLst>
                  <a:ext uri="{FF2B5EF4-FFF2-40B4-BE49-F238E27FC236}">
                    <a16:creationId xmlns:a16="http://schemas.microsoft.com/office/drawing/2014/main" id="{5AA81B9F-93F8-D647-A5B8-3987F395581D}"/>
                  </a:ext>
                </a:extLst>
              </p:cNvPr>
              <p:cNvSpPr/>
              <p:nvPr/>
            </p:nvSpPr>
            <p:spPr>
              <a:xfrm rot="10680000">
                <a:off x="8421617" y="290775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50">
                <a:extLst>
                  <a:ext uri="{FF2B5EF4-FFF2-40B4-BE49-F238E27FC236}">
                    <a16:creationId xmlns:a16="http://schemas.microsoft.com/office/drawing/2014/main" id="{FC04BD9E-88C6-C34C-A32B-1A88BEFF3419}"/>
                  </a:ext>
                </a:extLst>
              </p:cNvPr>
              <p:cNvSpPr/>
              <p:nvPr/>
            </p:nvSpPr>
            <p:spPr>
              <a:xfrm rot="10800000">
                <a:off x="8460100" y="284388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6" name="Google Shape;160;p9" descr="Storytelling with solid fill">
                <a:extLst>
                  <a:ext uri="{FF2B5EF4-FFF2-40B4-BE49-F238E27FC236}">
                    <a16:creationId xmlns:a16="http://schemas.microsoft.com/office/drawing/2014/main" id="{C27B0774-861E-F540-8C27-AA4512513B67}"/>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8510691" y="2902992"/>
                <a:ext cx="677656" cy="677656"/>
              </a:xfrm>
              <a:prstGeom prst="rect">
                <a:avLst/>
              </a:prstGeom>
              <a:noFill/>
              <a:ln>
                <a:noFill/>
              </a:ln>
            </p:spPr>
          </p:pic>
        </p:grpSp>
        <p:grpSp>
          <p:nvGrpSpPr>
            <p:cNvPr id="82" name="Group 81">
              <a:extLst>
                <a:ext uri="{FF2B5EF4-FFF2-40B4-BE49-F238E27FC236}">
                  <a16:creationId xmlns:a16="http://schemas.microsoft.com/office/drawing/2014/main" id="{F5EADE17-DDD7-3046-B649-7CE903D93BF6}"/>
                </a:ext>
              </a:extLst>
            </p:cNvPr>
            <p:cNvGrpSpPr/>
            <p:nvPr/>
          </p:nvGrpSpPr>
          <p:grpSpPr>
            <a:xfrm>
              <a:off x="10414522" y="2843887"/>
              <a:ext cx="817321" cy="919697"/>
              <a:chOff x="10414522" y="2843887"/>
              <a:chExt cx="817321" cy="919697"/>
            </a:xfrm>
          </p:grpSpPr>
          <p:sp>
            <p:nvSpPr>
              <p:cNvPr id="73" name="Freeform 72">
                <a:extLst>
                  <a:ext uri="{FF2B5EF4-FFF2-40B4-BE49-F238E27FC236}">
                    <a16:creationId xmlns:a16="http://schemas.microsoft.com/office/drawing/2014/main" id="{FA8D8D69-CAA1-5F41-8127-BFE04E04C4C9}"/>
                  </a:ext>
                </a:extLst>
              </p:cNvPr>
              <p:cNvSpPr/>
              <p:nvPr/>
            </p:nvSpPr>
            <p:spPr>
              <a:xfrm rot="10680000">
                <a:off x="10414522" y="290775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3E32B927-AE36-8848-A2F4-B8EE834486AD}"/>
                  </a:ext>
                </a:extLst>
              </p:cNvPr>
              <p:cNvSpPr/>
              <p:nvPr/>
            </p:nvSpPr>
            <p:spPr>
              <a:xfrm rot="10800000">
                <a:off x="10453005" y="284388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7" name="Google Shape;161;p9" descr="Pencil with solid fill">
                <a:extLst>
                  <a:ext uri="{FF2B5EF4-FFF2-40B4-BE49-F238E27FC236}">
                    <a16:creationId xmlns:a16="http://schemas.microsoft.com/office/drawing/2014/main" id="{008F0608-318E-6741-A88A-5FA9FAA1C4CD}"/>
                  </a:ext>
                </a:extLst>
              </p:cNvPr>
              <p:cNvPicPr preferRelativeResize="0">
                <a:picLocks noChangeAspect="1"/>
              </p:cNvPicPr>
              <p:nvPr/>
            </p:nvPicPr>
            <p:blipFill rotWithShape="1">
              <a:blip r:embed="rId7" cstate="screen">
                <a:alphaModFix/>
                <a:extLst>
                  <a:ext uri="{28A0092B-C50C-407E-A947-70E740481C1C}">
                    <a14:useLocalDpi xmlns:a14="http://schemas.microsoft.com/office/drawing/2010/main"/>
                  </a:ext>
                </a:extLst>
              </a:blip>
              <a:srcRect/>
              <a:stretch/>
            </p:blipFill>
            <p:spPr>
              <a:xfrm>
                <a:off x="10503596" y="2902992"/>
                <a:ext cx="677656" cy="677656"/>
              </a:xfrm>
              <a:prstGeom prst="rect">
                <a:avLst/>
              </a:prstGeom>
              <a:noFill/>
              <a:ln>
                <a:noFill/>
              </a:ln>
            </p:spPr>
          </p:pic>
        </p:grpSp>
        <p:grpSp>
          <p:nvGrpSpPr>
            <p:cNvPr id="88" name="Group 87">
              <a:extLst>
                <a:ext uri="{FF2B5EF4-FFF2-40B4-BE49-F238E27FC236}">
                  <a16:creationId xmlns:a16="http://schemas.microsoft.com/office/drawing/2014/main" id="{6F211502-39D6-BC44-A455-26B651E13484}"/>
                </a:ext>
              </a:extLst>
            </p:cNvPr>
            <p:cNvGrpSpPr/>
            <p:nvPr/>
          </p:nvGrpSpPr>
          <p:grpSpPr>
            <a:xfrm>
              <a:off x="9418070" y="2843887"/>
              <a:ext cx="817321" cy="919697"/>
              <a:chOff x="9418070" y="2843887"/>
              <a:chExt cx="817321" cy="919697"/>
            </a:xfrm>
          </p:grpSpPr>
          <p:sp>
            <p:nvSpPr>
              <p:cNvPr id="71" name="Freeform 70">
                <a:extLst>
                  <a:ext uri="{FF2B5EF4-FFF2-40B4-BE49-F238E27FC236}">
                    <a16:creationId xmlns:a16="http://schemas.microsoft.com/office/drawing/2014/main" id="{9A8F76AB-75CD-D940-9B6F-BCAD2739F27F}"/>
                  </a:ext>
                </a:extLst>
              </p:cNvPr>
              <p:cNvSpPr/>
              <p:nvPr/>
            </p:nvSpPr>
            <p:spPr>
              <a:xfrm rot="10680000">
                <a:off x="9418070" y="290775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46">
                <a:extLst>
                  <a:ext uri="{FF2B5EF4-FFF2-40B4-BE49-F238E27FC236}">
                    <a16:creationId xmlns:a16="http://schemas.microsoft.com/office/drawing/2014/main" id="{33895D5D-7188-D142-AB4A-928A819123DD}"/>
                  </a:ext>
                </a:extLst>
              </p:cNvPr>
              <p:cNvSpPr/>
              <p:nvPr/>
            </p:nvSpPr>
            <p:spPr>
              <a:xfrm rot="10800000">
                <a:off x="9456553" y="284388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8" name="Google Shape;162;p9" descr="Drama with solid fill">
                <a:extLst>
                  <a:ext uri="{FF2B5EF4-FFF2-40B4-BE49-F238E27FC236}">
                    <a16:creationId xmlns:a16="http://schemas.microsoft.com/office/drawing/2014/main" id="{3B85DC77-32F6-2F48-8C22-CD8267BFA465}"/>
                  </a:ext>
                </a:extLst>
              </p:cNvPr>
              <p:cNvPicPr preferRelativeResize="0">
                <a:picLocks noChangeAspect="1"/>
              </p:cNvPicPr>
              <p:nvPr/>
            </p:nvPicPr>
            <p:blipFill rotWithShape="1">
              <a:blip r:embed="rId8" cstate="screen">
                <a:alphaModFix/>
                <a:extLst>
                  <a:ext uri="{28A0092B-C50C-407E-A947-70E740481C1C}">
                    <a14:useLocalDpi xmlns:a14="http://schemas.microsoft.com/office/drawing/2010/main"/>
                  </a:ext>
                </a:extLst>
              </a:blip>
              <a:srcRect/>
              <a:stretch/>
            </p:blipFill>
            <p:spPr>
              <a:xfrm>
                <a:off x="9507144" y="2902992"/>
                <a:ext cx="677656" cy="677656"/>
              </a:xfrm>
              <a:prstGeom prst="rect">
                <a:avLst/>
              </a:prstGeom>
              <a:noFill/>
              <a:ln>
                <a:noFill/>
              </a:ln>
            </p:spPr>
          </p:pic>
        </p:grpSp>
        <p:grpSp>
          <p:nvGrpSpPr>
            <p:cNvPr id="86" name="Group 85">
              <a:extLst>
                <a:ext uri="{FF2B5EF4-FFF2-40B4-BE49-F238E27FC236}">
                  <a16:creationId xmlns:a16="http://schemas.microsoft.com/office/drawing/2014/main" id="{0358A01B-D9E8-1B4B-A8CF-8B5CED8451B9}"/>
                </a:ext>
              </a:extLst>
            </p:cNvPr>
            <p:cNvGrpSpPr/>
            <p:nvPr/>
          </p:nvGrpSpPr>
          <p:grpSpPr>
            <a:xfrm>
              <a:off x="8421617" y="3888562"/>
              <a:ext cx="817321" cy="919697"/>
              <a:chOff x="8421617" y="3888562"/>
              <a:chExt cx="817321" cy="919697"/>
            </a:xfrm>
          </p:grpSpPr>
          <p:sp>
            <p:nvSpPr>
              <p:cNvPr id="65" name="Freeform 64">
                <a:extLst>
                  <a:ext uri="{FF2B5EF4-FFF2-40B4-BE49-F238E27FC236}">
                    <a16:creationId xmlns:a16="http://schemas.microsoft.com/office/drawing/2014/main" id="{C20AEF34-BFA5-F647-ACDC-65E2893153B7}"/>
                  </a:ext>
                </a:extLst>
              </p:cNvPr>
              <p:cNvSpPr/>
              <p:nvPr/>
            </p:nvSpPr>
            <p:spPr>
              <a:xfrm rot="10680000">
                <a:off x="8421617" y="39524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3052FDDF-1382-1F40-A1DA-E119125C8C75}"/>
                  </a:ext>
                </a:extLst>
              </p:cNvPr>
              <p:cNvSpPr/>
              <p:nvPr/>
            </p:nvSpPr>
            <p:spPr>
              <a:xfrm rot="10800000">
                <a:off x="8460100" y="38885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3" name="Google Shape;157;p9" descr="Open book outline">
                <a:extLst>
                  <a:ext uri="{FF2B5EF4-FFF2-40B4-BE49-F238E27FC236}">
                    <a16:creationId xmlns:a16="http://schemas.microsoft.com/office/drawing/2014/main" id="{15CFC2BF-20A6-4844-94CF-63928788634B}"/>
                  </a:ext>
                </a:extLst>
              </p:cNvPr>
              <p:cNvPicPr preferRelativeResize="0">
                <a:picLocks noChangeAspect="1"/>
              </p:cNvPicPr>
              <p:nvPr/>
            </p:nvPicPr>
            <p:blipFill rotWithShape="1">
              <a:blip r:embed="rId9" cstate="screen">
                <a:alphaModFix/>
                <a:extLst>
                  <a:ext uri="{28A0092B-C50C-407E-A947-70E740481C1C}">
                    <a14:useLocalDpi xmlns:a14="http://schemas.microsoft.com/office/drawing/2010/main"/>
                  </a:ext>
                </a:extLst>
              </a:blip>
              <a:srcRect/>
              <a:stretch/>
            </p:blipFill>
            <p:spPr>
              <a:xfrm>
                <a:off x="8510691" y="3947667"/>
                <a:ext cx="677656" cy="677656"/>
              </a:xfrm>
              <a:prstGeom prst="rect">
                <a:avLst/>
              </a:prstGeom>
              <a:noFill/>
              <a:ln>
                <a:noFill/>
              </a:ln>
            </p:spPr>
          </p:pic>
        </p:grpSp>
        <p:grpSp>
          <p:nvGrpSpPr>
            <p:cNvPr id="85" name="Group 84">
              <a:extLst>
                <a:ext uri="{FF2B5EF4-FFF2-40B4-BE49-F238E27FC236}">
                  <a16:creationId xmlns:a16="http://schemas.microsoft.com/office/drawing/2014/main" id="{843E7112-D3F8-E849-AC0C-C85886A105CC}"/>
                </a:ext>
              </a:extLst>
            </p:cNvPr>
            <p:cNvGrpSpPr/>
            <p:nvPr/>
          </p:nvGrpSpPr>
          <p:grpSpPr>
            <a:xfrm>
              <a:off x="9418070" y="3888562"/>
              <a:ext cx="817321" cy="919697"/>
              <a:chOff x="9418070" y="3888562"/>
              <a:chExt cx="817321" cy="919697"/>
            </a:xfrm>
          </p:grpSpPr>
          <p:sp>
            <p:nvSpPr>
              <p:cNvPr id="63" name="Freeform 62">
                <a:extLst>
                  <a:ext uri="{FF2B5EF4-FFF2-40B4-BE49-F238E27FC236}">
                    <a16:creationId xmlns:a16="http://schemas.microsoft.com/office/drawing/2014/main" id="{F25AC6A6-A8E5-EC4E-B737-C3C758091536}"/>
                  </a:ext>
                </a:extLst>
              </p:cNvPr>
              <p:cNvSpPr/>
              <p:nvPr/>
            </p:nvSpPr>
            <p:spPr>
              <a:xfrm rot="10680000">
                <a:off x="9418070" y="39524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58F6E1D1-C5E3-F94E-A888-0CA3EC6F4B6B}"/>
                  </a:ext>
                </a:extLst>
              </p:cNvPr>
              <p:cNvSpPr/>
              <p:nvPr/>
            </p:nvSpPr>
            <p:spPr>
              <a:xfrm rot="10800000">
                <a:off x="9456553" y="38885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4" name="Google Shape;158;p9" descr="Typewriter with solid fill">
                <a:extLst>
                  <a:ext uri="{FF2B5EF4-FFF2-40B4-BE49-F238E27FC236}">
                    <a16:creationId xmlns:a16="http://schemas.microsoft.com/office/drawing/2014/main" id="{8666BC8E-48B9-244C-A452-F38730B1CE91}"/>
                  </a:ext>
                </a:extLst>
              </p:cNvPr>
              <p:cNvPicPr preferRelativeResize="0">
                <a:picLocks noChangeAspect="1"/>
              </p:cNvPicPr>
              <p:nvPr/>
            </p:nvPicPr>
            <p:blipFill rotWithShape="1">
              <a:blip r:embed="rId10" cstate="screen">
                <a:alphaModFix/>
                <a:extLst>
                  <a:ext uri="{28A0092B-C50C-407E-A947-70E740481C1C}">
                    <a14:useLocalDpi xmlns:a14="http://schemas.microsoft.com/office/drawing/2010/main"/>
                  </a:ext>
                </a:extLst>
              </a:blip>
              <a:srcRect/>
              <a:stretch/>
            </p:blipFill>
            <p:spPr>
              <a:xfrm>
                <a:off x="9507144" y="3947667"/>
                <a:ext cx="677656" cy="677656"/>
              </a:xfrm>
              <a:prstGeom prst="rect">
                <a:avLst/>
              </a:prstGeom>
              <a:noFill/>
              <a:ln>
                <a:noFill/>
              </a:ln>
            </p:spPr>
          </p:pic>
        </p:grpSp>
        <p:grpSp>
          <p:nvGrpSpPr>
            <p:cNvPr id="87" name="Group 86">
              <a:extLst>
                <a:ext uri="{FF2B5EF4-FFF2-40B4-BE49-F238E27FC236}">
                  <a16:creationId xmlns:a16="http://schemas.microsoft.com/office/drawing/2014/main" id="{6A29CC7A-C19F-F14F-B7D6-1EC6E71B57B4}"/>
                </a:ext>
              </a:extLst>
            </p:cNvPr>
            <p:cNvGrpSpPr/>
            <p:nvPr/>
          </p:nvGrpSpPr>
          <p:grpSpPr>
            <a:xfrm>
              <a:off x="7425164" y="3888562"/>
              <a:ext cx="817321" cy="919697"/>
              <a:chOff x="7425164" y="3888562"/>
              <a:chExt cx="817321" cy="919697"/>
            </a:xfrm>
          </p:grpSpPr>
          <p:sp>
            <p:nvSpPr>
              <p:cNvPr id="61" name="Freeform 60">
                <a:extLst>
                  <a:ext uri="{FF2B5EF4-FFF2-40B4-BE49-F238E27FC236}">
                    <a16:creationId xmlns:a16="http://schemas.microsoft.com/office/drawing/2014/main" id="{39645A14-1DFD-974F-B715-87E0B0FAE287}"/>
                  </a:ext>
                </a:extLst>
              </p:cNvPr>
              <p:cNvSpPr/>
              <p:nvPr/>
            </p:nvSpPr>
            <p:spPr>
              <a:xfrm rot="10680000">
                <a:off x="7425164" y="39524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42">
                <a:extLst>
                  <a:ext uri="{FF2B5EF4-FFF2-40B4-BE49-F238E27FC236}">
                    <a16:creationId xmlns:a16="http://schemas.microsoft.com/office/drawing/2014/main" id="{567DDFB2-7B5D-BE4D-ABEE-72455F842DE5}"/>
                  </a:ext>
                </a:extLst>
              </p:cNvPr>
              <p:cNvSpPr/>
              <p:nvPr/>
            </p:nvSpPr>
            <p:spPr>
              <a:xfrm rot="10800000">
                <a:off x="7463647" y="38885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5" name="Google Shape;159;p9" descr="Performance Curtains with solid fill">
                <a:extLst>
                  <a:ext uri="{FF2B5EF4-FFF2-40B4-BE49-F238E27FC236}">
                    <a16:creationId xmlns:a16="http://schemas.microsoft.com/office/drawing/2014/main" id="{1F1B7929-BB9A-014D-B691-B91AD85850B6}"/>
                  </a:ext>
                </a:extLst>
              </p:cNvPr>
              <p:cNvPicPr preferRelativeResize="0">
                <a:picLocks noChangeAspect="1"/>
              </p:cNvPicPr>
              <p:nvPr/>
            </p:nvPicPr>
            <p:blipFill rotWithShape="1">
              <a:blip r:embed="rId11" cstate="screen">
                <a:alphaModFix/>
                <a:extLst>
                  <a:ext uri="{28A0092B-C50C-407E-A947-70E740481C1C}">
                    <a14:useLocalDpi xmlns:a14="http://schemas.microsoft.com/office/drawing/2010/main"/>
                  </a:ext>
                </a:extLst>
              </a:blip>
              <a:srcRect/>
              <a:stretch/>
            </p:blipFill>
            <p:spPr>
              <a:xfrm>
                <a:off x="7514237" y="3947667"/>
                <a:ext cx="677656" cy="677656"/>
              </a:xfrm>
              <a:prstGeom prst="rect">
                <a:avLst/>
              </a:prstGeom>
              <a:noFill/>
              <a:ln>
                <a:noFill/>
              </a:ln>
            </p:spPr>
          </p:pic>
        </p:grpSp>
        <p:grpSp>
          <p:nvGrpSpPr>
            <p:cNvPr id="83" name="Group 82">
              <a:extLst>
                <a:ext uri="{FF2B5EF4-FFF2-40B4-BE49-F238E27FC236}">
                  <a16:creationId xmlns:a16="http://schemas.microsoft.com/office/drawing/2014/main" id="{4E635EA9-1668-0C4C-9028-AD51F1D06545}"/>
                </a:ext>
              </a:extLst>
            </p:cNvPr>
            <p:cNvGrpSpPr/>
            <p:nvPr/>
          </p:nvGrpSpPr>
          <p:grpSpPr>
            <a:xfrm>
              <a:off x="10414522" y="3888562"/>
              <a:ext cx="817321" cy="919697"/>
              <a:chOff x="10414522" y="3888562"/>
              <a:chExt cx="817321" cy="919697"/>
            </a:xfrm>
          </p:grpSpPr>
          <p:sp>
            <p:nvSpPr>
              <p:cNvPr id="59" name="Freeform 58">
                <a:extLst>
                  <a:ext uri="{FF2B5EF4-FFF2-40B4-BE49-F238E27FC236}">
                    <a16:creationId xmlns:a16="http://schemas.microsoft.com/office/drawing/2014/main" id="{7B3F17CA-2486-2147-BE81-BF38E2E958C5}"/>
                  </a:ext>
                </a:extLst>
              </p:cNvPr>
              <p:cNvSpPr/>
              <p:nvPr/>
            </p:nvSpPr>
            <p:spPr>
              <a:xfrm rot="10680000">
                <a:off x="10414522" y="39524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0A748377-26E0-B84C-BD9A-32182386A193}"/>
                  </a:ext>
                </a:extLst>
              </p:cNvPr>
              <p:cNvSpPr/>
              <p:nvPr/>
            </p:nvSpPr>
            <p:spPr>
              <a:xfrm rot="10800000">
                <a:off x="10453005" y="38885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1" name="Google Shape;163;p9" descr="Newspaper with solid fill">
                <a:extLst>
                  <a:ext uri="{FF2B5EF4-FFF2-40B4-BE49-F238E27FC236}">
                    <a16:creationId xmlns:a16="http://schemas.microsoft.com/office/drawing/2014/main" id="{8C61F9D0-4140-6949-A630-13E24E4EC26A}"/>
                  </a:ext>
                </a:extLst>
              </p:cNvPr>
              <p:cNvPicPr preferRelativeResize="0">
                <a:picLocks noChangeAspect="1"/>
              </p:cNvPicPr>
              <p:nvPr/>
            </p:nvPicPr>
            <p:blipFill rotWithShape="1">
              <a:blip r:embed="rId12" cstate="screen">
                <a:alphaModFix/>
                <a:extLst>
                  <a:ext uri="{28A0092B-C50C-407E-A947-70E740481C1C}">
                    <a14:useLocalDpi xmlns:a14="http://schemas.microsoft.com/office/drawing/2010/main"/>
                  </a:ext>
                </a:extLst>
              </a:blip>
              <a:srcRect/>
              <a:stretch/>
            </p:blipFill>
            <p:spPr>
              <a:xfrm>
                <a:off x="10503595" y="3947667"/>
                <a:ext cx="677656" cy="677656"/>
              </a:xfrm>
              <a:prstGeom prst="rect">
                <a:avLst/>
              </a:prstGeom>
              <a:noFill/>
              <a:ln>
                <a:noFill/>
              </a:ln>
            </p:spPr>
          </p:pic>
        </p:grpSp>
      </p:grpSp>
    </p:spTree>
    <p:extLst>
      <p:ext uri="{BB962C8B-B14F-4D97-AF65-F5344CB8AC3E}">
        <p14:creationId xmlns:p14="http://schemas.microsoft.com/office/powerpoint/2010/main" val="31363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9">
            <a:extLst>
              <a:ext uri="{FF2B5EF4-FFF2-40B4-BE49-F238E27FC236}">
                <a16:creationId xmlns:a16="http://schemas.microsoft.com/office/drawing/2014/main" id="{EA318CA3-842B-9642-8F4F-69E933AECEBF}"/>
              </a:ext>
            </a:extLst>
          </p:cNvPr>
          <p:cNvSpPr>
            <a:spLocks noGrp="1"/>
          </p:cNvSpPr>
          <p:nvPr>
            <p:ph type="title"/>
          </p:nvPr>
        </p:nvSpPr>
        <p:spPr>
          <a:xfrm>
            <a:off x="932180" y="148407"/>
            <a:ext cx="4895990" cy="1575435"/>
          </a:xfrm>
        </p:spPr>
        <p:txBody>
          <a:bodyPr>
            <a:noAutofit/>
          </a:bodyPr>
          <a:lstStyle/>
          <a:p>
            <a:r>
              <a:rPr lang="en-GB" b="1" dirty="0"/>
              <a:t>IDEAS – MUSICAL</a:t>
            </a:r>
          </a:p>
        </p:txBody>
      </p:sp>
      <p:pic>
        <p:nvPicPr>
          <p:cNvPr id="45" name="Picture 4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194483"/>
            <a:ext cx="3650341" cy="219419"/>
          </a:xfrm>
          <a:prstGeom prst="rect">
            <a:avLst/>
          </a:prstGeom>
        </p:spPr>
      </p:pic>
      <p:grpSp>
        <p:nvGrpSpPr>
          <p:cNvPr id="2" name="Group 1">
            <a:extLst>
              <a:ext uri="{FF2B5EF4-FFF2-40B4-BE49-F238E27FC236}">
                <a16:creationId xmlns:a16="http://schemas.microsoft.com/office/drawing/2014/main" id="{581C3856-DFDD-824E-9197-CBFD0429354C}"/>
              </a:ext>
              <a:ext uri="{C183D7F6-B498-43B3-948B-1728B52AA6E4}">
                <adec:decorative xmlns:adec="http://schemas.microsoft.com/office/drawing/2017/decorative" val="1"/>
              </a:ext>
            </a:extLst>
          </p:cNvPr>
          <p:cNvGrpSpPr/>
          <p:nvPr/>
        </p:nvGrpSpPr>
        <p:grpSpPr>
          <a:xfrm>
            <a:off x="894191" y="1816233"/>
            <a:ext cx="5730446" cy="3225534"/>
            <a:chOff x="841668" y="2320916"/>
            <a:chExt cx="4837501" cy="3595183"/>
          </a:xfrm>
        </p:grpSpPr>
        <p:sp>
          <p:nvSpPr>
            <p:cNvPr id="50" name="Rectangle 49">
              <a:extLst>
                <a:ext uri="{FF2B5EF4-FFF2-40B4-BE49-F238E27FC236}">
                  <a16:creationId xmlns:a16="http://schemas.microsoft.com/office/drawing/2014/main" id="{FD4FB6BA-3C37-5C4E-907B-D60854A723D5}"/>
                </a:ext>
              </a:extLst>
            </p:cNvPr>
            <p:cNvSpPr/>
            <p:nvPr/>
          </p:nvSpPr>
          <p:spPr>
            <a:xfrm rot="5280000">
              <a:off x="1382835" y="1985088"/>
              <a:ext cx="3389844" cy="44721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9" name="Rectangle 28"/>
            <p:cNvSpPr/>
            <p:nvPr/>
          </p:nvSpPr>
          <p:spPr>
            <a:xfrm>
              <a:off x="932179" y="2320916"/>
              <a:ext cx="4746990" cy="354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9" name="Content Placeholder 5">
            <a:extLst>
              <a:ext uri="{FF2B5EF4-FFF2-40B4-BE49-F238E27FC236}">
                <a16:creationId xmlns:a16="http://schemas.microsoft.com/office/drawing/2014/main" id="{9F95E654-B6FA-3649-B7EE-10F38CB2C064}"/>
              </a:ext>
            </a:extLst>
          </p:cNvPr>
          <p:cNvSpPr>
            <a:spLocks noGrp="1"/>
          </p:cNvSpPr>
          <p:nvPr>
            <p:ph idx="1"/>
          </p:nvPr>
        </p:nvSpPr>
        <p:spPr>
          <a:xfrm>
            <a:off x="1169673" y="2041384"/>
            <a:ext cx="5213312" cy="2675474"/>
          </a:xfrm>
        </p:spPr>
        <p:txBody>
          <a:bodyPr>
            <a:noAutofit/>
          </a:bodyPr>
          <a:lstStyle/>
          <a:p>
            <a:pPr>
              <a:spcAft>
                <a:spcPts val="600"/>
              </a:spcAft>
            </a:pPr>
            <a:r>
              <a:rPr lang="en-GB" sz="1800" b="1" dirty="0"/>
              <a:t>Why not try …</a:t>
            </a:r>
          </a:p>
          <a:p>
            <a:pPr marL="285750" indent="-285750">
              <a:buFont typeface="Arial" panose="020B0604020202020204" pitchFamily="34" charset="0"/>
              <a:buChar char="•"/>
            </a:pPr>
            <a:r>
              <a:rPr lang="en-GB" sz="1800" dirty="0"/>
              <a:t>writing then singing a song about humanity, equality and destiny </a:t>
            </a:r>
          </a:p>
          <a:p>
            <a:pPr marL="285750" indent="-285750">
              <a:buFont typeface="Arial" panose="020B0604020202020204" pitchFamily="34" charset="0"/>
              <a:buChar char="•"/>
            </a:pPr>
            <a:r>
              <a:rPr lang="en-GB" sz="1800" dirty="0"/>
              <a:t>composing a piece of music for a group or individual to play, linked to one or more of </a:t>
            </a:r>
            <a:br>
              <a:rPr lang="en-GB" sz="1800" dirty="0"/>
            </a:br>
            <a:r>
              <a:rPr lang="en-GB" sz="1800" dirty="0"/>
              <a:t>the Values</a:t>
            </a:r>
          </a:p>
          <a:p>
            <a:pPr marL="285750" indent="-285750">
              <a:buFont typeface="Arial" panose="020B0604020202020204" pitchFamily="34" charset="0"/>
              <a:buChar char="•"/>
            </a:pPr>
            <a:r>
              <a:rPr lang="en-GB" sz="1800" dirty="0"/>
              <a:t>choreographing a dance to music based </a:t>
            </a:r>
            <a:br>
              <a:rPr lang="en-GB" sz="1800" dirty="0"/>
            </a:br>
            <a:r>
              <a:rPr lang="en-GB" sz="1800" dirty="0"/>
              <a:t>around the emotions the Values inspire in you</a:t>
            </a:r>
          </a:p>
        </p:txBody>
      </p:sp>
      <p:grpSp>
        <p:nvGrpSpPr>
          <p:cNvPr id="17" name="Group 16">
            <a:extLst>
              <a:ext uri="{FF2B5EF4-FFF2-40B4-BE49-F238E27FC236}">
                <a16:creationId xmlns:a16="http://schemas.microsoft.com/office/drawing/2014/main" id="{B9E53AF0-0516-C546-915C-FC4270687B79}"/>
              </a:ext>
              <a:ext uri="{C183D7F6-B498-43B3-948B-1728B52AA6E4}">
                <adec:decorative xmlns:adec="http://schemas.microsoft.com/office/drawing/2017/decorative" val="1"/>
              </a:ext>
            </a:extLst>
          </p:cNvPr>
          <p:cNvGrpSpPr/>
          <p:nvPr/>
        </p:nvGrpSpPr>
        <p:grpSpPr>
          <a:xfrm>
            <a:off x="838200" y="5568964"/>
            <a:ext cx="2525466" cy="717519"/>
            <a:chOff x="832357" y="2042911"/>
            <a:chExt cx="2985047" cy="884635"/>
          </a:xfrm>
        </p:grpSpPr>
        <p:sp>
          <p:nvSpPr>
            <p:cNvPr id="19" name="Rectangle 18">
              <a:extLst>
                <a:ext uri="{FF2B5EF4-FFF2-40B4-BE49-F238E27FC236}">
                  <a16:creationId xmlns:a16="http://schemas.microsoft.com/office/drawing/2014/main" id="{45566202-D90C-D94F-BFAC-B2A51BC9981B}"/>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2853E143-3EA7-F544-B23A-818D7B2B9AA7}"/>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8" name="Content Placeholder 6">
            <a:extLst>
              <a:ext uri="{FF2B5EF4-FFF2-40B4-BE49-F238E27FC236}">
                <a16:creationId xmlns:a16="http://schemas.microsoft.com/office/drawing/2014/main" id="{5D32DA14-949D-2B43-9E83-391804351304}"/>
              </a:ext>
            </a:extLst>
          </p:cNvPr>
          <p:cNvSpPr txBox="1">
            <a:spLocks/>
          </p:cNvSpPr>
          <p:nvPr/>
        </p:nvSpPr>
        <p:spPr>
          <a:xfrm>
            <a:off x="946714" y="5599521"/>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22" name="Group 21">
            <a:extLst>
              <a:ext uri="{FF2B5EF4-FFF2-40B4-BE49-F238E27FC236}">
                <a16:creationId xmlns:a16="http://schemas.microsoft.com/office/drawing/2014/main" id="{1C203660-3E76-E047-81CC-9C471B78E1D0}"/>
              </a:ext>
              <a:ext uri="{C183D7F6-B498-43B3-948B-1728B52AA6E4}">
                <adec:decorative xmlns:adec="http://schemas.microsoft.com/office/drawing/2017/decorative" val="1"/>
              </a:ext>
            </a:extLst>
          </p:cNvPr>
          <p:cNvGrpSpPr/>
          <p:nvPr/>
        </p:nvGrpSpPr>
        <p:grpSpPr>
          <a:xfrm>
            <a:off x="3650900" y="5492642"/>
            <a:ext cx="2525466" cy="717519"/>
            <a:chOff x="832357" y="2042911"/>
            <a:chExt cx="2985047" cy="884635"/>
          </a:xfrm>
        </p:grpSpPr>
        <p:sp>
          <p:nvSpPr>
            <p:cNvPr id="24" name="Rectangle 23">
              <a:extLst>
                <a:ext uri="{FF2B5EF4-FFF2-40B4-BE49-F238E27FC236}">
                  <a16:creationId xmlns:a16="http://schemas.microsoft.com/office/drawing/2014/main" id="{AFC39777-A9EF-7C43-9AFF-FACB392D2500}"/>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a:extLst>
                <a:ext uri="{FF2B5EF4-FFF2-40B4-BE49-F238E27FC236}">
                  <a16:creationId xmlns:a16="http://schemas.microsoft.com/office/drawing/2014/main" id="{78956183-EA8D-1241-BAD0-5FF909574F08}"/>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B2F64CED-0CFB-3849-954A-A9A5BBE70F2E}"/>
              </a:ext>
            </a:extLst>
          </p:cNvPr>
          <p:cNvSpPr txBox="1">
            <a:spLocks/>
          </p:cNvSpPr>
          <p:nvPr/>
        </p:nvSpPr>
        <p:spPr>
          <a:xfrm>
            <a:off x="3759414" y="5523199"/>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27" name="Group 26">
            <a:extLst>
              <a:ext uri="{FF2B5EF4-FFF2-40B4-BE49-F238E27FC236}">
                <a16:creationId xmlns:a16="http://schemas.microsoft.com/office/drawing/2014/main" id="{7C367BC8-A26C-8747-BF31-A0308A1139D4}"/>
              </a:ext>
              <a:ext uri="{C183D7F6-B498-43B3-948B-1728B52AA6E4}">
                <adec:decorative xmlns:adec="http://schemas.microsoft.com/office/drawing/2017/decorative" val="1"/>
              </a:ext>
            </a:extLst>
          </p:cNvPr>
          <p:cNvGrpSpPr/>
          <p:nvPr/>
        </p:nvGrpSpPr>
        <p:grpSpPr>
          <a:xfrm>
            <a:off x="6463600" y="5416320"/>
            <a:ext cx="2525466" cy="717519"/>
            <a:chOff x="832357" y="2042911"/>
            <a:chExt cx="2985047" cy="884635"/>
          </a:xfrm>
        </p:grpSpPr>
        <p:sp>
          <p:nvSpPr>
            <p:cNvPr id="30" name="Rectangle 29">
              <a:extLst>
                <a:ext uri="{FF2B5EF4-FFF2-40B4-BE49-F238E27FC236}">
                  <a16:creationId xmlns:a16="http://schemas.microsoft.com/office/drawing/2014/main" id="{7E35ED30-90CB-FA45-90DD-EAA9DCA5ECC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1" name="Rectangle 30">
              <a:extLst>
                <a:ext uri="{FF2B5EF4-FFF2-40B4-BE49-F238E27FC236}">
                  <a16:creationId xmlns:a16="http://schemas.microsoft.com/office/drawing/2014/main" id="{230C7D93-9C15-DD43-A3B4-88B5DBCFB4E9}"/>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8" name="Content Placeholder 6">
            <a:extLst>
              <a:ext uri="{FF2B5EF4-FFF2-40B4-BE49-F238E27FC236}">
                <a16:creationId xmlns:a16="http://schemas.microsoft.com/office/drawing/2014/main" id="{17B0FC11-0F3B-874D-9781-6CB4CF561F6B}"/>
              </a:ext>
            </a:extLst>
          </p:cNvPr>
          <p:cNvSpPr txBox="1">
            <a:spLocks/>
          </p:cNvSpPr>
          <p:nvPr/>
        </p:nvSpPr>
        <p:spPr>
          <a:xfrm>
            <a:off x="6572114" y="5446877"/>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84" name="Group 83">
            <a:extLst>
              <a:ext uri="{FF2B5EF4-FFF2-40B4-BE49-F238E27FC236}">
                <a16:creationId xmlns:a16="http://schemas.microsoft.com/office/drawing/2014/main" id="{6C14BB02-6D49-354B-BB0F-FD0B24932D4E}"/>
              </a:ext>
              <a:ext uri="{C183D7F6-B498-43B3-948B-1728B52AA6E4}">
                <adec:decorative xmlns:adec="http://schemas.microsoft.com/office/drawing/2017/decorative" val="1"/>
              </a:ext>
            </a:extLst>
          </p:cNvPr>
          <p:cNvGrpSpPr/>
          <p:nvPr/>
        </p:nvGrpSpPr>
        <p:grpSpPr>
          <a:xfrm>
            <a:off x="7091412" y="2963809"/>
            <a:ext cx="3806679" cy="1964372"/>
            <a:chOff x="7091412" y="2963809"/>
            <a:chExt cx="3806679" cy="1964372"/>
          </a:xfrm>
        </p:grpSpPr>
        <p:grpSp>
          <p:nvGrpSpPr>
            <p:cNvPr id="83" name="Group 82">
              <a:extLst>
                <a:ext uri="{FF2B5EF4-FFF2-40B4-BE49-F238E27FC236}">
                  <a16:creationId xmlns:a16="http://schemas.microsoft.com/office/drawing/2014/main" id="{7570C8C0-8250-E541-B03E-C3D83E6F339D}"/>
                </a:ext>
              </a:extLst>
            </p:cNvPr>
            <p:cNvGrpSpPr/>
            <p:nvPr/>
          </p:nvGrpSpPr>
          <p:grpSpPr>
            <a:xfrm>
              <a:off x="7091412" y="2963809"/>
              <a:ext cx="817321" cy="919697"/>
              <a:chOff x="7091412" y="2963809"/>
              <a:chExt cx="817321" cy="919697"/>
            </a:xfrm>
          </p:grpSpPr>
          <p:sp>
            <p:nvSpPr>
              <p:cNvPr id="43" name="Freeform 42">
                <a:extLst>
                  <a:ext uri="{FF2B5EF4-FFF2-40B4-BE49-F238E27FC236}">
                    <a16:creationId xmlns:a16="http://schemas.microsoft.com/office/drawing/2014/main" id="{EC98B4DE-193F-774C-89BE-BA7E5AACF8BE}"/>
                  </a:ext>
                </a:extLst>
              </p:cNvPr>
              <p:cNvSpPr/>
              <p:nvPr/>
            </p:nvSpPr>
            <p:spPr>
              <a:xfrm rot="10680000">
                <a:off x="7091412"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77">
                <a:extLst>
                  <a:ext uri="{FF2B5EF4-FFF2-40B4-BE49-F238E27FC236}">
                    <a16:creationId xmlns:a16="http://schemas.microsoft.com/office/drawing/2014/main" id="{D02018DE-49DB-064E-B826-00160E68759F}"/>
                  </a:ext>
                </a:extLst>
              </p:cNvPr>
              <p:cNvSpPr/>
              <p:nvPr/>
            </p:nvSpPr>
            <p:spPr>
              <a:xfrm rot="10800000">
                <a:off x="7129895"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6" name="Google Shape;177;p10" descr="Guitar with solid fill">
                <a:extLst>
                  <a:ext uri="{FF2B5EF4-FFF2-40B4-BE49-F238E27FC236}">
                    <a16:creationId xmlns:a16="http://schemas.microsoft.com/office/drawing/2014/main" id="{AAC43CB2-621D-204C-98EC-C73FC6F2D4DD}"/>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181342" y="3023770"/>
                <a:ext cx="676800" cy="676800"/>
              </a:xfrm>
              <a:prstGeom prst="rect">
                <a:avLst/>
              </a:prstGeom>
              <a:noFill/>
              <a:ln>
                <a:noFill/>
              </a:ln>
            </p:spPr>
          </p:pic>
        </p:grpSp>
        <p:grpSp>
          <p:nvGrpSpPr>
            <p:cNvPr id="81" name="Group 80">
              <a:extLst>
                <a:ext uri="{FF2B5EF4-FFF2-40B4-BE49-F238E27FC236}">
                  <a16:creationId xmlns:a16="http://schemas.microsoft.com/office/drawing/2014/main" id="{D8B855D3-AB35-5944-A97B-0FE96AB1E81D}"/>
                </a:ext>
              </a:extLst>
            </p:cNvPr>
            <p:cNvGrpSpPr/>
            <p:nvPr/>
          </p:nvGrpSpPr>
          <p:grpSpPr>
            <a:xfrm>
              <a:off x="8087865" y="2963809"/>
              <a:ext cx="817321" cy="919697"/>
              <a:chOff x="8087865" y="2963809"/>
              <a:chExt cx="817321" cy="919697"/>
            </a:xfrm>
          </p:grpSpPr>
          <p:sp>
            <p:nvSpPr>
              <p:cNvPr id="44" name="Freeform 43">
                <a:extLst>
                  <a:ext uri="{FF2B5EF4-FFF2-40B4-BE49-F238E27FC236}">
                    <a16:creationId xmlns:a16="http://schemas.microsoft.com/office/drawing/2014/main" id="{EADFE0C6-7F15-264A-A0BB-E569F1C584B6}"/>
                  </a:ext>
                </a:extLst>
              </p:cNvPr>
              <p:cNvSpPr/>
              <p:nvPr/>
            </p:nvSpPr>
            <p:spPr>
              <a:xfrm rot="10680000">
                <a:off x="8087865"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75">
                <a:extLst>
                  <a:ext uri="{FF2B5EF4-FFF2-40B4-BE49-F238E27FC236}">
                    <a16:creationId xmlns:a16="http://schemas.microsoft.com/office/drawing/2014/main" id="{3DCF1A79-768F-4A4A-B652-47514A6CB7CF}"/>
                  </a:ext>
                </a:extLst>
              </p:cNvPr>
              <p:cNvSpPr/>
              <p:nvPr/>
            </p:nvSpPr>
            <p:spPr>
              <a:xfrm rot="10800000">
                <a:off x="8126348"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7" name="Google Shape;178;p10" descr="Radio microphone with solid fill">
                <a:extLst>
                  <a:ext uri="{FF2B5EF4-FFF2-40B4-BE49-F238E27FC236}">
                    <a16:creationId xmlns:a16="http://schemas.microsoft.com/office/drawing/2014/main" id="{F2F88FBA-19A5-D14C-95F4-D467CFD3F90B}"/>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8177795" y="3023770"/>
                <a:ext cx="676800" cy="676800"/>
              </a:xfrm>
              <a:prstGeom prst="rect">
                <a:avLst/>
              </a:prstGeom>
              <a:noFill/>
              <a:ln>
                <a:noFill/>
              </a:ln>
            </p:spPr>
          </p:pic>
        </p:grpSp>
        <p:grpSp>
          <p:nvGrpSpPr>
            <p:cNvPr id="15" name="Group 14">
              <a:extLst>
                <a:ext uri="{FF2B5EF4-FFF2-40B4-BE49-F238E27FC236}">
                  <a16:creationId xmlns:a16="http://schemas.microsoft.com/office/drawing/2014/main" id="{8F6E5E05-E8F0-1F44-88F0-425E101FD5FE}"/>
                </a:ext>
              </a:extLst>
            </p:cNvPr>
            <p:cNvGrpSpPr/>
            <p:nvPr/>
          </p:nvGrpSpPr>
          <p:grpSpPr>
            <a:xfrm>
              <a:off x="9084318" y="2963809"/>
              <a:ext cx="817321" cy="919697"/>
              <a:chOff x="9084318" y="2963809"/>
              <a:chExt cx="817321" cy="919697"/>
            </a:xfrm>
          </p:grpSpPr>
          <p:sp>
            <p:nvSpPr>
              <p:cNvPr id="47" name="Freeform 46">
                <a:extLst>
                  <a:ext uri="{FF2B5EF4-FFF2-40B4-BE49-F238E27FC236}">
                    <a16:creationId xmlns:a16="http://schemas.microsoft.com/office/drawing/2014/main" id="{961F3759-BE3E-0A4F-8FFD-AB22D606964C}"/>
                  </a:ext>
                </a:extLst>
              </p:cNvPr>
              <p:cNvSpPr/>
              <p:nvPr/>
            </p:nvSpPr>
            <p:spPr>
              <a:xfrm rot="10680000">
                <a:off x="9084318"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71">
                <a:extLst>
                  <a:ext uri="{FF2B5EF4-FFF2-40B4-BE49-F238E27FC236}">
                    <a16:creationId xmlns:a16="http://schemas.microsoft.com/office/drawing/2014/main" id="{14CDBB68-3A93-6242-92CF-46C92502C351}"/>
                  </a:ext>
                </a:extLst>
              </p:cNvPr>
              <p:cNvSpPr/>
              <p:nvPr/>
            </p:nvSpPr>
            <p:spPr>
              <a:xfrm rot="10800000">
                <a:off x="9122801"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8" name="Google Shape;179;p10" descr="Drum outline">
                <a:extLst>
                  <a:ext uri="{FF2B5EF4-FFF2-40B4-BE49-F238E27FC236}">
                    <a16:creationId xmlns:a16="http://schemas.microsoft.com/office/drawing/2014/main" id="{A174593B-43F4-6B4B-8436-4DE4E8DC8193}"/>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9174248" y="3023770"/>
                <a:ext cx="676800" cy="676800"/>
              </a:xfrm>
              <a:prstGeom prst="rect">
                <a:avLst/>
              </a:prstGeom>
              <a:noFill/>
              <a:ln>
                <a:noFill/>
              </a:ln>
            </p:spPr>
          </p:pic>
        </p:grpSp>
        <p:grpSp>
          <p:nvGrpSpPr>
            <p:cNvPr id="13" name="Group 12">
              <a:extLst>
                <a:ext uri="{FF2B5EF4-FFF2-40B4-BE49-F238E27FC236}">
                  <a16:creationId xmlns:a16="http://schemas.microsoft.com/office/drawing/2014/main" id="{C42AB03C-EF24-DC4E-BC07-3C2D308A3373}"/>
                </a:ext>
              </a:extLst>
            </p:cNvPr>
            <p:cNvGrpSpPr/>
            <p:nvPr/>
          </p:nvGrpSpPr>
          <p:grpSpPr>
            <a:xfrm>
              <a:off x="10080770" y="2963809"/>
              <a:ext cx="817321" cy="919697"/>
              <a:chOff x="10080770" y="2963809"/>
              <a:chExt cx="817321" cy="919697"/>
            </a:xfrm>
          </p:grpSpPr>
          <p:sp>
            <p:nvSpPr>
              <p:cNvPr id="46" name="Freeform 45">
                <a:extLst>
                  <a:ext uri="{FF2B5EF4-FFF2-40B4-BE49-F238E27FC236}">
                    <a16:creationId xmlns:a16="http://schemas.microsoft.com/office/drawing/2014/main" id="{AD57D789-C918-3448-87D7-89C9FA0D6542}"/>
                  </a:ext>
                </a:extLst>
              </p:cNvPr>
              <p:cNvSpPr/>
              <p:nvPr/>
            </p:nvSpPr>
            <p:spPr>
              <a:xfrm rot="10680000">
                <a:off x="10080770"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73">
                <a:extLst>
                  <a:ext uri="{FF2B5EF4-FFF2-40B4-BE49-F238E27FC236}">
                    <a16:creationId xmlns:a16="http://schemas.microsoft.com/office/drawing/2014/main" id="{7FA6121F-D893-A64A-98C2-8846C3A2422B}"/>
                  </a:ext>
                </a:extLst>
              </p:cNvPr>
              <p:cNvSpPr/>
              <p:nvPr/>
            </p:nvSpPr>
            <p:spPr>
              <a:xfrm rot="10800000">
                <a:off x="10119253"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0" name="Google Shape;180;p10" descr="Flute with solid fill">
                <a:extLst>
                  <a:ext uri="{FF2B5EF4-FFF2-40B4-BE49-F238E27FC236}">
                    <a16:creationId xmlns:a16="http://schemas.microsoft.com/office/drawing/2014/main" id="{33C26D9D-D788-384C-9A06-494D253099E5}"/>
                  </a:ext>
                </a:extLst>
              </p:cNvPr>
              <p:cNvPicPr preferRelativeResize="0">
                <a:picLocks noChangeAspect="1"/>
              </p:cNvPicPr>
              <p:nvPr/>
            </p:nvPicPr>
            <p:blipFill rotWithShape="1">
              <a:blip r:embed="rId7" cstate="screen">
                <a:alphaModFix/>
                <a:extLst>
                  <a:ext uri="{28A0092B-C50C-407E-A947-70E740481C1C}">
                    <a14:useLocalDpi xmlns:a14="http://schemas.microsoft.com/office/drawing/2010/main"/>
                  </a:ext>
                </a:extLst>
              </a:blip>
              <a:srcRect/>
              <a:stretch/>
            </p:blipFill>
            <p:spPr>
              <a:xfrm>
                <a:off x="10170700" y="3023770"/>
                <a:ext cx="676800" cy="676800"/>
              </a:xfrm>
              <a:prstGeom prst="rect">
                <a:avLst/>
              </a:prstGeom>
              <a:noFill/>
              <a:ln>
                <a:noFill/>
              </a:ln>
            </p:spPr>
          </p:pic>
        </p:grpSp>
        <p:grpSp>
          <p:nvGrpSpPr>
            <p:cNvPr id="82" name="Group 81">
              <a:extLst>
                <a:ext uri="{FF2B5EF4-FFF2-40B4-BE49-F238E27FC236}">
                  <a16:creationId xmlns:a16="http://schemas.microsoft.com/office/drawing/2014/main" id="{13A2753E-285A-C145-8C35-D8B70A25682B}"/>
                </a:ext>
              </a:extLst>
            </p:cNvPr>
            <p:cNvGrpSpPr/>
            <p:nvPr/>
          </p:nvGrpSpPr>
          <p:grpSpPr>
            <a:xfrm>
              <a:off x="7091412" y="4008484"/>
              <a:ext cx="817321" cy="919697"/>
              <a:chOff x="7091412" y="4008484"/>
              <a:chExt cx="817321" cy="919697"/>
            </a:xfrm>
          </p:grpSpPr>
          <p:sp>
            <p:nvSpPr>
              <p:cNvPr id="51" name="Freeform 50">
                <a:extLst>
                  <a:ext uri="{FF2B5EF4-FFF2-40B4-BE49-F238E27FC236}">
                    <a16:creationId xmlns:a16="http://schemas.microsoft.com/office/drawing/2014/main" id="{0D08F79A-C1DF-FC4B-A78A-94E74836302D}"/>
                  </a:ext>
                </a:extLst>
              </p:cNvPr>
              <p:cNvSpPr/>
              <p:nvPr/>
            </p:nvSpPr>
            <p:spPr>
              <a:xfrm rot="10680000">
                <a:off x="7091412"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61">
                <a:extLst>
                  <a:ext uri="{FF2B5EF4-FFF2-40B4-BE49-F238E27FC236}">
                    <a16:creationId xmlns:a16="http://schemas.microsoft.com/office/drawing/2014/main" id="{24E28932-C30A-6F4F-85E0-AE152C651AC3}"/>
                  </a:ext>
                </a:extLst>
              </p:cNvPr>
              <p:cNvSpPr/>
              <p:nvPr/>
            </p:nvSpPr>
            <p:spPr>
              <a:xfrm rot="10800000">
                <a:off x="7129895"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Google Shape;173;p10" descr="Piano with solid fill">
                <a:extLst>
                  <a:ext uri="{FF2B5EF4-FFF2-40B4-BE49-F238E27FC236}">
                    <a16:creationId xmlns:a16="http://schemas.microsoft.com/office/drawing/2014/main" id="{2CC1B069-73ED-E946-B69F-EC7DB812C142}"/>
                  </a:ext>
                </a:extLst>
              </p:cNvPr>
              <p:cNvPicPr preferRelativeResize="0">
                <a:picLocks noChangeAspect="1"/>
              </p:cNvPicPr>
              <p:nvPr/>
            </p:nvPicPr>
            <p:blipFill rotWithShape="1">
              <a:blip r:embed="rId8" cstate="screen">
                <a:alphaModFix/>
                <a:extLst>
                  <a:ext uri="{28A0092B-C50C-407E-A947-70E740481C1C}">
                    <a14:useLocalDpi xmlns:a14="http://schemas.microsoft.com/office/drawing/2010/main"/>
                  </a:ext>
                </a:extLst>
              </a:blip>
              <a:srcRect/>
              <a:stretch/>
            </p:blipFill>
            <p:spPr>
              <a:xfrm>
                <a:off x="7181342" y="4068445"/>
                <a:ext cx="676800" cy="676800"/>
              </a:xfrm>
              <a:prstGeom prst="rect">
                <a:avLst/>
              </a:prstGeom>
              <a:noFill/>
              <a:ln>
                <a:noFill/>
              </a:ln>
            </p:spPr>
          </p:pic>
        </p:grpSp>
        <p:grpSp>
          <p:nvGrpSpPr>
            <p:cNvPr id="80" name="Group 79">
              <a:extLst>
                <a:ext uri="{FF2B5EF4-FFF2-40B4-BE49-F238E27FC236}">
                  <a16:creationId xmlns:a16="http://schemas.microsoft.com/office/drawing/2014/main" id="{9C137F66-823E-0245-ADF9-FB6EABB4B4A4}"/>
                </a:ext>
              </a:extLst>
            </p:cNvPr>
            <p:cNvGrpSpPr/>
            <p:nvPr/>
          </p:nvGrpSpPr>
          <p:grpSpPr>
            <a:xfrm>
              <a:off x="8087865" y="4008484"/>
              <a:ext cx="817321" cy="919697"/>
              <a:chOff x="8087865" y="4008484"/>
              <a:chExt cx="817321" cy="919697"/>
            </a:xfrm>
          </p:grpSpPr>
          <p:sp>
            <p:nvSpPr>
              <p:cNvPr id="48" name="Freeform 47">
                <a:extLst>
                  <a:ext uri="{FF2B5EF4-FFF2-40B4-BE49-F238E27FC236}">
                    <a16:creationId xmlns:a16="http://schemas.microsoft.com/office/drawing/2014/main" id="{70D07FA0-F7CD-554C-AE61-90413D59A2A7}"/>
                  </a:ext>
                </a:extLst>
              </p:cNvPr>
              <p:cNvSpPr/>
              <p:nvPr/>
            </p:nvSpPr>
            <p:spPr>
              <a:xfrm rot="10680000">
                <a:off x="8087865"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6" name="Freeform 65">
                <a:extLst>
                  <a:ext uri="{FF2B5EF4-FFF2-40B4-BE49-F238E27FC236}">
                    <a16:creationId xmlns:a16="http://schemas.microsoft.com/office/drawing/2014/main" id="{E419C34F-52CD-1644-B389-215668FC8C1D}"/>
                  </a:ext>
                </a:extLst>
              </p:cNvPr>
              <p:cNvSpPr/>
              <p:nvPr/>
            </p:nvSpPr>
            <p:spPr>
              <a:xfrm rot="10800000">
                <a:off x="8126348"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3" name="Google Shape;174;p10" descr="Music notes with solid fill">
                <a:extLst>
                  <a:ext uri="{FF2B5EF4-FFF2-40B4-BE49-F238E27FC236}">
                    <a16:creationId xmlns:a16="http://schemas.microsoft.com/office/drawing/2014/main" id="{2361FC26-E4FA-AC47-A433-FF1C8271E11A}"/>
                  </a:ext>
                </a:extLst>
              </p:cNvPr>
              <p:cNvPicPr preferRelativeResize="0">
                <a:picLocks noChangeAspect="1"/>
              </p:cNvPicPr>
              <p:nvPr/>
            </p:nvPicPr>
            <p:blipFill rotWithShape="1">
              <a:blip r:embed="rId9" cstate="screen">
                <a:alphaModFix/>
                <a:extLst>
                  <a:ext uri="{28A0092B-C50C-407E-A947-70E740481C1C}">
                    <a14:useLocalDpi xmlns:a14="http://schemas.microsoft.com/office/drawing/2010/main"/>
                  </a:ext>
                </a:extLst>
              </a:blip>
              <a:srcRect/>
              <a:stretch/>
            </p:blipFill>
            <p:spPr>
              <a:xfrm>
                <a:off x="8177795" y="4068445"/>
                <a:ext cx="676800" cy="676800"/>
              </a:xfrm>
              <a:prstGeom prst="rect">
                <a:avLst/>
              </a:prstGeom>
              <a:noFill/>
              <a:ln>
                <a:noFill/>
              </a:ln>
            </p:spPr>
          </p:pic>
        </p:grpSp>
        <p:grpSp>
          <p:nvGrpSpPr>
            <p:cNvPr id="14" name="Group 13">
              <a:extLst>
                <a:ext uri="{FF2B5EF4-FFF2-40B4-BE49-F238E27FC236}">
                  <a16:creationId xmlns:a16="http://schemas.microsoft.com/office/drawing/2014/main" id="{F6C20938-E431-3340-B700-6C301A9F9A21}"/>
                </a:ext>
              </a:extLst>
            </p:cNvPr>
            <p:cNvGrpSpPr/>
            <p:nvPr/>
          </p:nvGrpSpPr>
          <p:grpSpPr>
            <a:xfrm>
              <a:off x="9084318" y="4008484"/>
              <a:ext cx="817321" cy="919697"/>
              <a:chOff x="9084318" y="4008484"/>
              <a:chExt cx="817321" cy="919697"/>
            </a:xfrm>
          </p:grpSpPr>
          <p:sp>
            <p:nvSpPr>
              <p:cNvPr id="49" name="Freeform 48">
                <a:extLst>
                  <a:ext uri="{FF2B5EF4-FFF2-40B4-BE49-F238E27FC236}">
                    <a16:creationId xmlns:a16="http://schemas.microsoft.com/office/drawing/2014/main" id="{44C076AA-F5A5-204D-B069-721FD9122075}"/>
                  </a:ext>
                </a:extLst>
              </p:cNvPr>
              <p:cNvSpPr/>
              <p:nvPr/>
            </p:nvSpPr>
            <p:spPr>
              <a:xfrm rot="10680000">
                <a:off x="9084318"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Freeform 63">
                <a:extLst>
                  <a:ext uri="{FF2B5EF4-FFF2-40B4-BE49-F238E27FC236}">
                    <a16:creationId xmlns:a16="http://schemas.microsoft.com/office/drawing/2014/main" id="{A5FA90E0-FA2E-9445-BB6F-6E3B6D26F2E8}"/>
                  </a:ext>
                </a:extLst>
              </p:cNvPr>
              <p:cNvSpPr/>
              <p:nvPr/>
            </p:nvSpPr>
            <p:spPr>
              <a:xfrm rot="10800000">
                <a:off x="9122801"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4" name="Google Shape;175;p10" descr="Xylophone with solid fill">
                <a:extLst>
                  <a:ext uri="{FF2B5EF4-FFF2-40B4-BE49-F238E27FC236}">
                    <a16:creationId xmlns:a16="http://schemas.microsoft.com/office/drawing/2014/main" id="{9D488670-F3B7-D14E-B067-3367DB527375}"/>
                  </a:ext>
                </a:extLst>
              </p:cNvPr>
              <p:cNvPicPr preferRelativeResize="0">
                <a:picLocks noChangeAspect="1"/>
              </p:cNvPicPr>
              <p:nvPr/>
            </p:nvPicPr>
            <p:blipFill rotWithShape="1">
              <a:blip r:embed="rId10" cstate="screen">
                <a:alphaModFix/>
                <a:extLst>
                  <a:ext uri="{28A0092B-C50C-407E-A947-70E740481C1C}">
                    <a14:useLocalDpi xmlns:a14="http://schemas.microsoft.com/office/drawing/2010/main"/>
                  </a:ext>
                </a:extLst>
              </a:blip>
              <a:srcRect/>
              <a:stretch/>
            </p:blipFill>
            <p:spPr>
              <a:xfrm>
                <a:off x="9174248" y="4068445"/>
                <a:ext cx="676800" cy="676800"/>
              </a:xfrm>
              <a:prstGeom prst="rect">
                <a:avLst/>
              </a:prstGeom>
              <a:noFill/>
              <a:ln>
                <a:noFill/>
              </a:ln>
            </p:spPr>
          </p:pic>
        </p:grpSp>
        <p:grpSp>
          <p:nvGrpSpPr>
            <p:cNvPr id="12" name="Group 11">
              <a:extLst>
                <a:ext uri="{FF2B5EF4-FFF2-40B4-BE49-F238E27FC236}">
                  <a16:creationId xmlns:a16="http://schemas.microsoft.com/office/drawing/2014/main" id="{57477ACE-D810-9841-85BB-26E72A288A40}"/>
                </a:ext>
              </a:extLst>
            </p:cNvPr>
            <p:cNvGrpSpPr/>
            <p:nvPr/>
          </p:nvGrpSpPr>
          <p:grpSpPr>
            <a:xfrm>
              <a:off x="10080770" y="4008484"/>
              <a:ext cx="817321" cy="919697"/>
              <a:chOff x="10080770" y="4008484"/>
              <a:chExt cx="817321" cy="919697"/>
            </a:xfrm>
          </p:grpSpPr>
          <p:sp>
            <p:nvSpPr>
              <p:cNvPr id="52" name="Freeform 51">
                <a:extLst>
                  <a:ext uri="{FF2B5EF4-FFF2-40B4-BE49-F238E27FC236}">
                    <a16:creationId xmlns:a16="http://schemas.microsoft.com/office/drawing/2014/main" id="{8797259F-9660-784B-BD28-580F3DCA764F}"/>
                  </a:ext>
                </a:extLst>
              </p:cNvPr>
              <p:cNvSpPr/>
              <p:nvPr/>
            </p:nvSpPr>
            <p:spPr>
              <a:xfrm rot="10680000">
                <a:off x="10080770"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59">
                <a:extLst>
                  <a:ext uri="{FF2B5EF4-FFF2-40B4-BE49-F238E27FC236}">
                    <a16:creationId xmlns:a16="http://schemas.microsoft.com/office/drawing/2014/main" id="{FE5F133D-DBDC-3E43-A682-75EFAD4C8CF5}"/>
                  </a:ext>
                </a:extLst>
              </p:cNvPr>
              <p:cNvSpPr/>
              <p:nvPr/>
            </p:nvSpPr>
            <p:spPr>
              <a:xfrm rot="10800000">
                <a:off x="10119253"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5" name="Google Shape;176;p10" descr="Dance outline">
                <a:extLst>
                  <a:ext uri="{FF2B5EF4-FFF2-40B4-BE49-F238E27FC236}">
                    <a16:creationId xmlns:a16="http://schemas.microsoft.com/office/drawing/2014/main" id="{A394AA57-C2F3-F449-A684-9276E54CD888}"/>
                  </a:ext>
                </a:extLst>
              </p:cNvPr>
              <p:cNvPicPr preferRelativeResize="0">
                <a:picLocks noChangeAspect="1"/>
              </p:cNvPicPr>
              <p:nvPr/>
            </p:nvPicPr>
            <p:blipFill rotWithShape="1">
              <a:blip r:embed="rId11" cstate="screen">
                <a:alphaModFix/>
                <a:extLst>
                  <a:ext uri="{28A0092B-C50C-407E-A947-70E740481C1C}">
                    <a14:useLocalDpi xmlns:a14="http://schemas.microsoft.com/office/drawing/2010/main"/>
                  </a:ext>
                </a:extLst>
              </a:blip>
              <a:srcRect/>
              <a:stretch/>
            </p:blipFill>
            <p:spPr>
              <a:xfrm>
                <a:off x="10170700" y="4068445"/>
                <a:ext cx="676800" cy="676800"/>
              </a:xfrm>
              <a:prstGeom prst="rect">
                <a:avLst/>
              </a:prstGeom>
              <a:noFill/>
              <a:ln>
                <a:noFill/>
              </a:ln>
            </p:spPr>
          </p:pic>
        </p:grpSp>
      </p:grpSp>
      <p:pic>
        <p:nvPicPr>
          <p:cNvPr id="11" name="Picture 10">
            <a:extLst>
              <a:ext uri="{FF2B5EF4-FFF2-40B4-BE49-F238E27FC236}">
                <a16:creationId xmlns:a16="http://schemas.microsoft.com/office/drawing/2014/main" id="{6A52691F-28F7-0646-A7F1-75A6DA1718B2}"/>
              </a:ext>
              <a:ext uri="{C183D7F6-B498-43B3-948B-1728B52AA6E4}">
                <adec:decorative xmlns:adec="http://schemas.microsoft.com/office/drawing/2017/decorative" val="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6190576" y="0"/>
            <a:ext cx="6051122" cy="2886023"/>
          </a:xfrm>
          <a:prstGeom prst="rect">
            <a:avLst/>
          </a:prstGeom>
        </p:spPr>
      </p:pic>
    </p:spTree>
    <p:extLst>
      <p:ext uri="{BB962C8B-B14F-4D97-AF65-F5344CB8AC3E}">
        <p14:creationId xmlns:p14="http://schemas.microsoft.com/office/powerpoint/2010/main" val="3098272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9">
            <a:extLst>
              <a:ext uri="{FF2B5EF4-FFF2-40B4-BE49-F238E27FC236}">
                <a16:creationId xmlns:a16="http://schemas.microsoft.com/office/drawing/2014/main" id="{EA318CA3-842B-9642-8F4F-69E933AECEBF}"/>
              </a:ext>
            </a:extLst>
          </p:cNvPr>
          <p:cNvSpPr>
            <a:spLocks noGrp="1"/>
          </p:cNvSpPr>
          <p:nvPr>
            <p:ph type="title"/>
          </p:nvPr>
        </p:nvSpPr>
        <p:spPr>
          <a:xfrm>
            <a:off x="932179" y="148407"/>
            <a:ext cx="6418189" cy="1575435"/>
          </a:xfrm>
        </p:spPr>
        <p:txBody>
          <a:bodyPr>
            <a:noAutofit/>
          </a:bodyPr>
          <a:lstStyle/>
          <a:p>
            <a:r>
              <a:rPr lang="en-GB" b="1" dirty="0"/>
              <a:t>IDEAS – VISUAL ARTS</a:t>
            </a:r>
          </a:p>
        </p:txBody>
      </p:sp>
      <p:pic>
        <p:nvPicPr>
          <p:cNvPr id="45" name="Picture 4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194483"/>
            <a:ext cx="3650341" cy="219419"/>
          </a:xfrm>
          <a:prstGeom prst="rect">
            <a:avLst/>
          </a:prstGeom>
        </p:spPr>
      </p:pic>
      <p:grpSp>
        <p:nvGrpSpPr>
          <p:cNvPr id="2" name="Group 1">
            <a:extLst>
              <a:ext uri="{FF2B5EF4-FFF2-40B4-BE49-F238E27FC236}">
                <a16:creationId xmlns:a16="http://schemas.microsoft.com/office/drawing/2014/main" id="{581C3856-DFDD-824E-9197-CBFD0429354C}"/>
              </a:ext>
              <a:ext uri="{C183D7F6-B498-43B3-948B-1728B52AA6E4}">
                <adec:decorative xmlns:adec="http://schemas.microsoft.com/office/drawing/2017/decorative" val="1"/>
              </a:ext>
            </a:extLst>
          </p:cNvPr>
          <p:cNvGrpSpPr/>
          <p:nvPr/>
        </p:nvGrpSpPr>
        <p:grpSpPr>
          <a:xfrm>
            <a:off x="743247" y="1674712"/>
            <a:ext cx="6391746" cy="3524019"/>
            <a:chOff x="833314" y="2320916"/>
            <a:chExt cx="4946585" cy="3662289"/>
          </a:xfrm>
        </p:grpSpPr>
        <p:sp>
          <p:nvSpPr>
            <p:cNvPr id="50" name="Rectangle 49">
              <a:extLst>
                <a:ext uri="{FF2B5EF4-FFF2-40B4-BE49-F238E27FC236}">
                  <a16:creationId xmlns:a16="http://schemas.microsoft.com/office/drawing/2014/main" id="{FD4FB6BA-3C37-5C4E-907B-D60854A723D5}"/>
                </a:ext>
              </a:extLst>
            </p:cNvPr>
            <p:cNvSpPr/>
            <p:nvPr/>
          </p:nvSpPr>
          <p:spPr>
            <a:xfrm>
              <a:off x="833314" y="2593632"/>
              <a:ext cx="4847722" cy="3389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9" name="Rectangle 28"/>
            <p:cNvSpPr/>
            <p:nvPr/>
          </p:nvSpPr>
          <p:spPr>
            <a:xfrm>
              <a:off x="932177" y="2320916"/>
              <a:ext cx="4847722" cy="354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9" name="Content Placeholder 5">
            <a:extLst>
              <a:ext uri="{FF2B5EF4-FFF2-40B4-BE49-F238E27FC236}">
                <a16:creationId xmlns:a16="http://schemas.microsoft.com/office/drawing/2014/main" id="{9F95E654-B6FA-3649-B7EE-10F38CB2C064}"/>
              </a:ext>
            </a:extLst>
          </p:cNvPr>
          <p:cNvSpPr>
            <a:spLocks noGrp="1"/>
          </p:cNvSpPr>
          <p:nvPr>
            <p:ph idx="1"/>
          </p:nvPr>
        </p:nvSpPr>
        <p:spPr>
          <a:xfrm>
            <a:off x="1029521" y="1899862"/>
            <a:ext cx="6034994" cy="2976937"/>
          </a:xfrm>
        </p:spPr>
        <p:txBody>
          <a:bodyPr>
            <a:noAutofit/>
          </a:bodyPr>
          <a:lstStyle/>
          <a:p>
            <a:pPr>
              <a:spcAft>
                <a:spcPts val="600"/>
              </a:spcAft>
            </a:pPr>
            <a:r>
              <a:rPr lang="en-GB" sz="1800" b="1" dirty="0"/>
              <a:t>Why not try …</a:t>
            </a:r>
          </a:p>
          <a:p>
            <a:pPr marL="285750" indent="-285750">
              <a:buFont typeface="Arial" panose="020B0604020202020204" pitchFamily="34" charset="0"/>
              <a:buChar char="•"/>
            </a:pPr>
            <a:r>
              <a:rPr lang="en-GB" sz="1800" dirty="0"/>
              <a:t>creating a poster to educate your community about </a:t>
            </a:r>
            <a:br>
              <a:rPr lang="en-GB" sz="1800" dirty="0"/>
            </a:br>
            <a:r>
              <a:rPr lang="en-GB" sz="1800" dirty="0"/>
              <a:t>the meanings of humanity, equality and destiny</a:t>
            </a:r>
          </a:p>
          <a:p>
            <a:pPr marL="285750" indent="-285750">
              <a:buFont typeface="Arial" panose="020B0604020202020204" pitchFamily="34" charset="0"/>
              <a:buChar char="•"/>
            </a:pPr>
            <a:r>
              <a:rPr lang="en-GB" sz="1800" dirty="0"/>
              <a:t>creating an abstract painting using colours </a:t>
            </a:r>
            <a:br>
              <a:rPr lang="en-GB" sz="1800" dirty="0"/>
            </a:br>
            <a:r>
              <a:rPr lang="en-GB" sz="1800" dirty="0"/>
              <a:t>linked to the emotions the Values inspire in you</a:t>
            </a:r>
          </a:p>
          <a:p>
            <a:pPr marL="285750" indent="-285750">
              <a:buFont typeface="Arial" panose="020B0604020202020204" pitchFamily="34" charset="0"/>
              <a:buChar char="•"/>
            </a:pPr>
            <a:r>
              <a:rPr lang="en-GB" sz="1800" dirty="0"/>
              <a:t>drawing and painting a piece of artwork based on </a:t>
            </a:r>
            <a:br>
              <a:rPr lang="en-GB" sz="1800" dirty="0"/>
            </a:br>
            <a:r>
              <a:rPr lang="en-GB" sz="1800" dirty="0"/>
              <a:t>your hopes for the future of humanity</a:t>
            </a:r>
          </a:p>
          <a:p>
            <a:pPr marL="285750" indent="-285750">
              <a:buFont typeface="Arial" panose="020B0604020202020204" pitchFamily="34" charset="0"/>
              <a:buChar char="•"/>
            </a:pPr>
            <a:r>
              <a:rPr lang="en-GB" sz="1800" dirty="0"/>
              <a:t>using words and/or sentences linked to the Values to create a piece of art which encourage positive change.</a:t>
            </a:r>
          </a:p>
        </p:txBody>
      </p:sp>
      <p:grpSp>
        <p:nvGrpSpPr>
          <p:cNvPr id="17" name="Group 16">
            <a:extLst>
              <a:ext uri="{FF2B5EF4-FFF2-40B4-BE49-F238E27FC236}">
                <a16:creationId xmlns:a16="http://schemas.microsoft.com/office/drawing/2014/main" id="{B9E53AF0-0516-C546-915C-FC4270687B79}"/>
              </a:ext>
              <a:ext uri="{C183D7F6-B498-43B3-948B-1728B52AA6E4}">
                <adec:decorative xmlns:adec="http://schemas.microsoft.com/office/drawing/2017/decorative" val="1"/>
              </a:ext>
            </a:extLst>
          </p:cNvPr>
          <p:cNvGrpSpPr/>
          <p:nvPr/>
        </p:nvGrpSpPr>
        <p:grpSpPr>
          <a:xfrm>
            <a:off x="838200" y="5568964"/>
            <a:ext cx="2525466" cy="717519"/>
            <a:chOff x="832357" y="2042911"/>
            <a:chExt cx="2985047" cy="884635"/>
          </a:xfrm>
        </p:grpSpPr>
        <p:sp>
          <p:nvSpPr>
            <p:cNvPr id="19" name="Rectangle 18">
              <a:extLst>
                <a:ext uri="{FF2B5EF4-FFF2-40B4-BE49-F238E27FC236}">
                  <a16:creationId xmlns:a16="http://schemas.microsoft.com/office/drawing/2014/main" id="{45566202-D90C-D94F-BFAC-B2A51BC9981B}"/>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2853E143-3EA7-F544-B23A-818D7B2B9AA7}"/>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8" name="Content Placeholder 6">
            <a:extLst>
              <a:ext uri="{FF2B5EF4-FFF2-40B4-BE49-F238E27FC236}">
                <a16:creationId xmlns:a16="http://schemas.microsoft.com/office/drawing/2014/main" id="{5D32DA14-949D-2B43-9E83-391804351304}"/>
              </a:ext>
            </a:extLst>
          </p:cNvPr>
          <p:cNvSpPr txBox="1">
            <a:spLocks/>
          </p:cNvSpPr>
          <p:nvPr/>
        </p:nvSpPr>
        <p:spPr>
          <a:xfrm>
            <a:off x="946714" y="5599521"/>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22" name="Group 21">
            <a:extLst>
              <a:ext uri="{FF2B5EF4-FFF2-40B4-BE49-F238E27FC236}">
                <a16:creationId xmlns:a16="http://schemas.microsoft.com/office/drawing/2014/main" id="{1C203660-3E76-E047-81CC-9C471B78E1D0}"/>
              </a:ext>
              <a:ext uri="{C183D7F6-B498-43B3-948B-1728B52AA6E4}">
                <adec:decorative xmlns:adec="http://schemas.microsoft.com/office/drawing/2017/decorative" val="1"/>
              </a:ext>
            </a:extLst>
          </p:cNvPr>
          <p:cNvGrpSpPr/>
          <p:nvPr/>
        </p:nvGrpSpPr>
        <p:grpSpPr>
          <a:xfrm>
            <a:off x="3650900" y="5492642"/>
            <a:ext cx="2525466" cy="717519"/>
            <a:chOff x="832357" y="2042911"/>
            <a:chExt cx="2985047" cy="884635"/>
          </a:xfrm>
        </p:grpSpPr>
        <p:sp>
          <p:nvSpPr>
            <p:cNvPr id="24" name="Rectangle 23">
              <a:extLst>
                <a:ext uri="{FF2B5EF4-FFF2-40B4-BE49-F238E27FC236}">
                  <a16:creationId xmlns:a16="http://schemas.microsoft.com/office/drawing/2014/main" id="{AFC39777-A9EF-7C43-9AFF-FACB392D2500}"/>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a:extLst>
                <a:ext uri="{FF2B5EF4-FFF2-40B4-BE49-F238E27FC236}">
                  <a16:creationId xmlns:a16="http://schemas.microsoft.com/office/drawing/2014/main" id="{78956183-EA8D-1241-BAD0-5FF909574F08}"/>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B2F64CED-0CFB-3849-954A-A9A5BBE70F2E}"/>
              </a:ext>
            </a:extLst>
          </p:cNvPr>
          <p:cNvSpPr txBox="1">
            <a:spLocks/>
          </p:cNvSpPr>
          <p:nvPr/>
        </p:nvSpPr>
        <p:spPr>
          <a:xfrm>
            <a:off x="3759414" y="5523199"/>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27" name="Group 26">
            <a:extLst>
              <a:ext uri="{FF2B5EF4-FFF2-40B4-BE49-F238E27FC236}">
                <a16:creationId xmlns:a16="http://schemas.microsoft.com/office/drawing/2014/main" id="{7C367BC8-A26C-8747-BF31-A0308A1139D4}"/>
              </a:ext>
              <a:ext uri="{C183D7F6-B498-43B3-948B-1728B52AA6E4}">
                <adec:decorative xmlns:adec="http://schemas.microsoft.com/office/drawing/2017/decorative" val="1"/>
              </a:ext>
            </a:extLst>
          </p:cNvPr>
          <p:cNvGrpSpPr/>
          <p:nvPr/>
        </p:nvGrpSpPr>
        <p:grpSpPr>
          <a:xfrm>
            <a:off x="6463600" y="5416320"/>
            <a:ext cx="2525466" cy="717519"/>
            <a:chOff x="832357" y="2042911"/>
            <a:chExt cx="2985047" cy="884635"/>
          </a:xfrm>
        </p:grpSpPr>
        <p:sp>
          <p:nvSpPr>
            <p:cNvPr id="30" name="Rectangle 29">
              <a:extLst>
                <a:ext uri="{FF2B5EF4-FFF2-40B4-BE49-F238E27FC236}">
                  <a16:creationId xmlns:a16="http://schemas.microsoft.com/office/drawing/2014/main" id="{7E35ED30-90CB-FA45-90DD-EAA9DCA5ECC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1" name="Rectangle 30">
              <a:extLst>
                <a:ext uri="{FF2B5EF4-FFF2-40B4-BE49-F238E27FC236}">
                  <a16:creationId xmlns:a16="http://schemas.microsoft.com/office/drawing/2014/main" id="{230C7D93-9C15-DD43-A3B4-88B5DBCFB4E9}"/>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8" name="Content Placeholder 6">
            <a:extLst>
              <a:ext uri="{FF2B5EF4-FFF2-40B4-BE49-F238E27FC236}">
                <a16:creationId xmlns:a16="http://schemas.microsoft.com/office/drawing/2014/main" id="{17B0FC11-0F3B-874D-9781-6CB4CF561F6B}"/>
              </a:ext>
            </a:extLst>
          </p:cNvPr>
          <p:cNvSpPr txBox="1">
            <a:spLocks/>
          </p:cNvSpPr>
          <p:nvPr/>
        </p:nvSpPr>
        <p:spPr>
          <a:xfrm>
            <a:off x="6572114" y="5446877"/>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6" name="Group 5">
            <a:extLst>
              <a:ext uri="{FF2B5EF4-FFF2-40B4-BE49-F238E27FC236}">
                <a16:creationId xmlns:a16="http://schemas.microsoft.com/office/drawing/2014/main" id="{BAAC3357-4BDF-1045-B4C6-BDC439491A87}"/>
              </a:ext>
              <a:ext uri="{C183D7F6-B498-43B3-948B-1728B52AA6E4}">
                <adec:decorative xmlns:adec="http://schemas.microsoft.com/office/drawing/2017/decorative" val="1"/>
              </a:ext>
            </a:extLst>
          </p:cNvPr>
          <p:cNvGrpSpPr/>
          <p:nvPr/>
        </p:nvGrpSpPr>
        <p:grpSpPr>
          <a:xfrm>
            <a:off x="7530557" y="1587889"/>
            <a:ext cx="3806679" cy="3009047"/>
            <a:chOff x="7530557" y="1977502"/>
            <a:chExt cx="3806679" cy="3009047"/>
          </a:xfrm>
        </p:grpSpPr>
        <p:grpSp>
          <p:nvGrpSpPr>
            <p:cNvPr id="10" name="Group 9">
              <a:extLst>
                <a:ext uri="{FF2B5EF4-FFF2-40B4-BE49-F238E27FC236}">
                  <a16:creationId xmlns:a16="http://schemas.microsoft.com/office/drawing/2014/main" id="{F1DD5A74-C2FB-0C47-BB0C-B1D80672278B}"/>
                </a:ext>
              </a:extLst>
            </p:cNvPr>
            <p:cNvGrpSpPr/>
            <p:nvPr/>
          </p:nvGrpSpPr>
          <p:grpSpPr>
            <a:xfrm>
              <a:off x="8527010" y="4066852"/>
              <a:ext cx="817321" cy="919697"/>
              <a:chOff x="8527010" y="4008484"/>
              <a:chExt cx="817321" cy="919697"/>
            </a:xfrm>
          </p:grpSpPr>
          <p:sp>
            <p:nvSpPr>
              <p:cNvPr id="66" name="Freeform 65">
                <a:extLst>
                  <a:ext uri="{FF2B5EF4-FFF2-40B4-BE49-F238E27FC236}">
                    <a16:creationId xmlns:a16="http://schemas.microsoft.com/office/drawing/2014/main" id="{8F7C951B-1F0D-E147-8839-4909D2D01746}"/>
                  </a:ext>
                </a:extLst>
              </p:cNvPr>
              <p:cNvSpPr/>
              <p:nvPr/>
            </p:nvSpPr>
            <p:spPr>
              <a:xfrm rot="10680000">
                <a:off x="8527010"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89E2CA77-0B40-6547-93C0-42B40070EE69}"/>
                  </a:ext>
                </a:extLst>
              </p:cNvPr>
              <p:cNvSpPr/>
              <p:nvPr/>
            </p:nvSpPr>
            <p:spPr>
              <a:xfrm rot="10800000">
                <a:off x="8565493"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Google Shape;190;p11" descr="Easel with solid fill">
                <a:extLst>
                  <a:ext uri="{FF2B5EF4-FFF2-40B4-BE49-F238E27FC236}">
                    <a16:creationId xmlns:a16="http://schemas.microsoft.com/office/drawing/2014/main" id="{A5B8D9A7-8087-7B40-94EA-8237EB0E83B9}"/>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8616940" y="4075940"/>
                <a:ext cx="676800" cy="676800"/>
              </a:xfrm>
              <a:prstGeom prst="rect">
                <a:avLst/>
              </a:prstGeom>
              <a:noFill/>
              <a:ln>
                <a:noFill/>
              </a:ln>
            </p:spPr>
          </p:pic>
        </p:grpSp>
        <p:grpSp>
          <p:nvGrpSpPr>
            <p:cNvPr id="9" name="Group 8">
              <a:extLst>
                <a:ext uri="{FF2B5EF4-FFF2-40B4-BE49-F238E27FC236}">
                  <a16:creationId xmlns:a16="http://schemas.microsoft.com/office/drawing/2014/main" id="{E575A6BC-3F8D-0E4A-B033-1D03C7F22168}"/>
                </a:ext>
              </a:extLst>
            </p:cNvPr>
            <p:cNvGrpSpPr/>
            <p:nvPr/>
          </p:nvGrpSpPr>
          <p:grpSpPr>
            <a:xfrm>
              <a:off x="9523463" y="4066852"/>
              <a:ext cx="817321" cy="919697"/>
              <a:chOff x="9523463" y="4008484"/>
              <a:chExt cx="817321" cy="919697"/>
            </a:xfrm>
          </p:grpSpPr>
          <p:sp>
            <p:nvSpPr>
              <p:cNvPr id="67" name="Freeform 66">
                <a:extLst>
                  <a:ext uri="{FF2B5EF4-FFF2-40B4-BE49-F238E27FC236}">
                    <a16:creationId xmlns:a16="http://schemas.microsoft.com/office/drawing/2014/main" id="{9AB5A0F1-3252-1C4F-9F93-5D0355594A89}"/>
                  </a:ext>
                </a:extLst>
              </p:cNvPr>
              <p:cNvSpPr/>
              <p:nvPr/>
            </p:nvSpPr>
            <p:spPr>
              <a:xfrm rot="10680000">
                <a:off x="9523463"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50">
                <a:extLst>
                  <a:ext uri="{FF2B5EF4-FFF2-40B4-BE49-F238E27FC236}">
                    <a16:creationId xmlns:a16="http://schemas.microsoft.com/office/drawing/2014/main" id="{F86152C4-523D-9041-B324-3AAD8B8A9A98}"/>
                  </a:ext>
                </a:extLst>
              </p:cNvPr>
              <p:cNvSpPr/>
              <p:nvPr/>
            </p:nvSpPr>
            <p:spPr>
              <a:xfrm rot="10800000">
                <a:off x="9561946"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6" name="Google Shape;194;p11" descr="Paint with solid fill">
                <a:extLst>
                  <a:ext uri="{FF2B5EF4-FFF2-40B4-BE49-F238E27FC236}">
                    <a16:creationId xmlns:a16="http://schemas.microsoft.com/office/drawing/2014/main" id="{43E65184-70B3-164A-BD95-4C879F9CCA4B}"/>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9613393" y="4075940"/>
                <a:ext cx="676800" cy="676800"/>
              </a:xfrm>
              <a:prstGeom prst="rect">
                <a:avLst/>
              </a:prstGeom>
              <a:noFill/>
              <a:ln>
                <a:noFill/>
              </a:ln>
            </p:spPr>
          </p:pic>
        </p:grpSp>
        <p:grpSp>
          <p:nvGrpSpPr>
            <p:cNvPr id="11" name="Group 10">
              <a:extLst>
                <a:ext uri="{FF2B5EF4-FFF2-40B4-BE49-F238E27FC236}">
                  <a16:creationId xmlns:a16="http://schemas.microsoft.com/office/drawing/2014/main" id="{E38CBBD3-BF2A-3C4C-A793-7A3B4F41849D}"/>
                </a:ext>
              </a:extLst>
            </p:cNvPr>
            <p:cNvGrpSpPr/>
            <p:nvPr/>
          </p:nvGrpSpPr>
          <p:grpSpPr>
            <a:xfrm>
              <a:off x="7530557" y="4066852"/>
              <a:ext cx="817321" cy="919697"/>
              <a:chOff x="7530557" y="4008484"/>
              <a:chExt cx="817321" cy="919697"/>
            </a:xfrm>
          </p:grpSpPr>
          <p:sp>
            <p:nvSpPr>
              <p:cNvPr id="68" name="Freeform 67">
                <a:extLst>
                  <a:ext uri="{FF2B5EF4-FFF2-40B4-BE49-F238E27FC236}">
                    <a16:creationId xmlns:a16="http://schemas.microsoft.com/office/drawing/2014/main" id="{27AAF93D-3532-514A-B114-CF9E6E7B1B7D}"/>
                  </a:ext>
                </a:extLst>
              </p:cNvPr>
              <p:cNvSpPr/>
              <p:nvPr/>
            </p:nvSpPr>
            <p:spPr>
              <a:xfrm rot="10680000">
                <a:off x="7530557"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51">
                <a:extLst>
                  <a:ext uri="{FF2B5EF4-FFF2-40B4-BE49-F238E27FC236}">
                    <a16:creationId xmlns:a16="http://schemas.microsoft.com/office/drawing/2014/main" id="{6EC5A6BD-3846-6D49-8D61-329F2F4C45D9}"/>
                  </a:ext>
                </a:extLst>
              </p:cNvPr>
              <p:cNvSpPr/>
              <p:nvPr/>
            </p:nvSpPr>
            <p:spPr>
              <a:xfrm rot="10800000">
                <a:off x="7569040"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8" name="Google Shape;196;p11" descr="Polaroid Pictures with solid fill">
                <a:extLst>
                  <a:ext uri="{FF2B5EF4-FFF2-40B4-BE49-F238E27FC236}">
                    <a16:creationId xmlns:a16="http://schemas.microsoft.com/office/drawing/2014/main" id="{C15B0125-D64A-0B4C-B08B-6E29E24C7EAB}"/>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620487" y="4075940"/>
                <a:ext cx="676800" cy="676800"/>
              </a:xfrm>
              <a:prstGeom prst="rect">
                <a:avLst/>
              </a:prstGeom>
              <a:noFill/>
              <a:ln>
                <a:noFill/>
              </a:ln>
            </p:spPr>
          </p:pic>
        </p:grpSp>
        <p:grpSp>
          <p:nvGrpSpPr>
            <p:cNvPr id="8" name="Group 7">
              <a:extLst>
                <a:ext uri="{FF2B5EF4-FFF2-40B4-BE49-F238E27FC236}">
                  <a16:creationId xmlns:a16="http://schemas.microsoft.com/office/drawing/2014/main" id="{80844724-DD54-2F44-BA18-B0199DDC8F66}"/>
                </a:ext>
              </a:extLst>
            </p:cNvPr>
            <p:cNvGrpSpPr/>
            <p:nvPr/>
          </p:nvGrpSpPr>
          <p:grpSpPr>
            <a:xfrm>
              <a:off x="10519915" y="4066852"/>
              <a:ext cx="817321" cy="919697"/>
              <a:chOff x="10519915" y="4008484"/>
              <a:chExt cx="817321" cy="919697"/>
            </a:xfrm>
          </p:grpSpPr>
          <p:sp>
            <p:nvSpPr>
              <p:cNvPr id="69" name="Freeform 68">
                <a:extLst>
                  <a:ext uri="{FF2B5EF4-FFF2-40B4-BE49-F238E27FC236}">
                    <a16:creationId xmlns:a16="http://schemas.microsoft.com/office/drawing/2014/main" id="{FC24C2CB-7963-CA43-B24C-AC2B26D87BD2}"/>
                  </a:ext>
                </a:extLst>
              </p:cNvPr>
              <p:cNvSpPr/>
              <p:nvPr/>
            </p:nvSpPr>
            <p:spPr>
              <a:xfrm rot="10680000">
                <a:off x="10519915"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52">
                <a:extLst>
                  <a:ext uri="{FF2B5EF4-FFF2-40B4-BE49-F238E27FC236}">
                    <a16:creationId xmlns:a16="http://schemas.microsoft.com/office/drawing/2014/main" id="{CE83210B-3A1D-3A46-B37E-F900F3640068}"/>
                  </a:ext>
                </a:extLst>
              </p:cNvPr>
              <p:cNvSpPr/>
              <p:nvPr/>
            </p:nvSpPr>
            <p:spPr>
              <a:xfrm rot="10800000">
                <a:off x="10558398"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0" name="Google Shape;197;p11" descr="Graffiti Spray with solid fill">
                <a:extLst>
                  <a:ext uri="{FF2B5EF4-FFF2-40B4-BE49-F238E27FC236}">
                    <a16:creationId xmlns:a16="http://schemas.microsoft.com/office/drawing/2014/main" id="{3EB34A64-6016-0241-9821-4AE1161A7F7A}"/>
                  </a:ext>
                </a:extLst>
              </p:cNvPr>
              <p:cNvPicPr preferRelativeResize="0">
                <a:picLocks noChangeAspect="1"/>
              </p:cNvPicPr>
              <p:nvPr/>
            </p:nvPicPr>
            <p:blipFill rotWithShape="1">
              <a:blip r:embed="rId7" cstate="screen">
                <a:alphaModFix/>
                <a:extLst>
                  <a:ext uri="{28A0092B-C50C-407E-A947-70E740481C1C}">
                    <a14:useLocalDpi xmlns:a14="http://schemas.microsoft.com/office/drawing/2010/main"/>
                  </a:ext>
                </a:extLst>
              </a:blip>
              <a:srcRect/>
              <a:stretch/>
            </p:blipFill>
            <p:spPr>
              <a:xfrm>
                <a:off x="10609845" y="4117127"/>
                <a:ext cx="676800" cy="594427"/>
              </a:xfrm>
              <a:prstGeom prst="rect">
                <a:avLst/>
              </a:prstGeom>
              <a:noFill/>
              <a:ln>
                <a:noFill/>
              </a:ln>
            </p:spPr>
          </p:pic>
        </p:grpSp>
        <p:grpSp>
          <p:nvGrpSpPr>
            <p:cNvPr id="13" name="Group 12">
              <a:extLst>
                <a:ext uri="{FF2B5EF4-FFF2-40B4-BE49-F238E27FC236}">
                  <a16:creationId xmlns:a16="http://schemas.microsoft.com/office/drawing/2014/main" id="{1BFE9A0A-8A7D-144D-B3AB-F135657DE3AA}"/>
                </a:ext>
              </a:extLst>
            </p:cNvPr>
            <p:cNvGrpSpPr/>
            <p:nvPr/>
          </p:nvGrpSpPr>
          <p:grpSpPr>
            <a:xfrm>
              <a:off x="10519915" y="1977502"/>
              <a:ext cx="817321" cy="919697"/>
              <a:chOff x="8527010" y="2963809"/>
              <a:chExt cx="817321" cy="919697"/>
            </a:xfrm>
          </p:grpSpPr>
          <p:sp>
            <p:nvSpPr>
              <p:cNvPr id="63" name="Freeform 62">
                <a:extLst>
                  <a:ext uri="{FF2B5EF4-FFF2-40B4-BE49-F238E27FC236}">
                    <a16:creationId xmlns:a16="http://schemas.microsoft.com/office/drawing/2014/main" id="{962877C1-E57D-9544-A02F-928A9C68F626}"/>
                  </a:ext>
                </a:extLst>
              </p:cNvPr>
              <p:cNvSpPr/>
              <p:nvPr/>
            </p:nvSpPr>
            <p:spPr>
              <a:xfrm rot="10680000">
                <a:off x="8527010"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Freeform 45">
                <a:extLst>
                  <a:ext uri="{FF2B5EF4-FFF2-40B4-BE49-F238E27FC236}">
                    <a16:creationId xmlns:a16="http://schemas.microsoft.com/office/drawing/2014/main" id="{97FE7101-6F92-284F-B0D0-3F01693B22F9}"/>
                  </a:ext>
                </a:extLst>
              </p:cNvPr>
              <p:cNvSpPr/>
              <p:nvPr/>
            </p:nvSpPr>
            <p:spPr>
              <a:xfrm rot="10800000">
                <a:off x="8565493"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3" name="Google Shape;191;p11" descr="Artist female with solid fill">
                <a:extLst>
                  <a:ext uri="{FF2B5EF4-FFF2-40B4-BE49-F238E27FC236}">
                    <a16:creationId xmlns:a16="http://schemas.microsoft.com/office/drawing/2014/main" id="{03ACBD0A-6A8A-4747-A277-F95CD8232350}"/>
                  </a:ext>
                </a:extLst>
              </p:cNvPr>
              <p:cNvPicPr preferRelativeResize="0">
                <a:picLocks noChangeAspect="1"/>
              </p:cNvPicPr>
              <p:nvPr/>
            </p:nvPicPr>
            <p:blipFill rotWithShape="1">
              <a:blip r:embed="rId8" cstate="screen">
                <a:alphaModFix/>
                <a:extLst>
                  <a:ext uri="{28A0092B-C50C-407E-A947-70E740481C1C}">
                    <a14:useLocalDpi xmlns:a14="http://schemas.microsoft.com/office/drawing/2010/main"/>
                  </a:ext>
                </a:extLst>
              </a:blip>
              <a:srcRect/>
              <a:stretch/>
            </p:blipFill>
            <p:spPr>
              <a:xfrm>
                <a:off x="8616940" y="3023770"/>
                <a:ext cx="676800" cy="676800"/>
              </a:xfrm>
              <a:prstGeom prst="rect">
                <a:avLst/>
              </a:prstGeom>
              <a:noFill/>
              <a:ln>
                <a:noFill/>
              </a:ln>
            </p:spPr>
          </p:pic>
        </p:grpSp>
        <p:grpSp>
          <p:nvGrpSpPr>
            <p:cNvPr id="15" name="Group 14">
              <a:extLst>
                <a:ext uri="{FF2B5EF4-FFF2-40B4-BE49-F238E27FC236}">
                  <a16:creationId xmlns:a16="http://schemas.microsoft.com/office/drawing/2014/main" id="{E16C19F7-75E4-1A46-B6B0-A8A3A55062A7}"/>
                </a:ext>
              </a:extLst>
            </p:cNvPr>
            <p:cNvGrpSpPr/>
            <p:nvPr/>
          </p:nvGrpSpPr>
          <p:grpSpPr>
            <a:xfrm>
              <a:off x="10519915" y="3022177"/>
              <a:ext cx="817321" cy="919697"/>
              <a:chOff x="10519915" y="2963809"/>
              <a:chExt cx="817321" cy="919697"/>
            </a:xfrm>
          </p:grpSpPr>
          <p:sp>
            <p:nvSpPr>
              <p:cNvPr id="64" name="Freeform 63">
                <a:extLst>
                  <a:ext uri="{FF2B5EF4-FFF2-40B4-BE49-F238E27FC236}">
                    <a16:creationId xmlns:a16="http://schemas.microsoft.com/office/drawing/2014/main" id="{5D4EE75A-CD2D-BC43-9CA9-BCE7F278111B}"/>
                  </a:ext>
                </a:extLst>
              </p:cNvPr>
              <p:cNvSpPr/>
              <p:nvPr/>
            </p:nvSpPr>
            <p:spPr>
              <a:xfrm rot="10680000">
                <a:off x="10519915"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46">
                <a:extLst>
                  <a:ext uri="{FF2B5EF4-FFF2-40B4-BE49-F238E27FC236}">
                    <a16:creationId xmlns:a16="http://schemas.microsoft.com/office/drawing/2014/main" id="{2166C6A8-5CD4-8947-82E4-4EBD8BF9D8E7}"/>
                  </a:ext>
                </a:extLst>
              </p:cNvPr>
              <p:cNvSpPr/>
              <p:nvPr/>
            </p:nvSpPr>
            <p:spPr>
              <a:xfrm rot="10800000">
                <a:off x="10558398"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4" name="Google Shape;192;p11" descr="Palette with solid fill">
                <a:extLst>
                  <a:ext uri="{FF2B5EF4-FFF2-40B4-BE49-F238E27FC236}">
                    <a16:creationId xmlns:a16="http://schemas.microsoft.com/office/drawing/2014/main" id="{41A28020-A21E-4C4D-8E04-ACA8308945CE}"/>
                  </a:ext>
                </a:extLst>
              </p:cNvPr>
              <p:cNvPicPr preferRelativeResize="0">
                <a:picLocks noChangeAspect="1"/>
              </p:cNvPicPr>
              <p:nvPr/>
            </p:nvPicPr>
            <p:blipFill rotWithShape="1">
              <a:blip r:embed="rId9" cstate="screen">
                <a:alphaModFix/>
                <a:extLst>
                  <a:ext uri="{28A0092B-C50C-407E-A947-70E740481C1C}">
                    <a14:useLocalDpi xmlns:a14="http://schemas.microsoft.com/office/drawing/2010/main"/>
                  </a:ext>
                </a:extLst>
              </a:blip>
              <a:srcRect/>
              <a:stretch/>
            </p:blipFill>
            <p:spPr>
              <a:xfrm>
                <a:off x="10609845" y="3023770"/>
                <a:ext cx="676800" cy="676800"/>
              </a:xfrm>
              <a:prstGeom prst="rect">
                <a:avLst/>
              </a:prstGeom>
              <a:noFill/>
              <a:ln>
                <a:noFill/>
              </a:ln>
            </p:spPr>
          </p:pic>
        </p:grpSp>
        <p:grpSp>
          <p:nvGrpSpPr>
            <p:cNvPr id="14" name="Group 13">
              <a:extLst>
                <a:ext uri="{FF2B5EF4-FFF2-40B4-BE49-F238E27FC236}">
                  <a16:creationId xmlns:a16="http://schemas.microsoft.com/office/drawing/2014/main" id="{7AC03F8D-A700-5C4B-8651-F851CD0B1E93}"/>
                </a:ext>
              </a:extLst>
            </p:cNvPr>
            <p:cNvGrpSpPr/>
            <p:nvPr/>
          </p:nvGrpSpPr>
          <p:grpSpPr>
            <a:xfrm>
              <a:off x="9523463" y="3022177"/>
              <a:ext cx="817321" cy="919697"/>
              <a:chOff x="9523463" y="2963809"/>
              <a:chExt cx="817321" cy="919697"/>
            </a:xfrm>
          </p:grpSpPr>
          <p:sp>
            <p:nvSpPr>
              <p:cNvPr id="65" name="Freeform 64">
                <a:extLst>
                  <a:ext uri="{FF2B5EF4-FFF2-40B4-BE49-F238E27FC236}">
                    <a16:creationId xmlns:a16="http://schemas.microsoft.com/office/drawing/2014/main" id="{76F50778-3834-714D-B173-2C948EE97E29}"/>
                  </a:ext>
                </a:extLst>
              </p:cNvPr>
              <p:cNvSpPr/>
              <p:nvPr/>
            </p:nvSpPr>
            <p:spPr>
              <a:xfrm rot="10680000">
                <a:off x="9523463"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728ED951-F704-994C-A9F6-2B92C6DD0661}"/>
                  </a:ext>
                </a:extLst>
              </p:cNvPr>
              <p:cNvSpPr/>
              <p:nvPr/>
            </p:nvSpPr>
            <p:spPr>
              <a:xfrm rot="10800000">
                <a:off x="9561946"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5" name="Google Shape;193;p11" descr="Paint brush with solid fill">
                <a:extLst>
                  <a:ext uri="{FF2B5EF4-FFF2-40B4-BE49-F238E27FC236}">
                    <a16:creationId xmlns:a16="http://schemas.microsoft.com/office/drawing/2014/main" id="{67865C64-E592-4342-A57A-DAE6E88F937E}"/>
                  </a:ext>
                </a:extLst>
              </p:cNvPr>
              <p:cNvPicPr preferRelativeResize="0">
                <a:picLocks noChangeAspect="1"/>
              </p:cNvPicPr>
              <p:nvPr/>
            </p:nvPicPr>
            <p:blipFill rotWithShape="1">
              <a:blip r:embed="rId10" cstate="screen">
                <a:alphaModFix/>
                <a:extLst>
                  <a:ext uri="{28A0092B-C50C-407E-A947-70E740481C1C}">
                    <a14:useLocalDpi xmlns:a14="http://schemas.microsoft.com/office/drawing/2010/main"/>
                  </a:ext>
                </a:extLst>
              </a:blip>
              <a:srcRect/>
              <a:stretch/>
            </p:blipFill>
            <p:spPr>
              <a:xfrm>
                <a:off x="9613393" y="3023770"/>
                <a:ext cx="676800" cy="676800"/>
              </a:xfrm>
              <a:prstGeom prst="rect">
                <a:avLst/>
              </a:prstGeom>
              <a:noFill/>
              <a:ln>
                <a:noFill/>
              </a:ln>
            </p:spPr>
          </p:pic>
        </p:grpSp>
        <p:grpSp>
          <p:nvGrpSpPr>
            <p:cNvPr id="12" name="Group 11">
              <a:extLst>
                <a:ext uri="{FF2B5EF4-FFF2-40B4-BE49-F238E27FC236}">
                  <a16:creationId xmlns:a16="http://schemas.microsoft.com/office/drawing/2014/main" id="{C7C8D8BA-BF0E-5246-9CEA-5FD6DFA36CE1}"/>
                </a:ext>
              </a:extLst>
            </p:cNvPr>
            <p:cNvGrpSpPr/>
            <p:nvPr/>
          </p:nvGrpSpPr>
          <p:grpSpPr>
            <a:xfrm>
              <a:off x="9523463" y="1977502"/>
              <a:ext cx="817321" cy="919697"/>
              <a:chOff x="7530557" y="2963809"/>
              <a:chExt cx="817321" cy="919697"/>
            </a:xfrm>
          </p:grpSpPr>
          <p:sp>
            <p:nvSpPr>
              <p:cNvPr id="62" name="Freeform 61">
                <a:extLst>
                  <a:ext uri="{FF2B5EF4-FFF2-40B4-BE49-F238E27FC236}">
                    <a16:creationId xmlns:a16="http://schemas.microsoft.com/office/drawing/2014/main" id="{3B39AD27-110C-D142-AD6E-817A79DCEBAA}"/>
                  </a:ext>
                </a:extLst>
              </p:cNvPr>
              <p:cNvSpPr/>
              <p:nvPr/>
            </p:nvSpPr>
            <p:spPr>
              <a:xfrm rot="10680000">
                <a:off x="7530557"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1389BA2-5FA1-4A46-8421-BB82E19CEFC3}"/>
                  </a:ext>
                </a:extLst>
              </p:cNvPr>
              <p:cNvSpPr/>
              <p:nvPr/>
            </p:nvSpPr>
            <p:spPr>
              <a:xfrm rot="10800000">
                <a:off x="7569040"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7" name="Google Shape;195;p11" descr="Pencil with solid fill">
                <a:extLst>
                  <a:ext uri="{FF2B5EF4-FFF2-40B4-BE49-F238E27FC236}">
                    <a16:creationId xmlns:a16="http://schemas.microsoft.com/office/drawing/2014/main" id="{63852909-2959-F445-841B-256F2F4C15D5}"/>
                  </a:ext>
                </a:extLst>
              </p:cNvPr>
              <p:cNvPicPr preferRelativeResize="0">
                <a:picLocks noChangeAspect="1"/>
              </p:cNvPicPr>
              <p:nvPr/>
            </p:nvPicPr>
            <p:blipFill rotWithShape="1">
              <a:blip r:embed="rId11" cstate="screen">
                <a:alphaModFix/>
                <a:extLst>
                  <a:ext uri="{28A0092B-C50C-407E-A947-70E740481C1C}">
                    <a14:useLocalDpi xmlns:a14="http://schemas.microsoft.com/office/drawing/2010/main"/>
                  </a:ext>
                </a:extLst>
              </a:blip>
              <a:srcRect/>
              <a:stretch/>
            </p:blipFill>
            <p:spPr>
              <a:xfrm>
                <a:off x="7620487" y="3023770"/>
                <a:ext cx="676800" cy="676800"/>
              </a:xfrm>
              <a:prstGeom prst="rect">
                <a:avLst/>
              </a:prstGeom>
              <a:noFill/>
              <a:ln>
                <a:noFill/>
              </a:ln>
            </p:spPr>
          </p:pic>
        </p:grpSp>
      </p:grpSp>
      <p:pic>
        <p:nvPicPr>
          <p:cNvPr id="4" name="Picture 3">
            <a:extLst>
              <a:ext uri="{FF2B5EF4-FFF2-40B4-BE49-F238E27FC236}">
                <a16:creationId xmlns:a16="http://schemas.microsoft.com/office/drawing/2014/main" id="{53736A87-2268-414F-9C39-532B1B19B677}"/>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260511" y="260484"/>
            <a:ext cx="3137001" cy="3236065"/>
          </a:xfrm>
          <a:prstGeom prst="rect">
            <a:avLst/>
          </a:prstGeom>
        </p:spPr>
      </p:pic>
    </p:spTree>
    <p:extLst>
      <p:ext uri="{BB962C8B-B14F-4D97-AF65-F5344CB8AC3E}">
        <p14:creationId xmlns:p14="http://schemas.microsoft.com/office/powerpoint/2010/main" val="664000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9">
            <a:extLst>
              <a:ext uri="{FF2B5EF4-FFF2-40B4-BE49-F238E27FC236}">
                <a16:creationId xmlns:a16="http://schemas.microsoft.com/office/drawing/2014/main" id="{EA318CA3-842B-9642-8F4F-69E933AECEBF}"/>
              </a:ext>
            </a:extLst>
          </p:cNvPr>
          <p:cNvSpPr>
            <a:spLocks noGrp="1"/>
          </p:cNvSpPr>
          <p:nvPr>
            <p:ph type="title"/>
          </p:nvPr>
        </p:nvSpPr>
        <p:spPr>
          <a:xfrm>
            <a:off x="932179" y="148407"/>
            <a:ext cx="10544713" cy="1575435"/>
          </a:xfrm>
        </p:spPr>
        <p:txBody>
          <a:bodyPr>
            <a:noAutofit/>
          </a:bodyPr>
          <a:lstStyle/>
          <a:p>
            <a:r>
              <a:rPr lang="en-GB" b="1" dirty="0"/>
              <a:t>IDEAS – PHOTOGRAPHY/VIDEOGRAPHY</a:t>
            </a:r>
          </a:p>
        </p:txBody>
      </p:sp>
      <p:pic>
        <p:nvPicPr>
          <p:cNvPr id="45" name="Picture 4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194483"/>
            <a:ext cx="3650341" cy="219419"/>
          </a:xfrm>
          <a:prstGeom prst="rect">
            <a:avLst/>
          </a:prstGeom>
        </p:spPr>
      </p:pic>
      <p:grpSp>
        <p:nvGrpSpPr>
          <p:cNvPr id="2" name="Group 1">
            <a:extLst>
              <a:ext uri="{FF2B5EF4-FFF2-40B4-BE49-F238E27FC236}">
                <a16:creationId xmlns:a16="http://schemas.microsoft.com/office/drawing/2014/main" id="{581C3856-DFDD-824E-9197-CBFD0429354C}"/>
              </a:ext>
              <a:ext uri="{C183D7F6-B498-43B3-948B-1728B52AA6E4}">
                <adec:decorative xmlns:adec="http://schemas.microsoft.com/office/drawing/2017/decorative" val="1"/>
              </a:ext>
            </a:extLst>
          </p:cNvPr>
          <p:cNvGrpSpPr/>
          <p:nvPr/>
        </p:nvGrpSpPr>
        <p:grpSpPr>
          <a:xfrm>
            <a:off x="841669" y="1598512"/>
            <a:ext cx="5401167" cy="3766558"/>
            <a:chOff x="841668" y="2320916"/>
            <a:chExt cx="4837501" cy="3595183"/>
          </a:xfrm>
        </p:grpSpPr>
        <p:sp>
          <p:nvSpPr>
            <p:cNvPr id="50" name="Rectangle 49">
              <a:extLst>
                <a:ext uri="{FF2B5EF4-FFF2-40B4-BE49-F238E27FC236}">
                  <a16:creationId xmlns:a16="http://schemas.microsoft.com/office/drawing/2014/main" id="{FD4FB6BA-3C37-5C4E-907B-D60854A723D5}"/>
                </a:ext>
              </a:extLst>
            </p:cNvPr>
            <p:cNvSpPr/>
            <p:nvPr/>
          </p:nvSpPr>
          <p:spPr>
            <a:xfrm rot="5280000">
              <a:off x="1382835" y="1985088"/>
              <a:ext cx="3389844" cy="44721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9" name="Rectangle 28"/>
            <p:cNvSpPr/>
            <p:nvPr/>
          </p:nvSpPr>
          <p:spPr>
            <a:xfrm>
              <a:off x="932179" y="2320916"/>
              <a:ext cx="4746990" cy="354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9" name="Content Placeholder 5">
            <a:extLst>
              <a:ext uri="{FF2B5EF4-FFF2-40B4-BE49-F238E27FC236}">
                <a16:creationId xmlns:a16="http://schemas.microsoft.com/office/drawing/2014/main" id="{9F95E654-B6FA-3649-B7EE-10F38CB2C064}"/>
              </a:ext>
            </a:extLst>
          </p:cNvPr>
          <p:cNvSpPr>
            <a:spLocks noGrp="1"/>
          </p:cNvSpPr>
          <p:nvPr>
            <p:ph idx="1"/>
          </p:nvPr>
        </p:nvSpPr>
        <p:spPr>
          <a:xfrm>
            <a:off x="1117151" y="1823663"/>
            <a:ext cx="5138116" cy="3423972"/>
          </a:xfrm>
        </p:spPr>
        <p:txBody>
          <a:bodyPr>
            <a:noAutofit/>
          </a:bodyPr>
          <a:lstStyle/>
          <a:p>
            <a:pPr>
              <a:spcAft>
                <a:spcPts val="600"/>
              </a:spcAft>
            </a:pPr>
            <a:r>
              <a:rPr lang="en-GB" sz="1800" b="1" dirty="0"/>
              <a:t>Why not try …</a:t>
            </a:r>
          </a:p>
          <a:p>
            <a:pPr marL="285750" indent="-285750">
              <a:buFont typeface="Arial" panose="020B0604020202020204" pitchFamily="34" charset="0"/>
              <a:buChar char="•"/>
            </a:pPr>
            <a:r>
              <a:rPr lang="en-GB" sz="1800" dirty="0"/>
              <a:t>asking your friends to create a</a:t>
            </a:r>
            <a:br>
              <a:rPr lang="en-GB" sz="1800" dirty="0"/>
            </a:br>
            <a:r>
              <a:rPr lang="en-GB" sz="1800" dirty="0"/>
              <a:t>pose or arrangement to demonstrate </a:t>
            </a:r>
            <a:br>
              <a:rPr lang="en-GB" sz="1800" dirty="0"/>
            </a:br>
            <a:r>
              <a:rPr lang="en-GB" sz="1800" dirty="0"/>
              <a:t>humanity, equality and destiny and photograph it</a:t>
            </a:r>
          </a:p>
          <a:p>
            <a:pPr marL="285750" indent="-285750">
              <a:buFont typeface="Arial" panose="020B0604020202020204" pitchFamily="34" charset="0"/>
              <a:buChar char="•"/>
            </a:pPr>
            <a:r>
              <a:rPr lang="en-GB" sz="1800" dirty="0"/>
              <a:t>taking a series of photographs to post together in a storyboard – photos could </a:t>
            </a:r>
            <a:br>
              <a:rPr lang="en-GB" sz="1800" dirty="0"/>
            </a:br>
            <a:r>
              <a:rPr lang="en-GB" sz="1800" dirty="0"/>
              <a:t>show objects and words that you feel represent the Values</a:t>
            </a:r>
          </a:p>
          <a:p>
            <a:pPr marL="285750" indent="-285750">
              <a:buFont typeface="Arial" panose="020B0604020202020204" pitchFamily="34" charset="0"/>
              <a:buChar char="•"/>
            </a:pPr>
            <a:r>
              <a:rPr lang="en-GB" sz="1800" dirty="0"/>
              <a:t>producing a mini documentary film discussing the values and your hopes and dreams for the future of humanity.</a:t>
            </a:r>
          </a:p>
        </p:txBody>
      </p:sp>
      <p:grpSp>
        <p:nvGrpSpPr>
          <p:cNvPr id="17" name="Group 16">
            <a:extLst>
              <a:ext uri="{FF2B5EF4-FFF2-40B4-BE49-F238E27FC236}">
                <a16:creationId xmlns:a16="http://schemas.microsoft.com/office/drawing/2014/main" id="{B9E53AF0-0516-C546-915C-FC4270687B79}"/>
              </a:ext>
              <a:ext uri="{C183D7F6-B498-43B3-948B-1728B52AA6E4}">
                <adec:decorative xmlns:adec="http://schemas.microsoft.com/office/drawing/2017/decorative" val="1"/>
              </a:ext>
            </a:extLst>
          </p:cNvPr>
          <p:cNvGrpSpPr/>
          <p:nvPr/>
        </p:nvGrpSpPr>
        <p:grpSpPr>
          <a:xfrm>
            <a:off x="838200" y="5568964"/>
            <a:ext cx="2525466" cy="717519"/>
            <a:chOff x="832357" y="2042911"/>
            <a:chExt cx="2985047" cy="884635"/>
          </a:xfrm>
        </p:grpSpPr>
        <p:sp>
          <p:nvSpPr>
            <p:cNvPr id="19" name="Rectangle 18">
              <a:extLst>
                <a:ext uri="{FF2B5EF4-FFF2-40B4-BE49-F238E27FC236}">
                  <a16:creationId xmlns:a16="http://schemas.microsoft.com/office/drawing/2014/main" id="{45566202-D90C-D94F-BFAC-B2A51BC9981B}"/>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2853E143-3EA7-F544-B23A-818D7B2B9AA7}"/>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8" name="Content Placeholder 6">
            <a:extLst>
              <a:ext uri="{FF2B5EF4-FFF2-40B4-BE49-F238E27FC236}">
                <a16:creationId xmlns:a16="http://schemas.microsoft.com/office/drawing/2014/main" id="{5D32DA14-949D-2B43-9E83-391804351304}"/>
              </a:ext>
            </a:extLst>
          </p:cNvPr>
          <p:cNvSpPr txBox="1">
            <a:spLocks/>
          </p:cNvSpPr>
          <p:nvPr/>
        </p:nvSpPr>
        <p:spPr>
          <a:xfrm>
            <a:off x="946714" y="5599521"/>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22" name="Group 21">
            <a:extLst>
              <a:ext uri="{FF2B5EF4-FFF2-40B4-BE49-F238E27FC236}">
                <a16:creationId xmlns:a16="http://schemas.microsoft.com/office/drawing/2014/main" id="{1C203660-3E76-E047-81CC-9C471B78E1D0}"/>
              </a:ext>
              <a:ext uri="{C183D7F6-B498-43B3-948B-1728B52AA6E4}">
                <adec:decorative xmlns:adec="http://schemas.microsoft.com/office/drawing/2017/decorative" val="1"/>
              </a:ext>
            </a:extLst>
          </p:cNvPr>
          <p:cNvGrpSpPr/>
          <p:nvPr/>
        </p:nvGrpSpPr>
        <p:grpSpPr>
          <a:xfrm>
            <a:off x="3650900" y="5492642"/>
            <a:ext cx="2525466" cy="717519"/>
            <a:chOff x="832357" y="2042911"/>
            <a:chExt cx="2985047" cy="884635"/>
          </a:xfrm>
        </p:grpSpPr>
        <p:sp>
          <p:nvSpPr>
            <p:cNvPr id="24" name="Rectangle 23">
              <a:extLst>
                <a:ext uri="{FF2B5EF4-FFF2-40B4-BE49-F238E27FC236}">
                  <a16:creationId xmlns:a16="http://schemas.microsoft.com/office/drawing/2014/main" id="{AFC39777-A9EF-7C43-9AFF-FACB392D2500}"/>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a:extLst>
                <a:ext uri="{FF2B5EF4-FFF2-40B4-BE49-F238E27FC236}">
                  <a16:creationId xmlns:a16="http://schemas.microsoft.com/office/drawing/2014/main" id="{78956183-EA8D-1241-BAD0-5FF909574F08}"/>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B2F64CED-0CFB-3849-954A-A9A5BBE70F2E}"/>
              </a:ext>
            </a:extLst>
          </p:cNvPr>
          <p:cNvSpPr txBox="1">
            <a:spLocks/>
          </p:cNvSpPr>
          <p:nvPr/>
        </p:nvSpPr>
        <p:spPr>
          <a:xfrm>
            <a:off x="3759414" y="5523199"/>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27" name="Group 26">
            <a:extLst>
              <a:ext uri="{FF2B5EF4-FFF2-40B4-BE49-F238E27FC236}">
                <a16:creationId xmlns:a16="http://schemas.microsoft.com/office/drawing/2014/main" id="{7C367BC8-A26C-8747-BF31-A0308A1139D4}"/>
              </a:ext>
              <a:ext uri="{C183D7F6-B498-43B3-948B-1728B52AA6E4}">
                <adec:decorative xmlns:adec="http://schemas.microsoft.com/office/drawing/2017/decorative" val="1"/>
              </a:ext>
            </a:extLst>
          </p:cNvPr>
          <p:cNvGrpSpPr/>
          <p:nvPr/>
        </p:nvGrpSpPr>
        <p:grpSpPr>
          <a:xfrm>
            <a:off x="6463600" y="5416320"/>
            <a:ext cx="2525466" cy="717519"/>
            <a:chOff x="832357" y="2042911"/>
            <a:chExt cx="2985047" cy="884635"/>
          </a:xfrm>
        </p:grpSpPr>
        <p:sp>
          <p:nvSpPr>
            <p:cNvPr id="30" name="Rectangle 29">
              <a:extLst>
                <a:ext uri="{FF2B5EF4-FFF2-40B4-BE49-F238E27FC236}">
                  <a16:creationId xmlns:a16="http://schemas.microsoft.com/office/drawing/2014/main" id="{7E35ED30-90CB-FA45-90DD-EAA9DCA5ECC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1" name="Rectangle 30">
              <a:extLst>
                <a:ext uri="{FF2B5EF4-FFF2-40B4-BE49-F238E27FC236}">
                  <a16:creationId xmlns:a16="http://schemas.microsoft.com/office/drawing/2014/main" id="{230C7D93-9C15-DD43-A3B4-88B5DBCFB4E9}"/>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8" name="Content Placeholder 6">
            <a:extLst>
              <a:ext uri="{FF2B5EF4-FFF2-40B4-BE49-F238E27FC236}">
                <a16:creationId xmlns:a16="http://schemas.microsoft.com/office/drawing/2014/main" id="{17B0FC11-0F3B-874D-9781-6CB4CF561F6B}"/>
              </a:ext>
            </a:extLst>
          </p:cNvPr>
          <p:cNvSpPr txBox="1">
            <a:spLocks/>
          </p:cNvSpPr>
          <p:nvPr/>
        </p:nvSpPr>
        <p:spPr>
          <a:xfrm>
            <a:off x="6572114" y="5446877"/>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pic>
        <p:nvPicPr>
          <p:cNvPr id="10" name="Picture 9">
            <a:extLst>
              <a:ext uri="{FF2B5EF4-FFF2-40B4-BE49-F238E27FC236}">
                <a16:creationId xmlns:a16="http://schemas.microsoft.com/office/drawing/2014/main" id="{612F420F-29F3-AA40-AABC-CE56D8B3D029}"/>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4842987" y="1016066"/>
            <a:ext cx="4451287" cy="4405038"/>
          </a:xfrm>
          <a:prstGeom prst="rect">
            <a:avLst/>
          </a:prstGeom>
        </p:spPr>
      </p:pic>
      <p:grpSp>
        <p:nvGrpSpPr>
          <p:cNvPr id="184" name="Group 183">
            <a:extLst>
              <a:ext uri="{FF2B5EF4-FFF2-40B4-BE49-F238E27FC236}">
                <a16:creationId xmlns:a16="http://schemas.microsoft.com/office/drawing/2014/main" id="{1A566A70-6818-B44B-B9E8-B8283DAF29C4}"/>
              </a:ext>
              <a:ext uri="{C183D7F6-B498-43B3-948B-1728B52AA6E4}">
                <adec:decorative xmlns:adec="http://schemas.microsoft.com/office/drawing/2017/decorative" val="1"/>
              </a:ext>
            </a:extLst>
          </p:cNvPr>
          <p:cNvGrpSpPr/>
          <p:nvPr/>
        </p:nvGrpSpPr>
        <p:grpSpPr>
          <a:xfrm>
            <a:off x="8352046" y="1723842"/>
            <a:ext cx="2795530" cy="3015197"/>
            <a:chOff x="12615601" y="1634262"/>
            <a:chExt cx="2795530" cy="3015197"/>
          </a:xfrm>
        </p:grpSpPr>
        <p:grpSp>
          <p:nvGrpSpPr>
            <p:cNvPr id="174" name="Group 173">
              <a:extLst>
                <a:ext uri="{FF2B5EF4-FFF2-40B4-BE49-F238E27FC236}">
                  <a16:creationId xmlns:a16="http://schemas.microsoft.com/office/drawing/2014/main" id="{9031E761-2FFD-BF4E-9713-0F7415E85EAD}"/>
                </a:ext>
              </a:extLst>
            </p:cNvPr>
            <p:cNvGrpSpPr/>
            <p:nvPr/>
          </p:nvGrpSpPr>
          <p:grpSpPr>
            <a:xfrm>
              <a:off x="14593810" y="1634262"/>
              <a:ext cx="817321" cy="919697"/>
              <a:chOff x="12615601" y="2678937"/>
              <a:chExt cx="817321" cy="919697"/>
            </a:xfrm>
          </p:grpSpPr>
          <p:sp>
            <p:nvSpPr>
              <p:cNvPr id="150" name="Freeform 149">
                <a:extLst>
                  <a:ext uri="{FF2B5EF4-FFF2-40B4-BE49-F238E27FC236}">
                    <a16:creationId xmlns:a16="http://schemas.microsoft.com/office/drawing/2014/main" id="{E807922F-B5C3-1746-B828-C66E9B314E8A}"/>
                  </a:ext>
                </a:extLst>
              </p:cNvPr>
              <p:cNvSpPr/>
              <p:nvPr/>
            </p:nvSpPr>
            <p:spPr>
              <a:xfrm rot="10680000">
                <a:off x="12615601" y="2742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4" name="Freeform 153">
                <a:extLst>
                  <a:ext uri="{FF2B5EF4-FFF2-40B4-BE49-F238E27FC236}">
                    <a16:creationId xmlns:a16="http://schemas.microsoft.com/office/drawing/2014/main" id="{64DA0B01-FDA6-1D47-A834-D1C5C5F089AE}"/>
                  </a:ext>
                </a:extLst>
              </p:cNvPr>
              <p:cNvSpPr/>
              <p:nvPr/>
            </p:nvSpPr>
            <p:spPr>
              <a:xfrm rot="10800000">
                <a:off x="12654084" y="267893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6" name="Google Shape;212;p12" descr="Polaroid Pictures with solid fill">
                <a:extLst>
                  <a:ext uri="{FF2B5EF4-FFF2-40B4-BE49-F238E27FC236}">
                    <a16:creationId xmlns:a16="http://schemas.microsoft.com/office/drawing/2014/main" id="{9AC2A149-71A0-FA4A-98A9-6C7202DD1612}"/>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12705531" y="2746393"/>
                <a:ext cx="676800" cy="676800"/>
              </a:xfrm>
              <a:prstGeom prst="rect">
                <a:avLst/>
              </a:prstGeom>
              <a:noFill/>
              <a:ln>
                <a:noFill/>
              </a:ln>
            </p:spPr>
          </p:pic>
        </p:grpSp>
        <p:grpSp>
          <p:nvGrpSpPr>
            <p:cNvPr id="13" name="Group 12">
              <a:extLst>
                <a:ext uri="{FF2B5EF4-FFF2-40B4-BE49-F238E27FC236}">
                  <a16:creationId xmlns:a16="http://schemas.microsoft.com/office/drawing/2014/main" id="{0B8FD577-31D3-4742-B10E-B71A901591E8}"/>
                </a:ext>
              </a:extLst>
            </p:cNvPr>
            <p:cNvGrpSpPr/>
            <p:nvPr/>
          </p:nvGrpSpPr>
          <p:grpSpPr>
            <a:xfrm>
              <a:off x="12615601" y="2678937"/>
              <a:ext cx="817321" cy="919697"/>
              <a:chOff x="13612053" y="2678937"/>
              <a:chExt cx="817321" cy="919697"/>
            </a:xfrm>
          </p:grpSpPr>
          <p:sp>
            <p:nvSpPr>
              <p:cNvPr id="151" name="Freeform 150">
                <a:extLst>
                  <a:ext uri="{FF2B5EF4-FFF2-40B4-BE49-F238E27FC236}">
                    <a16:creationId xmlns:a16="http://schemas.microsoft.com/office/drawing/2014/main" id="{24226706-9A63-CC48-96A7-CA1C5E70F005}"/>
                  </a:ext>
                </a:extLst>
              </p:cNvPr>
              <p:cNvSpPr/>
              <p:nvPr/>
            </p:nvSpPr>
            <p:spPr>
              <a:xfrm rot="10680000">
                <a:off x="13612053" y="2742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5" name="Freeform 154">
                <a:extLst>
                  <a:ext uri="{FF2B5EF4-FFF2-40B4-BE49-F238E27FC236}">
                    <a16:creationId xmlns:a16="http://schemas.microsoft.com/office/drawing/2014/main" id="{ED5C1D53-D981-CD49-A1B8-CAAA9091BD21}"/>
                  </a:ext>
                </a:extLst>
              </p:cNvPr>
              <p:cNvSpPr/>
              <p:nvPr/>
            </p:nvSpPr>
            <p:spPr>
              <a:xfrm rot="10800000">
                <a:off x="13650536" y="267893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7" name="Google Shape;213;p12" descr="Camera outline">
                <a:extLst>
                  <a:ext uri="{FF2B5EF4-FFF2-40B4-BE49-F238E27FC236}">
                    <a16:creationId xmlns:a16="http://schemas.microsoft.com/office/drawing/2014/main" id="{D4963CED-364D-2640-B533-87F30ADA7C6B}"/>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13701983" y="2746393"/>
                <a:ext cx="676800" cy="676800"/>
              </a:xfrm>
              <a:prstGeom prst="rect">
                <a:avLst/>
              </a:prstGeom>
              <a:noFill/>
              <a:ln>
                <a:noFill/>
              </a:ln>
            </p:spPr>
          </p:pic>
        </p:grpSp>
        <p:grpSp>
          <p:nvGrpSpPr>
            <p:cNvPr id="11" name="Group 10">
              <a:extLst>
                <a:ext uri="{FF2B5EF4-FFF2-40B4-BE49-F238E27FC236}">
                  <a16:creationId xmlns:a16="http://schemas.microsoft.com/office/drawing/2014/main" id="{85DA0D3B-4833-F542-9A96-72BDEE0EE8DF}"/>
                </a:ext>
              </a:extLst>
            </p:cNvPr>
            <p:cNvGrpSpPr/>
            <p:nvPr/>
          </p:nvGrpSpPr>
          <p:grpSpPr>
            <a:xfrm>
              <a:off x="12615601" y="1634262"/>
              <a:ext cx="817321" cy="919697"/>
              <a:chOff x="12615601" y="1634262"/>
              <a:chExt cx="817321" cy="919697"/>
            </a:xfrm>
          </p:grpSpPr>
          <p:sp>
            <p:nvSpPr>
              <p:cNvPr id="149" name="Freeform 148">
                <a:extLst>
                  <a:ext uri="{FF2B5EF4-FFF2-40B4-BE49-F238E27FC236}">
                    <a16:creationId xmlns:a16="http://schemas.microsoft.com/office/drawing/2014/main" id="{D24BC098-842C-9641-B7D6-08C30D1279D3}"/>
                  </a:ext>
                </a:extLst>
              </p:cNvPr>
              <p:cNvSpPr/>
              <p:nvPr/>
            </p:nvSpPr>
            <p:spPr>
              <a:xfrm rot="10680000">
                <a:off x="12615601" y="16981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3" name="Freeform 152">
                <a:extLst>
                  <a:ext uri="{FF2B5EF4-FFF2-40B4-BE49-F238E27FC236}">
                    <a16:creationId xmlns:a16="http://schemas.microsoft.com/office/drawing/2014/main" id="{2F36DAED-06E0-2B40-9D0F-DE29B6788BFD}"/>
                  </a:ext>
                </a:extLst>
              </p:cNvPr>
              <p:cNvSpPr/>
              <p:nvPr/>
            </p:nvSpPr>
            <p:spPr>
              <a:xfrm rot="10800000">
                <a:off x="12654084" y="16342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8" name="Google Shape;208;p12" descr="Clapper board with solid fill">
                <a:extLst>
                  <a:ext uri="{FF2B5EF4-FFF2-40B4-BE49-F238E27FC236}">
                    <a16:creationId xmlns:a16="http://schemas.microsoft.com/office/drawing/2014/main" id="{A08C6D52-D861-E244-81E3-B1F33AABD60C}"/>
                  </a:ext>
                </a:extLst>
              </p:cNvPr>
              <p:cNvPicPr preferRelativeResize="0">
                <a:picLocks noChangeAspect="1"/>
              </p:cNvPicPr>
              <p:nvPr/>
            </p:nvPicPr>
            <p:blipFill rotWithShape="1">
              <a:blip r:embed="rId7" cstate="screen">
                <a:alphaModFix/>
                <a:extLst>
                  <a:ext uri="{28A0092B-C50C-407E-A947-70E740481C1C}">
                    <a14:useLocalDpi xmlns:a14="http://schemas.microsoft.com/office/drawing/2010/main"/>
                  </a:ext>
                </a:extLst>
              </a:blip>
              <a:srcRect/>
              <a:stretch/>
            </p:blipFill>
            <p:spPr>
              <a:xfrm>
                <a:off x="12705531" y="1694223"/>
                <a:ext cx="676800" cy="676800"/>
              </a:xfrm>
              <a:prstGeom prst="rect">
                <a:avLst/>
              </a:prstGeom>
              <a:noFill/>
              <a:ln>
                <a:noFill/>
              </a:ln>
            </p:spPr>
          </p:pic>
        </p:grpSp>
        <p:grpSp>
          <p:nvGrpSpPr>
            <p:cNvPr id="12" name="Group 11">
              <a:extLst>
                <a:ext uri="{FF2B5EF4-FFF2-40B4-BE49-F238E27FC236}">
                  <a16:creationId xmlns:a16="http://schemas.microsoft.com/office/drawing/2014/main" id="{BD4B6C2A-830E-0C4B-8E59-F5069A927099}"/>
                </a:ext>
              </a:extLst>
            </p:cNvPr>
            <p:cNvGrpSpPr/>
            <p:nvPr/>
          </p:nvGrpSpPr>
          <p:grpSpPr>
            <a:xfrm>
              <a:off x="13612053" y="1634262"/>
              <a:ext cx="817321" cy="919697"/>
              <a:chOff x="13612053" y="1634262"/>
              <a:chExt cx="817321" cy="919697"/>
            </a:xfrm>
          </p:grpSpPr>
          <p:sp>
            <p:nvSpPr>
              <p:cNvPr id="148" name="Freeform 147">
                <a:extLst>
                  <a:ext uri="{FF2B5EF4-FFF2-40B4-BE49-F238E27FC236}">
                    <a16:creationId xmlns:a16="http://schemas.microsoft.com/office/drawing/2014/main" id="{F91B4F9B-F893-2641-9F00-436A4807E75B}"/>
                  </a:ext>
                </a:extLst>
              </p:cNvPr>
              <p:cNvSpPr/>
              <p:nvPr/>
            </p:nvSpPr>
            <p:spPr>
              <a:xfrm rot="10680000">
                <a:off x="13612053" y="16981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2" name="Freeform 151">
                <a:extLst>
                  <a:ext uri="{FF2B5EF4-FFF2-40B4-BE49-F238E27FC236}">
                    <a16:creationId xmlns:a16="http://schemas.microsoft.com/office/drawing/2014/main" id="{DD691EC5-A1AD-D442-807E-D1C1DBB5BF0B}"/>
                  </a:ext>
                </a:extLst>
              </p:cNvPr>
              <p:cNvSpPr/>
              <p:nvPr/>
            </p:nvSpPr>
            <p:spPr>
              <a:xfrm rot="10800000">
                <a:off x="13650536" y="16342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9" name="Google Shape;209;p12" descr="Theatre with solid fill">
                <a:extLst>
                  <a:ext uri="{FF2B5EF4-FFF2-40B4-BE49-F238E27FC236}">
                    <a16:creationId xmlns:a16="http://schemas.microsoft.com/office/drawing/2014/main" id="{02298549-EF3C-A247-A358-0B86C172AE25}"/>
                  </a:ext>
                </a:extLst>
              </p:cNvPr>
              <p:cNvPicPr preferRelativeResize="0">
                <a:picLocks noChangeAspect="1"/>
              </p:cNvPicPr>
              <p:nvPr/>
            </p:nvPicPr>
            <p:blipFill rotWithShape="1">
              <a:blip r:embed="rId8" cstate="screen">
                <a:alphaModFix/>
                <a:extLst>
                  <a:ext uri="{28A0092B-C50C-407E-A947-70E740481C1C}">
                    <a14:useLocalDpi xmlns:a14="http://schemas.microsoft.com/office/drawing/2010/main"/>
                  </a:ext>
                </a:extLst>
              </a:blip>
              <a:srcRect/>
              <a:stretch/>
            </p:blipFill>
            <p:spPr>
              <a:xfrm>
                <a:off x="13701983" y="1694223"/>
                <a:ext cx="676800" cy="676800"/>
              </a:xfrm>
              <a:prstGeom prst="rect">
                <a:avLst/>
              </a:prstGeom>
              <a:noFill/>
              <a:ln>
                <a:noFill/>
              </a:ln>
            </p:spPr>
          </p:pic>
        </p:grpSp>
        <p:grpSp>
          <p:nvGrpSpPr>
            <p:cNvPr id="173" name="Group 172">
              <a:extLst>
                <a:ext uri="{FF2B5EF4-FFF2-40B4-BE49-F238E27FC236}">
                  <a16:creationId xmlns:a16="http://schemas.microsoft.com/office/drawing/2014/main" id="{5A8B2140-9A54-D543-A0A5-9F6431FC4010}"/>
                </a:ext>
              </a:extLst>
            </p:cNvPr>
            <p:cNvGrpSpPr/>
            <p:nvPr/>
          </p:nvGrpSpPr>
          <p:grpSpPr>
            <a:xfrm>
              <a:off x="13612053" y="2678937"/>
              <a:ext cx="817321" cy="919697"/>
              <a:chOff x="12600904" y="3729762"/>
              <a:chExt cx="817321" cy="919697"/>
            </a:xfrm>
          </p:grpSpPr>
          <p:sp>
            <p:nvSpPr>
              <p:cNvPr id="160" name="Freeform 159">
                <a:extLst>
                  <a:ext uri="{FF2B5EF4-FFF2-40B4-BE49-F238E27FC236}">
                    <a16:creationId xmlns:a16="http://schemas.microsoft.com/office/drawing/2014/main" id="{017E5C19-A79C-1B4E-A46C-66FE21ECD535}"/>
                  </a:ext>
                </a:extLst>
              </p:cNvPr>
              <p:cNvSpPr/>
              <p:nvPr/>
            </p:nvSpPr>
            <p:spPr>
              <a:xfrm rot="10680000">
                <a:off x="12600904" y="37936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4" name="Freeform 163">
                <a:extLst>
                  <a:ext uri="{FF2B5EF4-FFF2-40B4-BE49-F238E27FC236}">
                    <a16:creationId xmlns:a16="http://schemas.microsoft.com/office/drawing/2014/main" id="{6529A300-B988-B54E-94D3-5185F7CB7D2E}"/>
                  </a:ext>
                </a:extLst>
              </p:cNvPr>
              <p:cNvSpPr/>
              <p:nvPr/>
            </p:nvSpPr>
            <p:spPr>
              <a:xfrm rot="10800000">
                <a:off x="12639387" y="37297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0" name="Google Shape;206;p12" descr="Video camera with solid fill">
                <a:extLst>
                  <a:ext uri="{FF2B5EF4-FFF2-40B4-BE49-F238E27FC236}">
                    <a16:creationId xmlns:a16="http://schemas.microsoft.com/office/drawing/2014/main" id="{6AE91DF0-4AB1-8E47-8D78-8D954405494D}"/>
                  </a:ext>
                </a:extLst>
              </p:cNvPr>
              <p:cNvPicPr preferRelativeResize="0">
                <a:picLocks noChangeAspect="1"/>
              </p:cNvPicPr>
              <p:nvPr/>
            </p:nvPicPr>
            <p:blipFill rotWithShape="1">
              <a:blip r:embed="rId9" cstate="screen">
                <a:alphaModFix/>
                <a:extLst>
                  <a:ext uri="{28A0092B-C50C-407E-A947-70E740481C1C}">
                    <a14:useLocalDpi xmlns:a14="http://schemas.microsoft.com/office/drawing/2010/main"/>
                  </a:ext>
                </a:extLst>
              </a:blip>
              <a:srcRect/>
              <a:stretch/>
            </p:blipFill>
            <p:spPr>
              <a:xfrm>
                <a:off x="12690834" y="3789723"/>
                <a:ext cx="676800" cy="676800"/>
              </a:xfrm>
              <a:prstGeom prst="rect">
                <a:avLst/>
              </a:prstGeom>
              <a:noFill/>
              <a:ln>
                <a:noFill/>
              </a:ln>
            </p:spPr>
          </p:pic>
        </p:grpSp>
        <p:grpSp>
          <p:nvGrpSpPr>
            <p:cNvPr id="14" name="Group 13">
              <a:extLst>
                <a:ext uri="{FF2B5EF4-FFF2-40B4-BE49-F238E27FC236}">
                  <a16:creationId xmlns:a16="http://schemas.microsoft.com/office/drawing/2014/main" id="{B50CF6CF-DFF9-AC4F-84B7-B6E4C5CCCD2E}"/>
                </a:ext>
              </a:extLst>
            </p:cNvPr>
            <p:cNvGrpSpPr/>
            <p:nvPr/>
          </p:nvGrpSpPr>
          <p:grpSpPr>
            <a:xfrm>
              <a:off x="14593810" y="2678937"/>
              <a:ext cx="817321" cy="919697"/>
              <a:chOff x="13597357" y="3729762"/>
              <a:chExt cx="817321" cy="919697"/>
            </a:xfrm>
          </p:grpSpPr>
          <p:sp>
            <p:nvSpPr>
              <p:cNvPr id="161" name="Freeform 160">
                <a:extLst>
                  <a:ext uri="{FF2B5EF4-FFF2-40B4-BE49-F238E27FC236}">
                    <a16:creationId xmlns:a16="http://schemas.microsoft.com/office/drawing/2014/main" id="{9D1BD732-46FE-4B43-968E-5547164F5253}"/>
                  </a:ext>
                </a:extLst>
              </p:cNvPr>
              <p:cNvSpPr/>
              <p:nvPr/>
            </p:nvSpPr>
            <p:spPr>
              <a:xfrm rot="10680000">
                <a:off x="13597357" y="37936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5" name="Freeform 164">
                <a:extLst>
                  <a:ext uri="{FF2B5EF4-FFF2-40B4-BE49-F238E27FC236}">
                    <a16:creationId xmlns:a16="http://schemas.microsoft.com/office/drawing/2014/main" id="{4DF97445-464E-CE41-B164-B6781406E50C}"/>
                  </a:ext>
                </a:extLst>
              </p:cNvPr>
              <p:cNvSpPr/>
              <p:nvPr/>
            </p:nvSpPr>
            <p:spPr>
              <a:xfrm rot="10800000">
                <a:off x="13635840" y="37297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1" name="Google Shape;207;p12" descr="Film strip with solid fill">
                <a:extLst>
                  <a:ext uri="{FF2B5EF4-FFF2-40B4-BE49-F238E27FC236}">
                    <a16:creationId xmlns:a16="http://schemas.microsoft.com/office/drawing/2014/main" id="{E4DF2A81-59BC-6D4B-AEF0-5077BD78DE4D}"/>
                  </a:ext>
                </a:extLst>
              </p:cNvPr>
              <p:cNvPicPr preferRelativeResize="0">
                <a:picLocks noChangeAspect="1"/>
              </p:cNvPicPr>
              <p:nvPr/>
            </p:nvPicPr>
            <p:blipFill rotWithShape="1">
              <a:blip r:embed="rId10" cstate="screen">
                <a:alphaModFix/>
                <a:extLst>
                  <a:ext uri="{28A0092B-C50C-407E-A947-70E740481C1C}">
                    <a14:useLocalDpi xmlns:a14="http://schemas.microsoft.com/office/drawing/2010/main"/>
                  </a:ext>
                </a:extLst>
              </a:blip>
              <a:srcRect/>
              <a:stretch/>
            </p:blipFill>
            <p:spPr>
              <a:xfrm>
                <a:off x="13687287" y="3789723"/>
                <a:ext cx="676800" cy="676800"/>
              </a:xfrm>
              <a:prstGeom prst="rect">
                <a:avLst/>
              </a:prstGeom>
              <a:noFill/>
              <a:ln>
                <a:noFill/>
              </a:ln>
            </p:spPr>
          </p:pic>
        </p:grpSp>
        <p:grpSp>
          <p:nvGrpSpPr>
            <p:cNvPr id="175" name="Group 174">
              <a:extLst>
                <a:ext uri="{FF2B5EF4-FFF2-40B4-BE49-F238E27FC236}">
                  <a16:creationId xmlns:a16="http://schemas.microsoft.com/office/drawing/2014/main" id="{5838D515-9411-6A4C-AAF2-CB9C4F839F6A}"/>
                </a:ext>
              </a:extLst>
            </p:cNvPr>
            <p:cNvGrpSpPr/>
            <p:nvPr/>
          </p:nvGrpSpPr>
          <p:grpSpPr>
            <a:xfrm>
              <a:off x="13597357" y="3729762"/>
              <a:ext cx="817321" cy="919697"/>
              <a:chOff x="12600904" y="4774437"/>
              <a:chExt cx="817321" cy="919697"/>
            </a:xfrm>
          </p:grpSpPr>
          <p:sp>
            <p:nvSpPr>
              <p:cNvPr id="176" name="Freeform 175">
                <a:extLst>
                  <a:ext uri="{FF2B5EF4-FFF2-40B4-BE49-F238E27FC236}">
                    <a16:creationId xmlns:a16="http://schemas.microsoft.com/office/drawing/2014/main" id="{6315EFB3-B3DF-504D-92BB-12878D2A61E0}"/>
                  </a:ext>
                </a:extLst>
              </p:cNvPr>
              <p:cNvSpPr/>
              <p:nvPr/>
            </p:nvSpPr>
            <p:spPr>
              <a:xfrm rot="10680000">
                <a:off x="12600904" y="48383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7" name="Freeform 176">
                <a:extLst>
                  <a:ext uri="{FF2B5EF4-FFF2-40B4-BE49-F238E27FC236}">
                    <a16:creationId xmlns:a16="http://schemas.microsoft.com/office/drawing/2014/main" id="{44F60837-A615-0549-B460-2EF95052C6B4}"/>
                  </a:ext>
                </a:extLst>
              </p:cNvPr>
              <p:cNvSpPr/>
              <p:nvPr/>
            </p:nvSpPr>
            <p:spPr>
              <a:xfrm rot="10800000">
                <a:off x="12639387" y="477443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8" name="Google Shape;210;p12" descr="Camera with solid fill">
                <a:extLst>
                  <a:ext uri="{FF2B5EF4-FFF2-40B4-BE49-F238E27FC236}">
                    <a16:creationId xmlns:a16="http://schemas.microsoft.com/office/drawing/2014/main" id="{E3DA4D40-1110-944C-B819-0486518E38C6}"/>
                  </a:ext>
                </a:extLst>
              </p:cNvPr>
              <p:cNvPicPr preferRelativeResize="0">
                <a:picLocks noChangeAspect="1"/>
              </p:cNvPicPr>
              <p:nvPr/>
            </p:nvPicPr>
            <p:blipFill rotWithShape="1">
              <a:blip r:embed="rId11" cstate="screen">
                <a:alphaModFix/>
                <a:extLst>
                  <a:ext uri="{28A0092B-C50C-407E-A947-70E740481C1C}">
                    <a14:useLocalDpi xmlns:a14="http://schemas.microsoft.com/office/drawing/2010/main"/>
                  </a:ext>
                </a:extLst>
              </a:blip>
              <a:srcRect/>
              <a:stretch/>
            </p:blipFill>
            <p:spPr>
              <a:xfrm>
                <a:off x="12690834" y="4841893"/>
                <a:ext cx="676800" cy="676800"/>
              </a:xfrm>
              <a:prstGeom prst="rect">
                <a:avLst/>
              </a:prstGeom>
              <a:noFill/>
              <a:ln>
                <a:noFill/>
              </a:ln>
            </p:spPr>
          </p:pic>
        </p:grpSp>
        <p:grpSp>
          <p:nvGrpSpPr>
            <p:cNvPr id="179" name="Group 178">
              <a:extLst>
                <a:ext uri="{FF2B5EF4-FFF2-40B4-BE49-F238E27FC236}">
                  <a16:creationId xmlns:a16="http://schemas.microsoft.com/office/drawing/2014/main" id="{140C1DA6-EDF0-4348-BD74-B697EA1AAC57}"/>
                </a:ext>
              </a:extLst>
            </p:cNvPr>
            <p:cNvGrpSpPr/>
            <p:nvPr/>
          </p:nvGrpSpPr>
          <p:grpSpPr>
            <a:xfrm>
              <a:off x="14593810" y="3729762"/>
              <a:ext cx="817321" cy="919697"/>
              <a:chOff x="13597357" y="4774437"/>
              <a:chExt cx="817321" cy="919697"/>
            </a:xfrm>
          </p:grpSpPr>
          <p:sp>
            <p:nvSpPr>
              <p:cNvPr id="180" name="Freeform 179">
                <a:extLst>
                  <a:ext uri="{FF2B5EF4-FFF2-40B4-BE49-F238E27FC236}">
                    <a16:creationId xmlns:a16="http://schemas.microsoft.com/office/drawing/2014/main" id="{BC08414B-16B8-AF46-A68C-DA24C5BED390}"/>
                  </a:ext>
                </a:extLst>
              </p:cNvPr>
              <p:cNvSpPr/>
              <p:nvPr/>
            </p:nvSpPr>
            <p:spPr>
              <a:xfrm rot="10680000">
                <a:off x="13597357" y="48383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1" name="Freeform 180">
                <a:extLst>
                  <a:ext uri="{FF2B5EF4-FFF2-40B4-BE49-F238E27FC236}">
                    <a16:creationId xmlns:a16="http://schemas.microsoft.com/office/drawing/2014/main" id="{65C65DD6-44AA-B444-B928-CFB4FFBF0D24}"/>
                  </a:ext>
                </a:extLst>
              </p:cNvPr>
              <p:cNvSpPr/>
              <p:nvPr/>
            </p:nvSpPr>
            <p:spPr>
              <a:xfrm rot="10800000">
                <a:off x="13635840" y="477443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82" name="Google Shape;211;p12" descr="Images with solid fill">
                <a:extLst>
                  <a:ext uri="{FF2B5EF4-FFF2-40B4-BE49-F238E27FC236}">
                    <a16:creationId xmlns:a16="http://schemas.microsoft.com/office/drawing/2014/main" id="{210DDD7A-66EF-BB43-91FE-6094CC6E45AA}"/>
                  </a:ext>
                </a:extLst>
              </p:cNvPr>
              <p:cNvPicPr preferRelativeResize="0">
                <a:picLocks noChangeAspect="1"/>
              </p:cNvPicPr>
              <p:nvPr/>
            </p:nvPicPr>
            <p:blipFill rotWithShape="1">
              <a:blip r:embed="rId12" cstate="screen">
                <a:alphaModFix/>
                <a:extLst>
                  <a:ext uri="{28A0092B-C50C-407E-A947-70E740481C1C}">
                    <a14:useLocalDpi xmlns:a14="http://schemas.microsoft.com/office/drawing/2010/main"/>
                  </a:ext>
                </a:extLst>
              </a:blip>
              <a:srcRect/>
              <a:stretch/>
            </p:blipFill>
            <p:spPr>
              <a:xfrm>
                <a:off x="13687287" y="4841893"/>
                <a:ext cx="676800" cy="676800"/>
              </a:xfrm>
              <a:prstGeom prst="rect">
                <a:avLst/>
              </a:prstGeom>
              <a:noFill/>
              <a:ln>
                <a:noFill/>
              </a:ln>
            </p:spPr>
          </p:pic>
        </p:grpSp>
      </p:grpSp>
    </p:spTree>
    <p:extLst>
      <p:ext uri="{BB962C8B-B14F-4D97-AF65-F5344CB8AC3E}">
        <p14:creationId xmlns:p14="http://schemas.microsoft.com/office/powerpoint/2010/main" val="2148559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BA7E92-2BC5-C844-97E1-0C0121C031E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17409" y="104408"/>
            <a:ext cx="2853639" cy="5221711"/>
          </a:xfrm>
          <a:prstGeom prst="rect">
            <a:avLst/>
          </a:prstGeom>
        </p:spPr>
      </p:pic>
      <p:pic>
        <p:nvPicPr>
          <p:cNvPr id="26" name="Picture 25">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87621" y="1486260"/>
            <a:ext cx="3760152" cy="226019"/>
          </a:xfrm>
          <a:prstGeom prst="rect">
            <a:avLst/>
          </a:prstGeom>
        </p:spPr>
      </p:pic>
      <p:sp>
        <p:nvSpPr>
          <p:cNvPr id="27" name="Title 15">
            <a:extLst>
              <a:ext uri="{FF2B5EF4-FFF2-40B4-BE49-F238E27FC236}">
                <a16:creationId xmlns:a16="http://schemas.microsoft.com/office/drawing/2014/main" id="{95509E77-7D19-DD4B-8235-472264010374}"/>
              </a:ext>
            </a:extLst>
          </p:cNvPr>
          <p:cNvSpPr>
            <a:spLocks noGrp="1"/>
          </p:cNvSpPr>
          <p:nvPr>
            <p:ph type="title"/>
          </p:nvPr>
        </p:nvSpPr>
        <p:spPr>
          <a:xfrm>
            <a:off x="932180" y="890740"/>
            <a:ext cx="6197390" cy="532262"/>
          </a:xfrm>
        </p:spPr>
        <p:txBody>
          <a:bodyPr>
            <a:spAutoFit/>
          </a:bodyPr>
          <a:lstStyle/>
          <a:p>
            <a:r>
              <a:rPr lang="en-GB" b="1" dirty="0">
                <a:latin typeface="Arial" charset="0"/>
                <a:ea typeface="Arial" charset="0"/>
                <a:cs typeface="Arial" charset="0"/>
                <a:sym typeface="Calibri"/>
              </a:rPr>
              <a:t>VALUES CHALLENGE</a:t>
            </a:r>
          </a:p>
        </p:txBody>
      </p:sp>
      <p:grpSp>
        <p:nvGrpSpPr>
          <p:cNvPr id="2" name="Group 1">
            <a:extLst>
              <a:ext uri="{FF2B5EF4-FFF2-40B4-BE49-F238E27FC236}">
                <a16:creationId xmlns:a16="http://schemas.microsoft.com/office/drawing/2014/main" id="{971A37AC-F9D5-7343-8FA5-BE83BF3C3D38}"/>
              </a:ext>
              <a:ext uri="{C183D7F6-B498-43B3-948B-1728B52AA6E4}">
                <adec:decorative xmlns:adec="http://schemas.microsoft.com/office/drawing/2017/decorative" val="1"/>
              </a:ext>
            </a:extLst>
          </p:cNvPr>
          <p:cNvGrpSpPr/>
          <p:nvPr/>
        </p:nvGrpSpPr>
        <p:grpSpPr>
          <a:xfrm>
            <a:off x="932181" y="2059630"/>
            <a:ext cx="4776958" cy="2853782"/>
            <a:chOff x="3847030" y="2785018"/>
            <a:chExt cx="4293191" cy="2911902"/>
          </a:xfrm>
        </p:grpSpPr>
        <p:sp>
          <p:nvSpPr>
            <p:cNvPr id="10" name="Rectangle 9">
              <a:extLst>
                <a:ext uri="{FF2B5EF4-FFF2-40B4-BE49-F238E27FC236}">
                  <a16:creationId xmlns:a16="http://schemas.microsoft.com/office/drawing/2014/main" id="{8A65DE59-A5D3-1F4B-BF7A-25D82012A5C0}"/>
                </a:ext>
                <a:ext uri="{C183D7F6-B498-43B3-948B-1728B52AA6E4}">
                  <adec:decorative xmlns:adec="http://schemas.microsoft.com/office/drawing/2017/decorative" val="1"/>
                </a:ext>
              </a:extLst>
            </p:cNvPr>
            <p:cNvSpPr/>
            <p:nvPr/>
          </p:nvSpPr>
          <p:spPr>
            <a:xfrm rot="5280000">
              <a:off x="4506178" y="2220775"/>
              <a:ext cx="2816997" cy="4135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1" name="Rectangle 10">
              <a:extLst>
                <a:ext uri="{FF2B5EF4-FFF2-40B4-BE49-F238E27FC236}">
                  <a16:creationId xmlns:a16="http://schemas.microsoft.com/office/drawing/2014/main" id="{AA7ABBA8-222F-E94F-8336-7E568447E439}"/>
                </a:ext>
                <a:ext uri="{C183D7F6-B498-43B3-948B-1728B52AA6E4}">
                  <adec:decorative xmlns:adec="http://schemas.microsoft.com/office/drawing/2017/decorative" val="1"/>
                </a:ext>
              </a:extLst>
            </p:cNvPr>
            <p:cNvSpPr/>
            <p:nvPr/>
          </p:nvSpPr>
          <p:spPr>
            <a:xfrm>
              <a:off x="3973086" y="2785018"/>
              <a:ext cx="4167135" cy="2783884"/>
            </a:xfrm>
            <a:prstGeom prst="rect">
              <a:avLst/>
            </a:prstGeom>
            <a:solidFill>
              <a:srgbClr val="FEE404"/>
            </a:solidFill>
            <a:ln>
              <a:solidFill>
                <a:srgbClr val="FEE4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3" name="Content Placeholder 6">
            <a:extLst>
              <a:ext uri="{FF2B5EF4-FFF2-40B4-BE49-F238E27FC236}">
                <a16:creationId xmlns:a16="http://schemas.microsoft.com/office/drawing/2014/main" id="{ED60A842-5A56-6045-AB28-8AC509FAECE2}"/>
              </a:ext>
            </a:extLst>
          </p:cNvPr>
          <p:cNvSpPr txBox="1">
            <a:spLocks/>
          </p:cNvSpPr>
          <p:nvPr/>
        </p:nvSpPr>
        <p:spPr>
          <a:xfrm>
            <a:off x="1262859" y="2235714"/>
            <a:ext cx="4446279" cy="2324174"/>
          </a:xfrm>
          <a:prstGeom prst="rect">
            <a:avLst/>
          </a:prstGeom>
        </p:spPr>
        <p:txBody>
          <a:bodyPr vert="horz" lIns="91440" tIns="45720" rIns="91440" bIns="4572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0000"/>
                </a:solidFill>
                <a:latin typeface="Arial" panose="020B0604020202020204" pitchFamily="34" charset="0"/>
                <a:ea typeface="Arial" charset="0"/>
                <a:cs typeface="Arial" panose="020B0604020202020204" pitchFamily="34" charset="0"/>
              </a:rPr>
              <a:t>What to do next!</a:t>
            </a:r>
          </a:p>
          <a:p>
            <a:r>
              <a:rPr lang="en-US" dirty="0">
                <a:solidFill>
                  <a:srgbClr val="000000"/>
                </a:solidFill>
                <a:latin typeface="Arial" panose="020B0604020202020204" pitchFamily="34" charset="0"/>
                <a:ea typeface="Arial" charset="0"/>
                <a:cs typeface="Arial" panose="020B0604020202020204" pitchFamily="34" charset="0"/>
              </a:rPr>
              <a:t>We would love to see your creative responses to the Values of the Commonwealth Games. </a:t>
            </a:r>
          </a:p>
          <a:p>
            <a:r>
              <a:rPr lang="en-US" dirty="0">
                <a:solidFill>
                  <a:srgbClr val="000000"/>
                </a:solidFill>
                <a:latin typeface="Arial" panose="020B0604020202020204" pitchFamily="34" charset="0"/>
                <a:ea typeface="Arial" charset="0"/>
                <a:cs typeface="Arial" panose="020B0604020202020204" pitchFamily="34" charset="0"/>
              </a:rPr>
              <a:t>Ask your teacher to share them with </a:t>
            </a:r>
            <a:br>
              <a:rPr lang="en-US" dirty="0">
                <a:solidFill>
                  <a:srgbClr val="000000"/>
                </a:solidFill>
                <a:latin typeface="Arial" panose="020B0604020202020204" pitchFamily="34" charset="0"/>
                <a:ea typeface="Arial" charset="0"/>
                <a:cs typeface="Arial" panose="020B0604020202020204" pitchFamily="34" charset="0"/>
              </a:rPr>
            </a:br>
            <a:r>
              <a:rPr lang="en-US" dirty="0">
                <a:solidFill>
                  <a:srgbClr val="000000"/>
                </a:solidFill>
                <a:latin typeface="Arial" panose="020B0604020202020204" pitchFamily="34" charset="0"/>
                <a:ea typeface="Arial" charset="0"/>
                <a:cs typeface="Arial" panose="020B0604020202020204" pitchFamily="34" charset="0"/>
              </a:rPr>
              <a:t>us on social media using the hashtags  #</a:t>
            </a:r>
            <a:r>
              <a:rPr lang="en-US" dirty="0" err="1">
                <a:solidFill>
                  <a:srgbClr val="000000"/>
                </a:solidFill>
                <a:latin typeface="Arial" panose="020B0604020202020204" pitchFamily="34" charset="0"/>
                <a:ea typeface="Arial" charset="0"/>
                <a:cs typeface="Arial" panose="020B0604020202020204" pitchFamily="34" charset="0"/>
              </a:rPr>
              <a:t>BringThePower</a:t>
            </a:r>
            <a:r>
              <a:rPr lang="en-US" dirty="0">
                <a:solidFill>
                  <a:srgbClr val="000000"/>
                </a:solidFill>
                <a:latin typeface="Arial" panose="020B0604020202020204" pitchFamily="34" charset="0"/>
                <a:ea typeface="Arial" charset="0"/>
                <a:cs typeface="Arial" panose="020B0604020202020204" pitchFamily="34" charset="0"/>
              </a:rPr>
              <a:t> and #B2022 and you might win a special prize for your school!</a:t>
            </a:r>
          </a:p>
        </p:txBody>
      </p:sp>
      <p:grpSp>
        <p:nvGrpSpPr>
          <p:cNvPr id="16" name="Group 15">
            <a:extLst>
              <a:ext uri="{FF2B5EF4-FFF2-40B4-BE49-F238E27FC236}">
                <a16:creationId xmlns:a16="http://schemas.microsoft.com/office/drawing/2014/main" id="{3ABBBEA9-FE0F-5840-9542-808E21F0536A}"/>
              </a:ext>
              <a:ext uri="{C183D7F6-B498-43B3-948B-1728B52AA6E4}">
                <adec:decorative xmlns:adec="http://schemas.microsoft.com/office/drawing/2017/decorative" val="1"/>
              </a:ext>
            </a:extLst>
          </p:cNvPr>
          <p:cNvGrpSpPr/>
          <p:nvPr/>
        </p:nvGrpSpPr>
        <p:grpSpPr>
          <a:xfrm>
            <a:off x="838200" y="5568964"/>
            <a:ext cx="2525466" cy="717519"/>
            <a:chOff x="832357" y="2042911"/>
            <a:chExt cx="2985047" cy="884635"/>
          </a:xfrm>
        </p:grpSpPr>
        <p:sp>
          <p:nvSpPr>
            <p:cNvPr id="19" name="Rectangle 18">
              <a:extLst>
                <a:ext uri="{FF2B5EF4-FFF2-40B4-BE49-F238E27FC236}">
                  <a16:creationId xmlns:a16="http://schemas.microsoft.com/office/drawing/2014/main" id="{F4B2904C-3A60-164E-8F2C-F74E79CBB6DD}"/>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206CCCC7-98D8-9746-BD85-8B5CEDB8F957}"/>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7" name="Content Placeholder 6">
            <a:extLst>
              <a:ext uri="{FF2B5EF4-FFF2-40B4-BE49-F238E27FC236}">
                <a16:creationId xmlns:a16="http://schemas.microsoft.com/office/drawing/2014/main" id="{2C3DF44F-B9BF-EB4A-8179-F3BE93E705CF}"/>
              </a:ext>
            </a:extLst>
          </p:cNvPr>
          <p:cNvSpPr txBox="1">
            <a:spLocks/>
          </p:cNvSpPr>
          <p:nvPr/>
        </p:nvSpPr>
        <p:spPr>
          <a:xfrm>
            <a:off x="946714" y="5599521"/>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22" name="Group 21">
            <a:extLst>
              <a:ext uri="{FF2B5EF4-FFF2-40B4-BE49-F238E27FC236}">
                <a16:creationId xmlns:a16="http://schemas.microsoft.com/office/drawing/2014/main" id="{D4945981-1112-4949-A159-E11859C27CFA}"/>
              </a:ext>
              <a:ext uri="{C183D7F6-B498-43B3-948B-1728B52AA6E4}">
                <adec:decorative xmlns:adec="http://schemas.microsoft.com/office/drawing/2017/decorative" val="1"/>
              </a:ext>
            </a:extLst>
          </p:cNvPr>
          <p:cNvGrpSpPr/>
          <p:nvPr/>
        </p:nvGrpSpPr>
        <p:grpSpPr>
          <a:xfrm>
            <a:off x="3650900" y="5492642"/>
            <a:ext cx="2525466" cy="717519"/>
            <a:chOff x="832357" y="2042911"/>
            <a:chExt cx="2985047" cy="884635"/>
          </a:xfrm>
        </p:grpSpPr>
        <p:sp>
          <p:nvSpPr>
            <p:cNvPr id="24" name="Rectangle 23">
              <a:extLst>
                <a:ext uri="{FF2B5EF4-FFF2-40B4-BE49-F238E27FC236}">
                  <a16:creationId xmlns:a16="http://schemas.microsoft.com/office/drawing/2014/main" id="{AB6756B2-742A-1745-B1A5-BE40D49AF6B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a:extLst>
                <a:ext uri="{FF2B5EF4-FFF2-40B4-BE49-F238E27FC236}">
                  <a16:creationId xmlns:a16="http://schemas.microsoft.com/office/drawing/2014/main" id="{7E6FA08D-6D9B-3943-888A-3B5BEC24B994}"/>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ABEB6673-ECE5-7F41-A3C0-D31272D6ADAA}"/>
              </a:ext>
            </a:extLst>
          </p:cNvPr>
          <p:cNvSpPr txBox="1">
            <a:spLocks/>
          </p:cNvSpPr>
          <p:nvPr/>
        </p:nvSpPr>
        <p:spPr>
          <a:xfrm>
            <a:off x="3759414" y="5523199"/>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32" name="Group 31">
            <a:extLst>
              <a:ext uri="{FF2B5EF4-FFF2-40B4-BE49-F238E27FC236}">
                <a16:creationId xmlns:a16="http://schemas.microsoft.com/office/drawing/2014/main" id="{C9E825FE-0B6A-E044-823F-956C9CFC333E}"/>
              </a:ext>
              <a:ext uri="{C183D7F6-B498-43B3-948B-1728B52AA6E4}">
                <adec:decorative xmlns:adec="http://schemas.microsoft.com/office/drawing/2017/decorative" val="1"/>
              </a:ext>
            </a:extLst>
          </p:cNvPr>
          <p:cNvGrpSpPr/>
          <p:nvPr/>
        </p:nvGrpSpPr>
        <p:grpSpPr>
          <a:xfrm>
            <a:off x="6463600" y="5416320"/>
            <a:ext cx="2525466" cy="717519"/>
            <a:chOff x="832357" y="2042911"/>
            <a:chExt cx="2985047" cy="884635"/>
          </a:xfrm>
        </p:grpSpPr>
        <p:sp>
          <p:nvSpPr>
            <p:cNvPr id="34" name="Rectangle 33">
              <a:extLst>
                <a:ext uri="{FF2B5EF4-FFF2-40B4-BE49-F238E27FC236}">
                  <a16:creationId xmlns:a16="http://schemas.microsoft.com/office/drawing/2014/main" id="{BBABB3A5-2C3E-9649-BA86-0CD487C9756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5" name="Rectangle 34">
              <a:extLst>
                <a:ext uri="{FF2B5EF4-FFF2-40B4-BE49-F238E27FC236}">
                  <a16:creationId xmlns:a16="http://schemas.microsoft.com/office/drawing/2014/main" id="{1912F78A-D579-F948-9D51-EE1618B36CCA}"/>
                </a:ext>
              </a:extLst>
            </p:cNvPr>
            <p:cNvSpPr/>
            <p:nvPr/>
          </p:nvSpPr>
          <p:spPr>
            <a:xfrm rot="-60000">
              <a:off x="967339" y="2042911"/>
              <a:ext cx="2850065" cy="82919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3" name="Content Placeholder 6">
            <a:extLst>
              <a:ext uri="{FF2B5EF4-FFF2-40B4-BE49-F238E27FC236}">
                <a16:creationId xmlns:a16="http://schemas.microsoft.com/office/drawing/2014/main" id="{02FDA4B8-27C7-6E41-82D1-5506133C00F7}"/>
              </a:ext>
            </a:extLst>
          </p:cNvPr>
          <p:cNvSpPr txBox="1">
            <a:spLocks/>
          </p:cNvSpPr>
          <p:nvPr/>
        </p:nvSpPr>
        <p:spPr>
          <a:xfrm>
            <a:off x="6572114" y="5446877"/>
            <a:ext cx="2413944" cy="6170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p:txBody>
      </p:sp>
      <p:grpSp>
        <p:nvGrpSpPr>
          <p:cNvPr id="8" name="Group 7">
            <a:extLst>
              <a:ext uri="{FF2B5EF4-FFF2-40B4-BE49-F238E27FC236}">
                <a16:creationId xmlns:a16="http://schemas.microsoft.com/office/drawing/2014/main" id="{797E44D0-B58D-3B4A-95A2-A51EA3891BB6}"/>
              </a:ext>
              <a:ext uri="{C183D7F6-B498-43B3-948B-1728B52AA6E4}">
                <adec:decorative xmlns:adec="http://schemas.microsoft.com/office/drawing/2017/decorative" val="1"/>
              </a:ext>
            </a:extLst>
          </p:cNvPr>
          <p:cNvGrpSpPr/>
          <p:nvPr/>
        </p:nvGrpSpPr>
        <p:grpSpPr>
          <a:xfrm>
            <a:off x="8377235" y="1720263"/>
            <a:ext cx="2929358" cy="3167315"/>
            <a:chOff x="8377235" y="1720263"/>
            <a:chExt cx="2929358" cy="3167315"/>
          </a:xfrm>
        </p:grpSpPr>
        <p:grpSp>
          <p:nvGrpSpPr>
            <p:cNvPr id="6" name="Group 5">
              <a:extLst>
                <a:ext uri="{FF2B5EF4-FFF2-40B4-BE49-F238E27FC236}">
                  <a16:creationId xmlns:a16="http://schemas.microsoft.com/office/drawing/2014/main" id="{57FE1502-E355-304E-AD92-78452FDFA359}"/>
                </a:ext>
              </a:extLst>
            </p:cNvPr>
            <p:cNvGrpSpPr/>
            <p:nvPr/>
          </p:nvGrpSpPr>
          <p:grpSpPr>
            <a:xfrm>
              <a:off x="9433253" y="3967881"/>
              <a:ext cx="1873340" cy="919697"/>
              <a:chOff x="9433253" y="3967881"/>
              <a:chExt cx="1873340" cy="919697"/>
            </a:xfrm>
          </p:grpSpPr>
          <p:grpSp>
            <p:nvGrpSpPr>
              <p:cNvPr id="48" name="Group 47">
                <a:extLst>
                  <a:ext uri="{FF2B5EF4-FFF2-40B4-BE49-F238E27FC236}">
                    <a16:creationId xmlns:a16="http://schemas.microsoft.com/office/drawing/2014/main" id="{BE0F3332-97B6-BB4F-BAEE-C69EA1A567E8}"/>
                  </a:ext>
                </a:extLst>
              </p:cNvPr>
              <p:cNvGrpSpPr/>
              <p:nvPr/>
            </p:nvGrpSpPr>
            <p:grpSpPr>
              <a:xfrm>
                <a:off x="10489272" y="3967881"/>
                <a:ext cx="817321" cy="919697"/>
                <a:chOff x="12600904" y="3729762"/>
                <a:chExt cx="817321" cy="919697"/>
              </a:xfrm>
            </p:grpSpPr>
            <p:sp>
              <p:nvSpPr>
                <p:cNvPr id="61" name="Freeform 60">
                  <a:extLst>
                    <a:ext uri="{FF2B5EF4-FFF2-40B4-BE49-F238E27FC236}">
                      <a16:creationId xmlns:a16="http://schemas.microsoft.com/office/drawing/2014/main" id="{9058CAFF-593A-414B-A336-73004B5EC2E5}"/>
                    </a:ext>
                  </a:extLst>
                </p:cNvPr>
                <p:cNvSpPr/>
                <p:nvPr/>
              </p:nvSpPr>
              <p:spPr>
                <a:xfrm rot="10680000">
                  <a:off x="12600904" y="37936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61">
                  <a:extLst>
                    <a:ext uri="{FF2B5EF4-FFF2-40B4-BE49-F238E27FC236}">
                      <a16:creationId xmlns:a16="http://schemas.microsoft.com/office/drawing/2014/main" id="{1DF5BD20-2AEC-7746-BCF3-4BBAF379AB73}"/>
                    </a:ext>
                  </a:extLst>
                </p:cNvPr>
                <p:cNvSpPr/>
                <p:nvPr/>
              </p:nvSpPr>
              <p:spPr>
                <a:xfrm rot="10800000">
                  <a:off x="12639387" y="37297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3" name="Google Shape;206;p12" descr="Video camera with solid fill">
                  <a:extLst>
                    <a:ext uri="{FF2B5EF4-FFF2-40B4-BE49-F238E27FC236}">
                      <a16:creationId xmlns:a16="http://schemas.microsoft.com/office/drawing/2014/main" id="{3E4B6AFE-C5DA-D540-9673-F5704AE4C143}"/>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12690834" y="3789723"/>
                  <a:ext cx="676800" cy="676800"/>
                </a:xfrm>
                <a:prstGeom prst="rect">
                  <a:avLst/>
                </a:prstGeom>
                <a:noFill/>
                <a:ln>
                  <a:noFill/>
                </a:ln>
              </p:spPr>
            </p:pic>
          </p:grpSp>
          <p:grpSp>
            <p:nvGrpSpPr>
              <p:cNvPr id="81" name="Group 80">
                <a:extLst>
                  <a:ext uri="{FF2B5EF4-FFF2-40B4-BE49-F238E27FC236}">
                    <a16:creationId xmlns:a16="http://schemas.microsoft.com/office/drawing/2014/main" id="{107921C5-592D-214E-8F4C-90CE3CE04C1C}"/>
                  </a:ext>
                </a:extLst>
              </p:cNvPr>
              <p:cNvGrpSpPr/>
              <p:nvPr/>
            </p:nvGrpSpPr>
            <p:grpSpPr>
              <a:xfrm>
                <a:off x="9433253" y="3967881"/>
                <a:ext cx="817321" cy="919697"/>
                <a:chOff x="8527010" y="2963809"/>
                <a:chExt cx="817321" cy="919697"/>
              </a:xfrm>
            </p:grpSpPr>
            <p:sp>
              <p:nvSpPr>
                <p:cNvPr id="94" name="Freeform 93">
                  <a:extLst>
                    <a:ext uri="{FF2B5EF4-FFF2-40B4-BE49-F238E27FC236}">
                      <a16:creationId xmlns:a16="http://schemas.microsoft.com/office/drawing/2014/main" id="{EDF27CF2-AFB7-744A-A527-83D3DB51ED68}"/>
                    </a:ext>
                  </a:extLst>
                </p:cNvPr>
                <p:cNvSpPr/>
                <p:nvPr/>
              </p:nvSpPr>
              <p:spPr>
                <a:xfrm rot="10680000">
                  <a:off x="8527010"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94">
                  <a:extLst>
                    <a:ext uri="{FF2B5EF4-FFF2-40B4-BE49-F238E27FC236}">
                      <a16:creationId xmlns:a16="http://schemas.microsoft.com/office/drawing/2014/main" id="{6ACF34B4-9AA7-6B42-A12B-4E974D4048B9}"/>
                    </a:ext>
                  </a:extLst>
                </p:cNvPr>
                <p:cNvSpPr/>
                <p:nvPr/>
              </p:nvSpPr>
              <p:spPr>
                <a:xfrm rot="10800000">
                  <a:off x="8565493"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6" name="Google Shape;191;p11" descr="Artist female with solid fill">
                  <a:extLst>
                    <a:ext uri="{FF2B5EF4-FFF2-40B4-BE49-F238E27FC236}">
                      <a16:creationId xmlns:a16="http://schemas.microsoft.com/office/drawing/2014/main" id="{9100261B-D847-CB4F-AA94-15FA73992958}"/>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8616940" y="3023770"/>
                  <a:ext cx="676800" cy="676800"/>
                </a:xfrm>
                <a:prstGeom prst="rect">
                  <a:avLst/>
                </a:prstGeom>
                <a:noFill/>
                <a:ln>
                  <a:noFill/>
                </a:ln>
              </p:spPr>
            </p:pic>
          </p:grpSp>
        </p:grpSp>
        <p:grpSp>
          <p:nvGrpSpPr>
            <p:cNvPr id="5" name="Group 4">
              <a:extLst>
                <a:ext uri="{FF2B5EF4-FFF2-40B4-BE49-F238E27FC236}">
                  <a16:creationId xmlns:a16="http://schemas.microsoft.com/office/drawing/2014/main" id="{31FEE3A1-D1E0-2C4F-BEC6-3BCD08B88795}"/>
                </a:ext>
              </a:extLst>
            </p:cNvPr>
            <p:cNvGrpSpPr/>
            <p:nvPr/>
          </p:nvGrpSpPr>
          <p:grpSpPr>
            <a:xfrm>
              <a:off x="8377235" y="2844072"/>
              <a:ext cx="2929358" cy="919697"/>
              <a:chOff x="8377235" y="2783575"/>
              <a:chExt cx="2929358" cy="919697"/>
            </a:xfrm>
          </p:grpSpPr>
          <p:grpSp>
            <p:nvGrpSpPr>
              <p:cNvPr id="115" name="Group 114">
                <a:extLst>
                  <a:ext uri="{FF2B5EF4-FFF2-40B4-BE49-F238E27FC236}">
                    <a16:creationId xmlns:a16="http://schemas.microsoft.com/office/drawing/2014/main" id="{92307762-B54E-2840-BD62-905C6CDCDF08}"/>
                  </a:ext>
                </a:extLst>
              </p:cNvPr>
              <p:cNvGrpSpPr/>
              <p:nvPr/>
            </p:nvGrpSpPr>
            <p:grpSpPr>
              <a:xfrm>
                <a:off x="10489272" y="2783575"/>
                <a:ext cx="817321" cy="919697"/>
                <a:chOff x="8087865" y="4008484"/>
                <a:chExt cx="817321" cy="919697"/>
              </a:xfrm>
            </p:grpSpPr>
            <p:sp>
              <p:nvSpPr>
                <p:cNvPr id="124" name="Freeform 123">
                  <a:extLst>
                    <a:ext uri="{FF2B5EF4-FFF2-40B4-BE49-F238E27FC236}">
                      <a16:creationId xmlns:a16="http://schemas.microsoft.com/office/drawing/2014/main" id="{7FED6C10-E010-6A4E-83C5-5E2F11EC2C9E}"/>
                    </a:ext>
                  </a:extLst>
                </p:cNvPr>
                <p:cNvSpPr/>
                <p:nvPr/>
              </p:nvSpPr>
              <p:spPr>
                <a:xfrm rot="10680000">
                  <a:off x="8087865"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5" name="Freeform 124">
                  <a:extLst>
                    <a:ext uri="{FF2B5EF4-FFF2-40B4-BE49-F238E27FC236}">
                      <a16:creationId xmlns:a16="http://schemas.microsoft.com/office/drawing/2014/main" id="{F3245250-A3D9-0645-AB99-A34ACD258462}"/>
                    </a:ext>
                  </a:extLst>
                </p:cNvPr>
                <p:cNvSpPr/>
                <p:nvPr/>
              </p:nvSpPr>
              <p:spPr>
                <a:xfrm rot="10800000">
                  <a:off x="8126348"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6" name="Google Shape;174;p10" descr="Music notes with solid fill">
                  <a:extLst>
                    <a:ext uri="{FF2B5EF4-FFF2-40B4-BE49-F238E27FC236}">
                      <a16:creationId xmlns:a16="http://schemas.microsoft.com/office/drawing/2014/main" id="{AE1E00C4-38E1-F940-AA9B-726F111EE5E8}"/>
                    </a:ext>
                  </a:extLst>
                </p:cNvPr>
                <p:cNvPicPr preferRelativeResize="0">
                  <a:picLocks noChangeAspect="1"/>
                </p:cNvPicPr>
                <p:nvPr/>
              </p:nvPicPr>
              <p:blipFill rotWithShape="1">
                <a:blip r:embed="rId7" cstate="screen">
                  <a:alphaModFix/>
                  <a:extLst>
                    <a:ext uri="{28A0092B-C50C-407E-A947-70E740481C1C}">
                      <a14:useLocalDpi xmlns:a14="http://schemas.microsoft.com/office/drawing/2010/main"/>
                    </a:ext>
                  </a:extLst>
                </a:blip>
                <a:srcRect/>
                <a:stretch/>
              </p:blipFill>
              <p:spPr>
                <a:xfrm>
                  <a:off x="8177795" y="4068445"/>
                  <a:ext cx="676800" cy="676800"/>
                </a:xfrm>
                <a:prstGeom prst="rect">
                  <a:avLst/>
                </a:prstGeom>
                <a:noFill/>
                <a:ln>
                  <a:noFill/>
                </a:ln>
              </p:spPr>
            </p:pic>
          </p:grpSp>
          <p:grpSp>
            <p:nvGrpSpPr>
              <p:cNvPr id="149" name="Group 148">
                <a:extLst>
                  <a:ext uri="{FF2B5EF4-FFF2-40B4-BE49-F238E27FC236}">
                    <a16:creationId xmlns:a16="http://schemas.microsoft.com/office/drawing/2014/main" id="{8484DD01-D794-364E-B81D-07BCAF57F22B}"/>
                  </a:ext>
                </a:extLst>
              </p:cNvPr>
              <p:cNvGrpSpPr/>
              <p:nvPr/>
            </p:nvGrpSpPr>
            <p:grpSpPr>
              <a:xfrm>
                <a:off x="9433253" y="2783575"/>
                <a:ext cx="817321" cy="919697"/>
                <a:chOff x="7425164" y="3888562"/>
                <a:chExt cx="817321" cy="919697"/>
              </a:xfrm>
            </p:grpSpPr>
            <p:sp>
              <p:nvSpPr>
                <p:cNvPr id="154" name="Freeform 153">
                  <a:extLst>
                    <a:ext uri="{FF2B5EF4-FFF2-40B4-BE49-F238E27FC236}">
                      <a16:creationId xmlns:a16="http://schemas.microsoft.com/office/drawing/2014/main" id="{E39A4993-5B7A-AF4E-A3A6-F7FE0931E65B}"/>
                    </a:ext>
                  </a:extLst>
                </p:cNvPr>
                <p:cNvSpPr/>
                <p:nvPr/>
              </p:nvSpPr>
              <p:spPr>
                <a:xfrm rot="10680000">
                  <a:off x="7425164" y="395243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5" name="Freeform 154">
                  <a:extLst>
                    <a:ext uri="{FF2B5EF4-FFF2-40B4-BE49-F238E27FC236}">
                      <a16:creationId xmlns:a16="http://schemas.microsoft.com/office/drawing/2014/main" id="{1922436D-7DB7-F240-8E01-5286AF63474D}"/>
                    </a:ext>
                  </a:extLst>
                </p:cNvPr>
                <p:cNvSpPr/>
                <p:nvPr/>
              </p:nvSpPr>
              <p:spPr>
                <a:xfrm rot="10800000">
                  <a:off x="7463647" y="3888562"/>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6" name="Google Shape;159;p9" descr="Performance Curtains with solid fill">
                  <a:extLst>
                    <a:ext uri="{FF2B5EF4-FFF2-40B4-BE49-F238E27FC236}">
                      <a16:creationId xmlns:a16="http://schemas.microsoft.com/office/drawing/2014/main" id="{366FC56A-4086-2C42-9E1E-A53817D7AAEE}"/>
                    </a:ext>
                  </a:extLst>
                </p:cNvPr>
                <p:cNvPicPr preferRelativeResize="0">
                  <a:picLocks noChangeAspect="1"/>
                </p:cNvPicPr>
                <p:nvPr/>
              </p:nvPicPr>
              <p:blipFill rotWithShape="1">
                <a:blip r:embed="rId8" cstate="screen">
                  <a:alphaModFix/>
                  <a:extLst>
                    <a:ext uri="{28A0092B-C50C-407E-A947-70E740481C1C}">
                      <a14:useLocalDpi xmlns:a14="http://schemas.microsoft.com/office/drawing/2010/main"/>
                    </a:ext>
                  </a:extLst>
                </a:blip>
                <a:srcRect/>
                <a:stretch/>
              </p:blipFill>
              <p:spPr>
                <a:xfrm>
                  <a:off x="7514237" y="3947667"/>
                  <a:ext cx="677656" cy="677656"/>
                </a:xfrm>
                <a:prstGeom prst="rect">
                  <a:avLst/>
                </a:prstGeom>
                <a:noFill/>
                <a:ln>
                  <a:noFill/>
                </a:ln>
              </p:spPr>
            </p:pic>
          </p:grpSp>
          <p:grpSp>
            <p:nvGrpSpPr>
              <p:cNvPr id="50" name="Group 49">
                <a:extLst>
                  <a:ext uri="{FF2B5EF4-FFF2-40B4-BE49-F238E27FC236}">
                    <a16:creationId xmlns:a16="http://schemas.microsoft.com/office/drawing/2014/main" id="{2B73FF86-7E5E-A745-9ECB-3BA008F706F4}"/>
                  </a:ext>
                </a:extLst>
              </p:cNvPr>
              <p:cNvGrpSpPr/>
              <p:nvPr/>
            </p:nvGrpSpPr>
            <p:grpSpPr>
              <a:xfrm>
                <a:off x="8377235" y="2783575"/>
                <a:ext cx="817321" cy="919697"/>
                <a:chOff x="12600904" y="4774437"/>
                <a:chExt cx="817321" cy="919697"/>
              </a:xfrm>
            </p:grpSpPr>
            <p:sp>
              <p:nvSpPr>
                <p:cNvPr id="55" name="Freeform 54">
                  <a:extLst>
                    <a:ext uri="{FF2B5EF4-FFF2-40B4-BE49-F238E27FC236}">
                      <a16:creationId xmlns:a16="http://schemas.microsoft.com/office/drawing/2014/main" id="{C2C934C6-966C-484C-996A-D36CA3A66A87}"/>
                    </a:ext>
                  </a:extLst>
                </p:cNvPr>
                <p:cNvSpPr/>
                <p:nvPr/>
              </p:nvSpPr>
              <p:spPr>
                <a:xfrm rot="10680000">
                  <a:off x="12600904" y="48383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55">
                  <a:extLst>
                    <a:ext uri="{FF2B5EF4-FFF2-40B4-BE49-F238E27FC236}">
                      <a16:creationId xmlns:a16="http://schemas.microsoft.com/office/drawing/2014/main" id="{530F204F-C8F0-AA45-9121-16F981F37F8F}"/>
                    </a:ext>
                  </a:extLst>
                </p:cNvPr>
                <p:cNvSpPr/>
                <p:nvPr/>
              </p:nvSpPr>
              <p:spPr>
                <a:xfrm rot="10800000">
                  <a:off x="12639387" y="477443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7" name="Google Shape;210;p12" descr="Camera with solid fill">
                  <a:extLst>
                    <a:ext uri="{FF2B5EF4-FFF2-40B4-BE49-F238E27FC236}">
                      <a16:creationId xmlns:a16="http://schemas.microsoft.com/office/drawing/2014/main" id="{F8DF45FF-B7D2-DC4E-BBA7-D5CC2E027239}"/>
                    </a:ext>
                  </a:extLst>
                </p:cNvPr>
                <p:cNvPicPr preferRelativeResize="0">
                  <a:picLocks noChangeAspect="1"/>
                </p:cNvPicPr>
                <p:nvPr/>
              </p:nvPicPr>
              <p:blipFill rotWithShape="1">
                <a:blip r:embed="rId9" cstate="screen">
                  <a:alphaModFix/>
                  <a:extLst>
                    <a:ext uri="{28A0092B-C50C-407E-A947-70E740481C1C}">
                      <a14:useLocalDpi xmlns:a14="http://schemas.microsoft.com/office/drawing/2010/main"/>
                    </a:ext>
                  </a:extLst>
                </a:blip>
                <a:srcRect/>
                <a:stretch/>
              </p:blipFill>
              <p:spPr>
                <a:xfrm>
                  <a:off x="12690834" y="4841893"/>
                  <a:ext cx="676800" cy="676800"/>
                </a:xfrm>
                <a:prstGeom prst="rect">
                  <a:avLst/>
                </a:prstGeom>
                <a:noFill/>
                <a:ln>
                  <a:noFill/>
                </a:ln>
              </p:spPr>
            </p:pic>
          </p:grpSp>
        </p:grpSp>
        <p:grpSp>
          <p:nvGrpSpPr>
            <p:cNvPr id="3" name="Group 2">
              <a:extLst>
                <a:ext uri="{FF2B5EF4-FFF2-40B4-BE49-F238E27FC236}">
                  <a16:creationId xmlns:a16="http://schemas.microsoft.com/office/drawing/2014/main" id="{BC76CB41-A8E2-EF43-B85B-69F0072F3DB0}"/>
                </a:ext>
              </a:extLst>
            </p:cNvPr>
            <p:cNvGrpSpPr/>
            <p:nvPr/>
          </p:nvGrpSpPr>
          <p:grpSpPr>
            <a:xfrm>
              <a:off x="8377235" y="1720263"/>
              <a:ext cx="2929358" cy="919697"/>
              <a:chOff x="8377235" y="1599269"/>
              <a:chExt cx="2929358" cy="919697"/>
            </a:xfrm>
          </p:grpSpPr>
          <p:grpSp>
            <p:nvGrpSpPr>
              <p:cNvPr id="83" name="Group 82">
                <a:extLst>
                  <a:ext uri="{FF2B5EF4-FFF2-40B4-BE49-F238E27FC236}">
                    <a16:creationId xmlns:a16="http://schemas.microsoft.com/office/drawing/2014/main" id="{86FF1324-BB6A-7146-8505-C8132963FCBA}"/>
                  </a:ext>
                </a:extLst>
              </p:cNvPr>
              <p:cNvGrpSpPr/>
              <p:nvPr/>
            </p:nvGrpSpPr>
            <p:grpSpPr>
              <a:xfrm>
                <a:off x="10489272" y="1599269"/>
                <a:ext cx="817321" cy="919697"/>
                <a:chOff x="9523463" y="2963809"/>
                <a:chExt cx="817321" cy="919697"/>
              </a:xfrm>
            </p:grpSpPr>
            <p:sp>
              <p:nvSpPr>
                <p:cNvPr id="88" name="Freeform 87">
                  <a:extLst>
                    <a:ext uri="{FF2B5EF4-FFF2-40B4-BE49-F238E27FC236}">
                      <a16:creationId xmlns:a16="http://schemas.microsoft.com/office/drawing/2014/main" id="{BB83F724-893E-194C-9AC8-553B7F4F9B0F}"/>
                    </a:ext>
                  </a:extLst>
                </p:cNvPr>
                <p:cNvSpPr/>
                <p:nvPr/>
              </p:nvSpPr>
              <p:spPr>
                <a:xfrm rot="10680000">
                  <a:off x="9523463" y="3027681"/>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9" name="Freeform 88">
                  <a:extLst>
                    <a:ext uri="{FF2B5EF4-FFF2-40B4-BE49-F238E27FC236}">
                      <a16:creationId xmlns:a16="http://schemas.microsoft.com/office/drawing/2014/main" id="{673015C2-1224-F548-8C6E-5893AD0B8A64}"/>
                    </a:ext>
                  </a:extLst>
                </p:cNvPr>
                <p:cNvSpPr/>
                <p:nvPr/>
              </p:nvSpPr>
              <p:spPr>
                <a:xfrm rot="10800000">
                  <a:off x="9561946" y="296380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0" name="Google Shape;193;p11" descr="Paint brush with solid fill">
                  <a:extLst>
                    <a:ext uri="{FF2B5EF4-FFF2-40B4-BE49-F238E27FC236}">
                      <a16:creationId xmlns:a16="http://schemas.microsoft.com/office/drawing/2014/main" id="{A2B9DF84-4517-3C46-9ABF-AF1283CE0BD2}"/>
                    </a:ext>
                  </a:extLst>
                </p:cNvPr>
                <p:cNvPicPr preferRelativeResize="0">
                  <a:picLocks noChangeAspect="1"/>
                </p:cNvPicPr>
                <p:nvPr/>
              </p:nvPicPr>
              <p:blipFill rotWithShape="1">
                <a:blip r:embed="rId10" cstate="screen">
                  <a:alphaModFix/>
                  <a:extLst>
                    <a:ext uri="{28A0092B-C50C-407E-A947-70E740481C1C}">
                      <a14:useLocalDpi xmlns:a14="http://schemas.microsoft.com/office/drawing/2010/main"/>
                    </a:ext>
                  </a:extLst>
                </a:blip>
                <a:srcRect/>
                <a:stretch/>
              </p:blipFill>
              <p:spPr>
                <a:xfrm>
                  <a:off x="9613393" y="3023770"/>
                  <a:ext cx="676800" cy="676800"/>
                </a:xfrm>
                <a:prstGeom prst="rect">
                  <a:avLst/>
                </a:prstGeom>
                <a:noFill/>
                <a:ln>
                  <a:noFill/>
                </a:ln>
              </p:spPr>
            </p:pic>
          </p:grpSp>
          <p:grpSp>
            <p:nvGrpSpPr>
              <p:cNvPr id="114" name="Group 113">
                <a:extLst>
                  <a:ext uri="{FF2B5EF4-FFF2-40B4-BE49-F238E27FC236}">
                    <a16:creationId xmlns:a16="http://schemas.microsoft.com/office/drawing/2014/main" id="{057114A7-A067-A54A-A6F1-DCF5000C2D73}"/>
                  </a:ext>
                </a:extLst>
              </p:cNvPr>
              <p:cNvGrpSpPr/>
              <p:nvPr/>
            </p:nvGrpSpPr>
            <p:grpSpPr>
              <a:xfrm>
                <a:off x="9433253" y="1599269"/>
                <a:ext cx="817321" cy="919697"/>
                <a:chOff x="7091412" y="4008484"/>
                <a:chExt cx="817321" cy="919697"/>
              </a:xfrm>
            </p:grpSpPr>
            <p:sp>
              <p:nvSpPr>
                <p:cNvPr id="127" name="Freeform 126">
                  <a:extLst>
                    <a:ext uri="{FF2B5EF4-FFF2-40B4-BE49-F238E27FC236}">
                      <a16:creationId xmlns:a16="http://schemas.microsoft.com/office/drawing/2014/main" id="{B25FCFC2-D71E-4442-9B61-0E93F1D0E586}"/>
                    </a:ext>
                  </a:extLst>
                </p:cNvPr>
                <p:cNvSpPr/>
                <p:nvPr/>
              </p:nvSpPr>
              <p:spPr>
                <a:xfrm rot="10680000">
                  <a:off x="7091412" y="4072356"/>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8" name="Freeform 127">
                  <a:extLst>
                    <a:ext uri="{FF2B5EF4-FFF2-40B4-BE49-F238E27FC236}">
                      <a16:creationId xmlns:a16="http://schemas.microsoft.com/office/drawing/2014/main" id="{556783E4-695C-024A-A6BD-CF6374D3C47A}"/>
                    </a:ext>
                  </a:extLst>
                </p:cNvPr>
                <p:cNvSpPr/>
                <p:nvPr/>
              </p:nvSpPr>
              <p:spPr>
                <a:xfrm rot="10800000">
                  <a:off x="7129895" y="4008484"/>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9" name="Google Shape;173;p10" descr="Piano with solid fill">
                  <a:extLst>
                    <a:ext uri="{FF2B5EF4-FFF2-40B4-BE49-F238E27FC236}">
                      <a16:creationId xmlns:a16="http://schemas.microsoft.com/office/drawing/2014/main" id="{31374812-CD42-AF4C-9224-8D546F95DA20}"/>
                    </a:ext>
                  </a:extLst>
                </p:cNvPr>
                <p:cNvPicPr preferRelativeResize="0">
                  <a:picLocks noChangeAspect="1"/>
                </p:cNvPicPr>
                <p:nvPr/>
              </p:nvPicPr>
              <p:blipFill rotWithShape="1">
                <a:blip r:embed="rId11" cstate="screen">
                  <a:alphaModFix/>
                  <a:extLst>
                    <a:ext uri="{28A0092B-C50C-407E-A947-70E740481C1C}">
                      <a14:useLocalDpi xmlns:a14="http://schemas.microsoft.com/office/drawing/2010/main"/>
                    </a:ext>
                  </a:extLst>
                </a:blip>
                <a:srcRect/>
                <a:stretch/>
              </p:blipFill>
              <p:spPr>
                <a:xfrm>
                  <a:off x="7181342" y="4068445"/>
                  <a:ext cx="676800" cy="676800"/>
                </a:xfrm>
                <a:prstGeom prst="rect">
                  <a:avLst/>
                </a:prstGeom>
                <a:noFill/>
                <a:ln>
                  <a:noFill/>
                </a:ln>
              </p:spPr>
            </p:pic>
          </p:grpSp>
          <p:grpSp>
            <p:nvGrpSpPr>
              <p:cNvPr id="7" name="Group 6">
                <a:extLst>
                  <a:ext uri="{FF2B5EF4-FFF2-40B4-BE49-F238E27FC236}">
                    <a16:creationId xmlns:a16="http://schemas.microsoft.com/office/drawing/2014/main" id="{329F8F36-F519-C74C-840C-CCA4F8968903}"/>
                  </a:ext>
                </a:extLst>
              </p:cNvPr>
              <p:cNvGrpSpPr/>
              <p:nvPr/>
            </p:nvGrpSpPr>
            <p:grpSpPr>
              <a:xfrm>
                <a:off x="8377235" y="1599269"/>
                <a:ext cx="817321" cy="919697"/>
                <a:chOff x="8421617" y="2843887"/>
                <a:chExt cx="817321" cy="919697"/>
              </a:xfrm>
            </p:grpSpPr>
            <p:sp>
              <p:nvSpPr>
                <p:cNvPr id="175" name="Freeform 174">
                  <a:extLst>
                    <a:ext uri="{FF2B5EF4-FFF2-40B4-BE49-F238E27FC236}">
                      <a16:creationId xmlns:a16="http://schemas.microsoft.com/office/drawing/2014/main" id="{0987C56E-33B7-AC4C-9EB8-8D219E13F74B}"/>
                    </a:ext>
                  </a:extLst>
                </p:cNvPr>
                <p:cNvSpPr/>
                <p:nvPr/>
              </p:nvSpPr>
              <p:spPr>
                <a:xfrm rot="10680000">
                  <a:off x="8421617" y="2907759"/>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6" name="Freeform 175">
                  <a:extLst>
                    <a:ext uri="{FF2B5EF4-FFF2-40B4-BE49-F238E27FC236}">
                      <a16:creationId xmlns:a16="http://schemas.microsoft.com/office/drawing/2014/main" id="{3B6B58F5-29CE-3647-B43D-45DAC7770EEC}"/>
                    </a:ext>
                  </a:extLst>
                </p:cNvPr>
                <p:cNvSpPr/>
                <p:nvPr/>
              </p:nvSpPr>
              <p:spPr>
                <a:xfrm rot="10800000">
                  <a:off x="8460100" y="2843887"/>
                  <a:ext cx="778838" cy="855825"/>
                </a:xfrm>
                <a:custGeom>
                  <a:avLst/>
                  <a:gdLst>
                    <a:gd name="connsiteX0" fmla="*/ 4689475 w 4689475"/>
                    <a:gd name="connsiteY0" fmla="*/ 5153023 h 5153023"/>
                    <a:gd name="connsiteX1" fmla="*/ 0 w 4689475"/>
                    <a:gd name="connsiteY1" fmla="*/ 5153023 h 5153023"/>
                    <a:gd name="connsiteX2" fmla="*/ 0 w 4689475"/>
                    <a:gd name="connsiteY2" fmla="*/ 558800 h 5153023"/>
                    <a:gd name="connsiteX3" fmla="*/ 0 w 4689475"/>
                    <a:gd name="connsiteY3" fmla="*/ 558799 h 5153023"/>
                    <a:gd name="connsiteX4" fmla="*/ 0 w 4689475"/>
                    <a:gd name="connsiteY4" fmla="*/ 0 h 5153023"/>
                    <a:gd name="connsiteX5" fmla="*/ 4689467 w 4689475"/>
                    <a:gd name="connsiteY5" fmla="*/ 558799 h 5153023"/>
                    <a:gd name="connsiteX6" fmla="*/ 4689475 w 4689475"/>
                    <a:gd name="connsiteY6" fmla="*/ 558799 h 5153023"/>
                    <a:gd name="connsiteX7" fmla="*/ 4689475 w 4689475"/>
                    <a:gd name="connsiteY7" fmla="*/ 558800 h 515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475" h="5153023">
                      <a:moveTo>
                        <a:pt x="4689475" y="5153023"/>
                      </a:moveTo>
                      <a:lnTo>
                        <a:pt x="0" y="5153023"/>
                      </a:lnTo>
                      <a:lnTo>
                        <a:pt x="0" y="558800"/>
                      </a:lnTo>
                      <a:lnTo>
                        <a:pt x="0" y="558799"/>
                      </a:lnTo>
                      <a:lnTo>
                        <a:pt x="0" y="0"/>
                      </a:lnTo>
                      <a:lnTo>
                        <a:pt x="4689467" y="558799"/>
                      </a:lnTo>
                      <a:lnTo>
                        <a:pt x="4689475" y="558799"/>
                      </a:lnTo>
                      <a:lnTo>
                        <a:pt x="4689475" y="558800"/>
                      </a:ln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7" name="Google Shape;160;p9" descr="Storytelling with solid fill">
                  <a:extLst>
                    <a:ext uri="{FF2B5EF4-FFF2-40B4-BE49-F238E27FC236}">
                      <a16:creationId xmlns:a16="http://schemas.microsoft.com/office/drawing/2014/main" id="{F49A4FF6-BFD1-2A4E-B60D-B2F49ED3BF97}"/>
                    </a:ext>
                  </a:extLst>
                </p:cNvPr>
                <p:cNvPicPr preferRelativeResize="0">
                  <a:picLocks noChangeAspect="1"/>
                </p:cNvPicPr>
                <p:nvPr/>
              </p:nvPicPr>
              <p:blipFill rotWithShape="1">
                <a:blip r:embed="rId12" cstate="screen">
                  <a:alphaModFix/>
                  <a:extLst>
                    <a:ext uri="{28A0092B-C50C-407E-A947-70E740481C1C}">
                      <a14:useLocalDpi xmlns:a14="http://schemas.microsoft.com/office/drawing/2010/main"/>
                    </a:ext>
                  </a:extLst>
                </a:blip>
                <a:srcRect/>
                <a:stretch/>
              </p:blipFill>
              <p:spPr>
                <a:xfrm>
                  <a:off x="8510691" y="2902992"/>
                  <a:ext cx="677656" cy="677656"/>
                </a:xfrm>
                <a:prstGeom prst="rect">
                  <a:avLst/>
                </a:prstGeom>
                <a:noFill/>
                <a:ln>
                  <a:noFill/>
                </a:ln>
              </p:spPr>
            </p:pic>
          </p:grpSp>
        </p:grpSp>
      </p:grpSp>
    </p:spTree>
    <p:extLst>
      <p:ext uri="{BB962C8B-B14F-4D97-AF65-F5344CB8AC3E}">
        <p14:creationId xmlns:p14="http://schemas.microsoft.com/office/powerpoint/2010/main" val="134675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Birmingham City Council logo.">
            <a:extLst>
              <a:ext uri="{FF2B5EF4-FFF2-40B4-BE49-F238E27FC236}">
                <a16:creationId xmlns:a16="http://schemas.microsoft.com/office/drawing/2014/main" id="{CF1A0DB2-157A-BF47-8A6C-FA5246009D04}"/>
              </a:ext>
            </a:extLst>
          </p:cNvPr>
          <p:cNvPicPr>
            <a:picLocks noChangeAspect="1"/>
          </p:cNvPicPr>
          <p:nvPr/>
        </p:nvPicPr>
        <p:blipFill>
          <a:blip r:embed="rId3"/>
          <a:stretch>
            <a:fillRect/>
          </a:stretch>
        </p:blipFill>
        <p:spPr>
          <a:xfrm>
            <a:off x="2219203" y="916657"/>
            <a:ext cx="3447819" cy="1165691"/>
          </a:xfrm>
          <a:prstGeom prst="rect">
            <a:avLst/>
          </a:prstGeom>
        </p:spPr>
      </p:pic>
      <p:pic>
        <p:nvPicPr>
          <p:cNvPr id="15" name="Picture 14">
            <a:extLst>
              <a:ext uri="{FF2B5EF4-FFF2-40B4-BE49-F238E27FC236}">
                <a16:creationId xmlns:a16="http://schemas.microsoft.com/office/drawing/2014/main" id="{156F57A4-FE61-3947-BEED-494B50D0629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95088" y="818265"/>
            <a:ext cx="3214304" cy="1421061"/>
          </a:xfrm>
          <a:prstGeom prst="rect">
            <a:avLst/>
          </a:prstGeom>
        </p:spPr>
      </p:pic>
      <p:pic>
        <p:nvPicPr>
          <p:cNvPr id="21" name="Picture 20" descr="Commonwealth Sport Foundation logo.">
            <a:extLst>
              <a:ext uri="{FF2B5EF4-FFF2-40B4-BE49-F238E27FC236}">
                <a16:creationId xmlns:a16="http://schemas.microsoft.com/office/drawing/2014/main" id="{8AD8037A-E148-9B43-9AB2-A54DAACE3818}"/>
              </a:ext>
            </a:extLst>
          </p:cNvPr>
          <p:cNvPicPr>
            <a:picLocks noChangeAspect="1"/>
          </p:cNvPicPr>
          <p:nvPr/>
        </p:nvPicPr>
        <p:blipFill>
          <a:blip r:embed="rId5" cstate="screen">
            <a:alphaModFix/>
            <a:extLst>
              <a:ext uri="{28A0092B-C50C-407E-A947-70E740481C1C}">
                <a14:useLocalDpi xmlns:a14="http://schemas.microsoft.com/office/drawing/2010/main"/>
              </a:ext>
            </a:extLst>
          </a:blip>
          <a:stretch>
            <a:fillRect/>
          </a:stretch>
        </p:blipFill>
        <p:spPr>
          <a:xfrm>
            <a:off x="2390499" y="3157946"/>
            <a:ext cx="3072814" cy="1922944"/>
          </a:xfrm>
          <a:prstGeom prst="rect">
            <a:avLst/>
          </a:prstGeom>
        </p:spPr>
      </p:pic>
      <p:pic>
        <p:nvPicPr>
          <p:cNvPr id="29" name="Picture 28" descr="Department for Digital, Culture, Media &amp; Sport logo.">
            <a:extLst>
              <a:ext uri="{FF2B5EF4-FFF2-40B4-BE49-F238E27FC236}">
                <a16:creationId xmlns:a16="http://schemas.microsoft.com/office/drawing/2014/main" id="{3AEE5DBC-10AB-D242-AA39-5915BF26ABF7}"/>
              </a:ext>
            </a:extLst>
          </p:cNvPr>
          <p:cNvPicPr>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6853579" y="3269859"/>
            <a:ext cx="2755578" cy="1850761"/>
          </a:xfrm>
          <a:prstGeom prst="rect">
            <a:avLst/>
          </a:prstGeom>
        </p:spPr>
      </p:pic>
    </p:spTree>
    <p:extLst>
      <p:ext uri="{BB962C8B-B14F-4D97-AF65-F5344CB8AC3E}">
        <p14:creationId xmlns:p14="http://schemas.microsoft.com/office/powerpoint/2010/main" val="3992746175"/>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4450</TotalTime>
  <Words>1583</Words>
  <Application>Microsoft Macintosh PowerPoint</Application>
  <PresentationFormat>Widescreen</PresentationFormat>
  <Paragraphs>148</Paragraphs>
  <Slides>13</Slides>
  <Notes>13</Notes>
  <HiddenSlides>2</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13</vt:i4>
      </vt:variant>
    </vt:vector>
  </HeadingPairs>
  <TitlesOfParts>
    <vt:vector size="24" baseType="lpstr">
      <vt:lpstr>Arial</vt:lpstr>
      <vt:lpstr>Lato</vt:lpstr>
      <vt:lpstr>Arial Nova</vt:lpstr>
      <vt:lpstr>Calibri</vt:lpstr>
      <vt:lpstr>2_Office Theme</vt:lpstr>
      <vt:lpstr>6_Office Theme</vt:lpstr>
      <vt:lpstr>7_Office Theme</vt:lpstr>
      <vt:lpstr>3_Office Theme</vt:lpstr>
      <vt:lpstr>8_Office Theme</vt:lpstr>
      <vt:lpstr>4_Office Theme</vt:lpstr>
      <vt:lpstr>5_Office Theme</vt:lpstr>
      <vt:lpstr>VALUES CHALLENGE</vt:lpstr>
      <vt:lpstr>OVERVIEW</vt:lpstr>
      <vt:lpstr>POLITICAL IMPARTIALITY</vt:lpstr>
      <vt:lpstr>BRING THE POWER!</vt:lpstr>
      <vt:lpstr>COMMONWEALTH GAMES  FEDERATION VALUES</vt:lpstr>
      <vt:lpstr>THE VALUES OF THE COMMONWEALTH GAMES</vt:lpstr>
      <vt:lpstr>VALUES CHALLENGE</vt:lpstr>
      <vt:lpstr>IDEAS – LITERARY</vt:lpstr>
      <vt:lpstr>IDEAS – MUSICAL</vt:lpstr>
      <vt:lpstr>IDEAS – VISUAL ARTS</vt:lpstr>
      <vt:lpstr>IDEAS – PHOTOGRAPHY/VIDEOGRAPHY</vt:lpstr>
      <vt:lpstr>VALUES CHALLENGE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Bring the Power - Values Challenge</dc:title>
  <dc:subject>A creative response challenge for young people aged between seven and fourteen. This presentation explains how young people can get involved in the challenge and examples of types of creative responses young people could enter the challenge with. </dc:subject>
  <dc:creator>Birmingham 2022 Commonwealth Games Organising Committee </dc:creator>
  <cp:keywords>Birmingham 2022 Commonwealth Games, Bring the Power, Values Challenge, competition, art, literacy, primary, secondary</cp:keywords>
  <dc:description/>
  <cp:lastModifiedBy>Hannah McNeill</cp:lastModifiedBy>
  <cp:revision>142</cp:revision>
  <dcterms:created xsi:type="dcterms:W3CDTF">2022-03-05T15:08:07Z</dcterms:created>
  <dcterms:modified xsi:type="dcterms:W3CDTF">2022-06-10T13:44:43Z</dcterms:modified>
  <cp:category/>
</cp:coreProperties>
</file>