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2"/>
    <p:sldMasterId id="2147483665" r:id="rId3"/>
  </p:sldMasterIdLst>
  <p:notesMasterIdLst>
    <p:notesMasterId r:id="rId18"/>
  </p:notesMasterIdLst>
  <p:sldIdLst>
    <p:sldId id="258" r:id="rId4"/>
    <p:sldId id="256" r:id="rId5"/>
    <p:sldId id="257" r:id="rId6"/>
    <p:sldId id="259" r:id="rId7"/>
    <p:sldId id="260" r:id="rId8"/>
    <p:sldId id="318" r:id="rId9"/>
    <p:sldId id="262" r:id="rId10"/>
    <p:sldId id="263" r:id="rId11"/>
    <p:sldId id="264" r:id="rId12"/>
    <p:sldId id="301" r:id="rId13"/>
    <p:sldId id="266" r:id="rId14"/>
    <p:sldId id="302" r:id="rId15"/>
    <p:sldId id="316" r:id="rId16"/>
    <p:sldId id="275" r:id="rId1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89C380-ACB1-F32C-84CE-40BB2A68987C}" name="Daniel Marks" initials="DM" userId="S::daniel.marks@edcoms.co.uk::71acda68-9030-4482-bfb8-07afb8ba540d" providerId="AD"/>
  <p188:author id="{F3490091-FAD3-7162-A058-20BC5DC0CE6F}" name="Chris Corcoran" initials="CC" userId="S::chris.corcoran@edcoms.co.uk::0d1961fc-2000-4598-9f31-c4c0acecf84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31"/>
    <p:restoredTop sz="39136" autoAdjust="0"/>
  </p:normalViewPr>
  <p:slideViewPr>
    <p:cSldViewPr snapToGrid="0">
      <p:cViewPr varScale="1">
        <p:scale>
          <a:sx n="26" d="100"/>
          <a:sy n="26" d="100"/>
        </p:scale>
        <p:origin x="2092"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26" Type="http://schemas.openxmlformats.org/officeDocument/2006/relationships/customXml" Target="../customXml/item3.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ustomXml" Target="../customXml/item1.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8/10/relationships/authors" Target="authors.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4" name="Shape 164"/>
          <p:cNvSpPr>
            <a:spLocks noGrp="1" noRot="1" noChangeAspect="1"/>
          </p:cNvSpPr>
          <p:nvPr>
            <p:ph type="sldImg"/>
          </p:nvPr>
        </p:nvSpPr>
        <p:spPr>
          <a:xfrm>
            <a:off x="1143000" y="685800"/>
            <a:ext cx="4572000" cy="3429000"/>
          </a:xfrm>
          <a:prstGeom prst="rect">
            <a:avLst/>
          </a:prstGeom>
        </p:spPr>
        <p:txBody>
          <a:bodyPr/>
          <a:lstStyle/>
          <a:p>
            <a:endParaRPr/>
          </a:p>
        </p:txBody>
      </p:sp>
      <p:sp>
        <p:nvSpPr>
          <p:cNvPr id="165" name="Shape 16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hape 179"/>
          <p:cNvSpPr>
            <a:spLocks noGrp="1" noRot="1" noChangeAspect="1"/>
          </p:cNvSpPr>
          <p:nvPr>
            <p:ph type="sldImg"/>
          </p:nvPr>
        </p:nvSpPr>
        <p:spPr>
          <a:xfrm>
            <a:off x="381000" y="685800"/>
            <a:ext cx="6096000" cy="3429000"/>
          </a:xfrm>
          <a:prstGeom prst="rect">
            <a:avLst/>
          </a:prstGeom>
        </p:spPr>
        <p:txBody>
          <a:bodyPr/>
          <a:lstStyle/>
          <a:p>
            <a:endParaRPr/>
          </a:p>
        </p:txBody>
      </p:sp>
      <p:sp>
        <p:nvSpPr>
          <p:cNvPr id="180" name="Shape 180"/>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Introduction and learning objectives (2-mins)</a:t>
            </a:r>
            <a:endParaRPr lang="en-GB" sz="1200" b="0" dirty="0">
              <a:effectLst/>
              <a:latin typeface="+mj-lt"/>
            </a:endParaRPr>
          </a:p>
          <a:p>
            <a:pPr rtl="0">
              <a:spcBef>
                <a:spcPts val="0"/>
              </a:spcBef>
              <a:spcAft>
                <a:spcPts val="0"/>
              </a:spcAft>
            </a:pPr>
            <a:br>
              <a:rPr lang="en-GB" sz="1200" b="0" dirty="0">
                <a:effectLst/>
                <a:latin typeface="+mj-lt"/>
              </a:rPr>
            </a:br>
            <a:r>
              <a:rPr lang="en-GB" sz="1200" b="0" i="0" u="sng" dirty="0">
                <a:solidFill>
                  <a:srgbClr val="000000"/>
                </a:solidFill>
                <a:effectLst/>
                <a:latin typeface="+mj-lt"/>
              </a:rPr>
              <a:t>Teacher notes:</a:t>
            </a:r>
            <a:br>
              <a:rPr lang="en-GB" sz="1200" b="0" strike="sngStrike" dirty="0">
                <a:effectLst/>
                <a:latin typeface="+mj-lt"/>
              </a:rPr>
            </a:br>
            <a:r>
              <a:rPr lang="en-GB" sz="1200" b="0" i="0" u="none" strike="noStrike" dirty="0">
                <a:solidFill>
                  <a:srgbClr val="000000"/>
                </a:solidFill>
                <a:effectLst/>
                <a:latin typeface="+mj-lt"/>
              </a:rPr>
              <a:t>Tell pupils they are about to take part in a fun lesson about the Birmingham 2022 Commonwealth Games. </a:t>
            </a:r>
          </a:p>
          <a:p>
            <a:pPr rtl="0">
              <a:spcBef>
                <a:spcPts val="0"/>
              </a:spcBef>
              <a:spcAft>
                <a:spcPts val="0"/>
              </a:spcAft>
            </a:pPr>
            <a:endParaRPr lang="en-GB" sz="1200" b="0" i="0" u="none" strike="noStrike" dirty="0">
              <a:solidFill>
                <a:srgbClr val="000000"/>
              </a:solidFill>
              <a:effectLst/>
              <a:latin typeface="+mj-lt"/>
            </a:endParaRPr>
          </a:p>
          <a:p>
            <a:pPr rtl="0">
              <a:spcBef>
                <a:spcPts val="0"/>
              </a:spcBef>
              <a:spcAft>
                <a:spcPts val="0"/>
              </a:spcAft>
            </a:pPr>
            <a:r>
              <a:rPr lang="en-GB" sz="1200" b="0" i="0" u="none" strike="noStrike" dirty="0">
                <a:solidFill>
                  <a:srgbClr val="000000"/>
                </a:solidFill>
                <a:effectLst/>
                <a:latin typeface="+mj-lt"/>
              </a:rPr>
              <a:t>CLICK ON TO NEXT SLIDE</a:t>
            </a:r>
            <a:endParaRPr lang="en-US" dirty="0">
              <a:latin typeface="+mj-lt"/>
            </a:endParaRPr>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xfrm>
            <a:off x="381000" y="685800"/>
            <a:ext cx="6096000" cy="3429000"/>
          </a:xfrm>
          <a:prstGeom prst="rect">
            <a:avLst/>
          </a:prstGeom>
        </p:spPr>
        <p:txBody>
          <a:bodyPr/>
          <a:lstStyle/>
          <a:p>
            <a:endParaRPr/>
          </a:p>
        </p:txBody>
      </p:sp>
      <p:sp>
        <p:nvSpPr>
          <p:cNvPr id="170" name="Shape 170"/>
          <p:cNvSpPr>
            <a:spLocks noGrp="1"/>
          </p:cNvSpPr>
          <p:nvPr>
            <p:ph type="body" sz="quarter" idx="1"/>
          </p:nvPr>
        </p:nvSpPr>
        <p:spPr>
          <a:prstGeom prst="rect">
            <a:avLst/>
          </a:prstGeom>
        </p:spPr>
        <p:txBody>
          <a:bodyPr/>
          <a:lstStyle/>
          <a:p>
            <a:pPr>
              <a:spcBef>
                <a:spcPts val="1200"/>
              </a:spcBef>
              <a:buSzPct val="100000"/>
              <a:buFont typeface="Arial"/>
              <a:buChar char="•"/>
              <a:defRPr sz="1100">
                <a:solidFill>
                  <a:srgbClr val="333333"/>
                </a:solidFill>
                <a:latin typeface="Open Sans Regular"/>
                <a:ea typeface="Open Sans Regular"/>
                <a:cs typeface="Open Sans Regular"/>
                <a:sym typeface="Open Sans Regular"/>
              </a:defRPr>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noRot="1" noChangeAspect="1"/>
          </p:cNvSpPr>
          <p:nvPr>
            <p:ph type="sldImg"/>
          </p:nvPr>
        </p:nvSpPr>
        <p:spPr>
          <a:xfrm>
            <a:off x="381000" y="685800"/>
            <a:ext cx="6096000" cy="3429000"/>
          </a:xfrm>
          <a:prstGeom prst="rect">
            <a:avLst/>
          </a:prstGeom>
        </p:spPr>
        <p:txBody>
          <a:bodyPr/>
          <a:lstStyle/>
          <a:p>
            <a:endParaRPr/>
          </a:p>
        </p:txBody>
      </p:sp>
      <p:sp>
        <p:nvSpPr>
          <p:cNvPr id="187" name="Shape 187"/>
          <p:cNvSpPr>
            <a:spLocks noGrp="1"/>
          </p:cNvSpPr>
          <p:nvPr>
            <p:ph type="body" sz="quarter" idx="1"/>
          </p:nvPr>
        </p:nvSpPr>
        <p:spPr>
          <a:prstGeom prst="rect">
            <a:avLst/>
          </a:prstGeom>
        </p:spPr>
        <p:txBody>
          <a:bodyPr/>
          <a:lstStyle/>
          <a:p>
            <a:r>
              <a:rPr lang="en-GB" sz="1100" b="1" i="0" u="sng" dirty="0">
                <a:solidFill>
                  <a:srgbClr val="000000"/>
                </a:solidFill>
                <a:effectLst/>
                <a:latin typeface="+mj-lt"/>
              </a:rPr>
              <a:t>Introduction to Finding Common Ground (2-mins)</a:t>
            </a:r>
            <a:endParaRPr lang="en-GB" sz="1100" b="0" dirty="0">
              <a:effectLst/>
              <a:latin typeface="+mj-lt"/>
            </a:endParaRPr>
          </a:p>
          <a:p>
            <a:pPr rtl="0">
              <a:spcBef>
                <a:spcPts val="0"/>
              </a:spcBef>
              <a:spcAft>
                <a:spcPts val="0"/>
              </a:spcAft>
            </a:pPr>
            <a:br>
              <a:rPr lang="en-GB" sz="1100" b="0" dirty="0">
                <a:effectLst/>
                <a:latin typeface="+mj-lt"/>
              </a:rPr>
            </a:br>
            <a:r>
              <a:rPr lang="en-GB" sz="1100" b="0" i="0" u="sng" dirty="0">
                <a:solidFill>
                  <a:srgbClr val="000000"/>
                </a:solidFill>
                <a:effectLst/>
                <a:latin typeface="+mj-lt"/>
              </a:rPr>
              <a:t>Teacher notes:</a:t>
            </a:r>
            <a:endParaRPr lang="en-GB" sz="1100" b="0" i="0" u="sng"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mj-lt"/>
              </a:rPr>
              <a:t>In the </a:t>
            </a:r>
            <a:r>
              <a:rPr lang="en-GB" sz="1100" b="1" i="0" u="none" strike="noStrike" dirty="0">
                <a:solidFill>
                  <a:srgbClr val="000000"/>
                </a:solidFill>
                <a:effectLst/>
                <a:latin typeface="+mj-lt"/>
              </a:rPr>
              <a:t>Finding Common Ground </a:t>
            </a:r>
            <a:r>
              <a:rPr lang="en-GB" sz="1100" b="0" i="0" u="none" strike="noStrike" dirty="0">
                <a:solidFill>
                  <a:srgbClr val="000000"/>
                </a:solidFill>
                <a:effectLst/>
                <a:latin typeface="+mj-lt"/>
              </a:rPr>
              <a:t>workshop the pupils will find out some key facts about the Birmingham 2022 Games including where the games will take place and some of the sports that are played. The pupils will explore and identify some of the Commonwealth countries that will be competing in the Commonwealth Games and think about what is different and what unites us. They will be using </a:t>
            </a:r>
            <a:r>
              <a:rPr lang="en-GB" sz="1100" b="0" i="0" u="none" strike="noStrike" dirty="0">
                <a:solidFill>
                  <a:srgbClr val="222222"/>
                </a:solidFill>
                <a:effectLst/>
                <a:latin typeface="+mj-lt"/>
              </a:rPr>
              <a:t>their </a:t>
            </a:r>
            <a:r>
              <a:rPr lang="en-GB" sz="1100" b="1" i="0" u="none" strike="noStrike" dirty="0">
                <a:solidFill>
                  <a:srgbClr val="222222"/>
                </a:solidFill>
                <a:effectLst/>
                <a:latin typeface="+mj-lt"/>
              </a:rPr>
              <a:t>geographical</a:t>
            </a:r>
            <a:r>
              <a:rPr lang="en-GB" sz="1100" b="0" i="0" u="none" strike="noStrike" dirty="0">
                <a:solidFill>
                  <a:srgbClr val="222222"/>
                </a:solidFill>
                <a:effectLst/>
                <a:latin typeface="+mj-lt"/>
              </a:rPr>
              <a:t>, </a:t>
            </a:r>
            <a:r>
              <a:rPr lang="en-GB" sz="1100" b="1" i="0" u="none" strike="noStrike" dirty="0">
                <a:solidFill>
                  <a:srgbClr val="222222"/>
                </a:solidFill>
                <a:effectLst/>
                <a:latin typeface="+mj-lt"/>
              </a:rPr>
              <a:t>physical</a:t>
            </a:r>
            <a:r>
              <a:rPr lang="en-GB" sz="1100" b="0" i="0" u="none" strike="noStrike" dirty="0">
                <a:solidFill>
                  <a:srgbClr val="222222"/>
                </a:solidFill>
                <a:effectLst/>
                <a:latin typeface="+mj-lt"/>
              </a:rPr>
              <a:t> and </a:t>
            </a:r>
            <a:r>
              <a:rPr lang="en-GB" sz="1100" b="1" i="0" u="none" strike="noStrike" dirty="0">
                <a:solidFill>
                  <a:srgbClr val="222222"/>
                </a:solidFill>
                <a:effectLst/>
                <a:latin typeface="+mj-lt"/>
              </a:rPr>
              <a:t>creative</a:t>
            </a:r>
            <a:r>
              <a:rPr lang="en-GB" sz="1100" b="0" i="0" u="none" strike="noStrike" dirty="0">
                <a:solidFill>
                  <a:srgbClr val="222222"/>
                </a:solidFill>
                <a:effectLst/>
                <a:latin typeface="+mj-lt"/>
              </a:rPr>
              <a:t> skills.</a:t>
            </a:r>
            <a:endParaRPr lang="en-GB" sz="1100" b="0" dirty="0">
              <a:effectLst/>
              <a:latin typeface="+mj-lt"/>
            </a:endParaRPr>
          </a:p>
          <a:p>
            <a:pPr marL="0" marR="1749577" lvl="0" indent="0" algn="l" defTabSz="914400" rtl="0" eaLnBrk="1" fontAlgn="auto" latinLnBrk="0" hangingPunct="1">
              <a:lnSpc>
                <a:spcPct val="100000"/>
              </a:lnSpc>
              <a:spcBef>
                <a:spcPts val="0"/>
              </a:spcBef>
              <a:spcAft>
                <a:spcPts val="0"/>
              </a:spcAft>
              <a:buClrTx/>
              <a:buSzTx/>
              <a:buFontTx/>
              <a:buNone/>
              <a:tabLst/>
              <a:defRPr/>
            </a:pPr>
            <a:endParaRPr lang="en-GB" sz="1100" b="0" i="0" u="none" strike="noStrike" dirty="0">
              <a:solidFill>
                <a:srgbClr val="000000"/>
              </a:solidFill>
              <a:effectLst/>
              <a:latin typeface="+mj-lt"/>
            </a:endParaRPr>
          </a:p>
          <a:p>
            <a:pPr marL="0" marR="1749577"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mj-lt"/>
              </a:rPr>
              <a:t>CLICK ON TO NEXT SLIDE</a:t>
            </a:r>
            <a:endParaRPr lang="en-US" sz="1100" dirty="0">
              <a:latin typeface="+mj-lt"/>
            </a:endParaRPr>
          </a:p>
          <a:p>
            <a:br>
              <a:rPr sz="1100" dirty="0">
                <a:latin typeface="+mj-lt"/>
              </a:rPr>
            </a:br>
            <a:br>
              <a:rPr sz="1100" dirty="0">
                <a:latin typeface="+mj-lt"/>
              </a:rPr>
            </a:br>
            <a:endParaRPr sz="1100" dirty="0">
              <a:latin typeface="+mj-lt"/>
            </a:endParaRPr>
          </a:p>
          <a:p>
            <a:br>
              <a:rPr dirty="0"/>
            </a:b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noRot="1" noChangeAspect="1"/>
          </p:cNvSpPr>
          <p:nvPr>
            <p:ph type="sldImg"/>
          </p:nvPr>
        </p:nvSpPr>
        <p:spPr>
          <a:xfrm>
            <a:off x="381000" y="685800"/>
            <a:ext cx="6096000" cy="3429000"/>
          </a:xfrm>
          <a:prstGeom prst="rect">
            <a:avLst/>
          </a:prstGeom>
        </p:spPr>
        <p:txBody>
          <a:bodyPr/>
          <a:lstStyle/>
          <a:p>
            <a:endParaRPr/>
          </a:p>
        </p:txBody>
      </p:sp>
      <p:sp>
        <p:nvSpPr>
          <p:cNvPr id="196" name="Shape 196"/>
          <p:cNvSpPr>
            <a:spLocks noGrp="1"/>
          </p:cNvSpPr>
          <p:nvPr>
            <p:ph type="body" sz="quarter" idx="1"/>
          </p:nvPr>
        </p:nvSpPr>
        <p:spPr>
          <a:prstGeom prst="rect">
            <a:avLst/>
          </a:prstGeom>
        </p:spPr>
        <p:txBody>
          <a:bodyPr/>
          <a:lstStyle/>
          <a:p>
            <a:r>
              <a:rPr lang="en-GB" sz="1100" b="1" i="0" u="sng" dirty="0">
                <a:solidFill>
                  <a:srgbClr val="000000"/>
                </a:solidFill>
                <a:effectLst/>
                <a:latin typeface="+mj-lt"/>
              </a:rPr>
              <a:t>Key facts about the Birmingham 2022 Commonwealth Games (6-mins)</a:t>
            </a:r>
            <a:endParaRPr lang="en-GB" sz="1100" b="0" dirty="0">
              <a:effectLst/>
              <a:latin typeface="+mj-lt"/>
            </a:endParaRPr>
          </a:p>
          <a:p>
            <a:pPr rtl="0">
              <a:spcBef>
                <a:spcPts val="0"/>
              </a:spcBef>
              <a:spcAft>
                <a:spcPts val="0"/>
              </a:spcAft>
            </a:pPr>
            <a:br>
              <a:rPr lang="en-GB" sz="1100" b="0" dirty="0">
                <a:effectLst/>
                <a:latin typeface="+mj-lt"/>
              </a:rPr>
            </a:br>
            <a:r>
              <a:rPr lang="en-GB" sz="1100" u="sng" dirty="0">
                <a:latin typeface="+mj-lt"/>
              </a:rPr>
              <a:t>Teacher notes:</a:t>
            </a:r>
          </a:p>
          <a:p>
            <a:pPr rtl="0">
              <a:spcBef>
                <a:spcPts val="0"/>
              </a:spcBef>
              <a:spcAft>
                <a:spcPts val="0"/>
              </a:spcAft>
            </a:pPr>
            <a:r>
              <a:rPr lang="en-GB" sz="1100" b="0" i="0" u="none" strike="noStrike" dirty="0">
                <a:solidFill>
                  <a:srgbClr val="000000"/>
                </a:solidFill>
                <a:effectLst/>
                <a:latin typeface="+mj-lt"/>
              </a:rPr>
              <a:t>Use the following slides (5-9) to tell your pupils some key details and a little about the mission of the 2022 Games in Birmingham. Edit the slides to highlight the information that is most relevant to your pupils. (This section of the workshop should last no more than 6 minutes)</a:t>
            </a:r>
          </a:p>
          <a:p>
            <a:pPr rtl="0">
              <a:spcBef>
                <a:spcPts val="0"/>
              </a:spcBef>
              <a:spcAft>
                <a:spcPts val="0"/>
              </a:spcAft>
            </a:pPr>
            <a:endParaRPr lang="en-GB" sz="1100" b="0" i="0" u="none" strike="noStrike" dirty="0">
              <a:solidFill>
                <a:srgbClr val="000000"/>
              </a:solidFill>
              <a:effectLst/>
              <a:latin typeface="+mj-lt"/>
            </a:endParaRPr>
          </a:p>
          <a:p>
            <a:pPr rtl="0">
              <a:spcBef>
                <a:spcPts val="0"/>
              </a:spcBef>
              <a:spcAft>
                <a:spcPts val="0"/>
              </a:spcAft>
            </a:pPr>
            <a:r>
              <a:rPr lang="en-GB" sz="1100" b="0" i="0" u="none" strike="noStrike" dirty="0">
                <a:solidFill>
                  <a:srgbClr val="000000"/>
                </a:solidFill>
                <a:effectLst/>
                <a:latin typeface="+mj-lt"/>
              </a:rPr>
              <a:t>Further information about the Birmingham 2022 Commonwealth Games can be found at: </a:t>
            </a:r>
            <a:r>
              <a:rPr lang="en-GB" sz="1100" b="1" i="0" u="none" strike="noStrike" dirty="0">
                <a:solidFill>
                  <a:srgbClr val="000000"/>
                </a:solidFill>
                <a:effectLst/>
                <a:latin typeface="+mj-lt"/>
              </a:rPr>
              <a:t>www.birmingham2022.com </a:t>
            </a:r>
            <a:endParaRPr lang="en-GB" sz="1100" b="1" dirty="0">
              <a:effectLst/>
              <a:latin typeface="+mj-lt"/>
            </a:endParaRPr>
          </a:p>
          <a:p>
            <a:pPr rtl="0">
              <a:spcBef>
                <a:spcPts val="0"/>
              </a:spcBef>
              <a:spcAft>
                <a:spcPts val="0"/>
              </a:spcAft>
            </a:pPr>
            <a:br>
              <a:rPr lang="en-GB" sz="1100" b="0" i="0" u="none" strike="noStrike" dirty="0">
                <a:solidFill>
                  <a:srgbClr val="000000"/>
                </a:solidFill>
                <a:effectLst/>
                <a:latin typeface="+mj-lt"/>
              </a:rPr>
            </a:br>
            <a:r>
              <a:rPr lang="en-GB" sz="1100" b="1" i="1" u="none" strike="noStrike" dirty="0">
                <a:solidFill>
                  <a:srgbClr val="000000"/>
                </a:solidFill>
                <a:effectLst/>
                <a:latin typeface="+mj-lt"/>
              </a:rPr>
              <a:t>When? </a:t>
            </a:r>
            <a:endParaRPr lang="en-GB" sz="1100" b="0" dirty="0">
              <a:effectLst/>
              <a:latin typeface="+mj-lt"/>
            </a:endParaRPr>
          </a:p>
          <a:p>
            <a:pPr rtl="0">
              <a:spcBef>
                <a:spcPts val="0"/>
              </a:spcBef>
              <a:spcAft>
                <a:spcPts val="0"/>
              </a:spcAft>
            </a:pPr>
            <a:r>
              <a:rPr lang="en-GB" sz="1100" b="0" i="1" u="none" strike="noStrike" dirty="0">
                <a:solidFill>
                  <a:srgbClr val="000000"/>
                </a:solidFill>
                <a:effectLst/>
                <a:latin typeface="+mj-lt"/>
              </a:rPr>
              <a:t>The Commonwealth Games will be taking place between Thursday 28th July and Monday 8th August 2022</a:t>
            </a:r>
            <a:endParaRPr lang="en-GB" sz="1100" b="0" dirty="0">
              <a:effectLst/>
              <a:latin typeface="+mj-lt"/>
            </a:endParaRPr>
          </a:p>
          <a:p>
            <a:pPr rtl="0">
              <a:spcBef>
                <a:spcPts val="0"/>
              </a:spcBef>
              <a:spcAft>
                <a:spcPts val="0"/>
              </a:spcAft>
            </a:pPr>
            <a:br>
              <a:rPr lang="en-GB" sz="1100" b="0" i="0" u="none" strike="noStrike" dirty="0">
                <a:solidFill>
                  <a:srgbClr val="000000"/>
                </a:solidFill>
                <a:effectLst/>
                <a:latin typeface="+mj-lt"/>
              </a:rPr>
            </a:br>
            <a:r>
              <a:rPr lang="en-GB" sz="1100" b="1" i="1" u="none" strike="noStrike" dirty="0">
                <a:solidFill>
                  <a:srgbClr val="000000"/>
                </a:solidFill>
                <a:effectLst/>
                <a:latin typeface="+mj-lt"/>
              </a:rPr>
              <a:t>What?</a:t>
            </a:r>
            <a:endParaRPr lang="en-GB" sz="1100" b="0" dirty="0">
              <a:effectLst/>
              <a:latin typeface="+mj-lt"/>
            </a:endParaRPr>
          </a:p>
          <a:p>
            <a:pPr rtl="0">
              <a:spcBef>
                <a:spcPts val="0"/>
              </a:spcBef>
              <a:spcAft>
                <a:spcPts val="0"/>
              </a:spcAft>
            </a:pPr>
            <a:r>
              <a:rPr lang="en-GB" sz="1100" b="0" i="1" u="none" strike="noStrike" dirty="0">
                <a:solidFill>
                  <a:srgbClr val="000000"/>
                </a:solidFill>
                <a:effectLst/>
                <a:latin typeface="+mj-lt"/>
              </a:rPr>
              <a:t>The Commonwealth Games are often referred to as the Friendly Games. It is </a:t>
            </a:r>
            <a:r>
              <a:rPr lang="en-GB" sz="1100" b="1" i="1" u="none" strike="noStrike" dirty="0">
                <a:solidFill>
                  <a:srgbClr val="000000"/>
                </a:solidFill>
                <a:effectLst/>
                <a:latin typeface="+mj-lt"/>
              </a:rPr>
              <a:t>an international multi-sport event involving athletes from the Commonwealth of Nations</a:t>
            </a:r>
            <a:r>
              <a:rPr lang="en-GB" sz="1100" b="0" i="1" u="none" strike="noStrike" dirty="0">
                <a:solidFill>
                  <a:srgbClr val="000000"/>
                </a:solidFill>
                <a:effectLst/>
                <a:latin typeface="+mj-lt"/>
              </a:rPr>
              <a:t>. The event was first held in 1930, and, with the exception of 1942 and 1946, has taken place every four years since then.</a:t>
            </a:r>
            <a:endParaRPr lang="en-GB" sz="1100" b="0" dirty="0">
              <a:effectLst/>
              <a:latin typeface="+mj-lt"/>
            </a:endParaRPr>
          </a:p>
          <a:p>
            <a:pPr rtl="0">
              <a:spcBef>
                <a:spcPts val="0"/>
              </a:spcBef>
              <a:spcAft>
                <a:spcPts val="0"/>
              </a:spcAft>
            </a:pPr>
            <a:br>
              <a:rPr lang="en-GB" sz="1100" b="0" i="0" u="none" strike="noStrike" dirty="0">
                <a:solidFill>
                  <a:srgbClr val="000000"/>
                </a:solidFill>
                <a:effectLst/>
                <a:latin typeface="+mj-lt"/>
              </a:rPr>
            </a:br>
            <a:r>
              <a:rPr lang="en-GB" sz="1100" b="1" i="1" u="none" strike="noStrike" dirty="0">
                <a:solidFill>
                  <a:srgbClr val="000000"/>
                </a:solidFill>
                <a:effectLst/>
                <a:latin typeface="+mj-lt"/>
              </a:rPr>
              <a:t>Where?</a:t>
            </a:r>
            <a:endParaRPr lang="en-GB" sz="1100" b="0" dirty="0">
              <a:effectLst/>
              <a:latin typeface="+mj-lt"/>
            </a:endParaRPr>
          </a:p>
          <a:p>
            <a:pPr rtl="0">
              <a:spcBef>
                <a:spcPts val="0"/>
              </a:spcBef>
              <a:spcAft>
                <a:spcPts val="0"/>
              </a:spcAft>
            </a:pPr>
            <a:r>
              <a:rPr lang="en-GB" sz="1100" b="0" i="1" u="none" strike="noStrike" dirty="0">
                <a:solidFill>
                  <a:srgbClr val="000000"/>
                </a:solidFill>
                <a:effectLst/>
                <a:latin typeface="+mj-lt"/>
              </a:rPr>
              <a:t>The Birmingham 2022 Commonwealth Games is a West Midlands Celebration with Birmingham at its heart.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u="none"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mj-lt"/>
              </a:rPr>
              <a:t>CLICK ON TO NEXT SLIDE</a:t>
            </a:r>
            <a:endParaRPr lang="en-GB" sz="1100" i="0" dirty="0">
              <a:latin typeface="+mj-l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noRot="1" noChangeAspect="1"/>
          </p:cNvSpPr>
          <p:nvPr>
            <p:ph type="sldImg"/>
          </p:nvPr>
        </p:nvSpPr>
        <p:spPr>
          <a:xfrm>
            <a:off x="381000" y="685800"/>
            <a:ext cx="6096000" cy="3429000"/>
          </a:xfrm>
          <a:prstGeom prst="rect">
            <a:avLst/>
          </a:prstGeom>
        </p:spPr>
        <p:txBody>
          <a:bodyPr/>
          <a:lstStyle/>
          <a:p>
            <a:endParaRPr/>
          </a:p>
        </p:txBody>
      </p:sp>
      <p:sp>
        <p:nvSpPr>
          <p:cNvPr id="241" name="Shape 241"/>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Key facts about the Birmingham 2022 Commonwealth Games (6-mins) Cont.</a:t>
            </a:r>
            <a:endParaRPr lang="en-GB" sz="1200" b="0" dirty="0">
              <a:effectLst/>
              <a:latin typeface="+mj-lt"/>
            </a:endParaRPr>
          </a:p>
          <a:p>
            <a:pPr rtl="0">
              <a:spcBef>
                <a:spcPts val="0"/>
              </a:spcBef>
              <a:spcAft>
                <a:spcPts val="0"/>
              </a:spcAft>
            </a:pPr>
            <a:br>
              <a:rPr lang="en-GB" sz="1200" b="0" dirty="0">
                <a:effectLst/>
                <a:latin typeface="+mj-lt"/>
              </a:rPr>
            </a:br>
            <a:r>
              <a:rPr lang="en-GB" sz="1200" b="0" i="0" u="sng" dirty="0">
                <a:solidFill>
                  <a:srgbClr val="000000"/>
                </a:solidFill>
                <a:effectLst/>
                <a:latin typeface="+mj-lt"/>
              </a:rPr>
              <a:t>Teacher notes:</a:t>
            </a:r>
            <a:endParaRPr lang="en-GB" sz="1200" b="1" i="1" u="none" strike="noStrike" dirty="0">
              <a:solidFill>
                <a:srgbClr val="000000"/>
              </a:solidFill>
              <a:effectLst/>
              <a:latin typeface="+mj-lt"/>
            </a:endParaRPr>
          </a:p>
          <a:p>
            <a:pPr rtl="0">
              <a:spcBef>
                <a:spcPts val="0"/>
              </a:spcBef>
              <a:spcAft>
                <a:spcPts val="0"/>
              </a:spcAft>
            </a:pPr>
            <a:r>
              <a:rPr lang="en-GB" sz="1200" b="1" i="1" u="none" strike="noStrike" dirty="0">
                <a:solidFill>
                  <a:srgbClr val="000000"/>
                </a:solidFill>
                <a:effectLst/>
                <a:latin typeface="+mj-lt"/>
              </a:rPr>
              <a:t>Where?</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The venues being used for the Games stretch from Coventry, Solihull, and Royal Leamington Spa to Cannock Chase Forest, Royal Sutton Coldfield, and Wolverhampton.</a:t>
            </a:r>
          </a:p>
          <a:p>
            <a:pPr rtl="0">
              <a:spcBef>
                <a:spcPts val="0"/>
              </a:spcBef>
              <a:spcAft>
                <a:spcPts val="0"/>
              </a:spcAft>
            </a:pPr>
            <a:endParaRPr lang="en-GB" sz="1200" b="0" i="1" u="none" strike="noStrike"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Highlighted on screen are just a few of the venues:</a:t>
            </a:r>
          </a:p>
          <a:p>
            <a:pPr rtl="0">
              <a:spcBef>
                <a:spcPts val="0"/>
              </a:spcBef>
              <a:spcAft>
                <a:spcPts val="0"/>
              </a:spcAft>
            </a:pPr>
            <a:br>
              <a:rPr lang="en-GB" sz="1200" b="0" i="0" u="none" strike="noStrike" dirty="0">
                <a:solidFill>
                  <a:srgbClr val="000000"/>
                </a:solidFill>
                <a:effectLst/>
                <a:latin typeface="+mj-lt"/>
              </a:rPr>
            </a:br>
            <a:r>
              <a:rPr lang="en-GB" sz="1200" b="1" i="1" u="none" strike="noStrike" dirty="0">
                <a:solidFill>
                  <a:srgbClr val="000000"/>
                </a:solidFill>
                <a:effectLst/>
                <a:latin typeface="+mj-lt"/>
              </a:rPr>
              <a:t>Alexander stadium </a:t>
            </a:r>
            <a:r>
              <a:rPr lang="en-GB" sz="1200" b="0" i="1" u="none" strike="noStrike" dirty="0">
                <a:solidFill>
                  <a:srgbClr val="000000"/>
                </a:solidFill>
                <a:effectLst/>
                <a:latin typeface="+mj-lt"/>
              </a:rPr>
              <a:t>(This is the main arena for the Games - home to the opening and closing ceremonies and the Athletics &amp; Para-Athletics events)</a:t>
            </a:r>
            <a:endParaRPr lang="en-GB" sz="1200" b="0" dirty="0">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u="none" strike="noStrike" dirty="0">
                <a:solidFill>
                  <a:srgbClr val="000000"/>
                </a:solidFill>
                <a:effectLst/>
                <a:latin typeface="+mj-lt"/>
              </a:rPr>
              <a:t>Coventry Stadium and Arena </a:t>
            </a:r>
            <a:r>
              <a:rPr lang="en-GB" sz="1200" b="0" i="1" u="none" strike="noStrike" dirty="0">
                <a:solidFill>
                  <a:srgbClr val="000000"/>
                </a:solidFill>
                <a:effectLst/>
                <a:latin typeface="+mj-lt"/>
              </a:rPr>
              <a:t>(Rugby 7’s will take place in Coventry Stadium, Judo and Wrestling will take place in the Arena)</a:t>
            </a:r>
            <a:endParaRPr lang="en-GB" sz="1200" b="0" dirty="0">
              <a:effectLst/>
              <a:latin typeface="+mj-lt"/>
            </a:endParaRPr>
          </a:p>
          <a:p>
            <a:pPr rtl="0">
              <a:spcBef>
                <a:spcPts val="0"/>
              </a:spcBef>
              <a:spcAft>
                <a:spcPts val="0"/>
              </a:spcAft>
            </a:pPr>
            <a:r>
              <a:rPr lang="en-GB" sz="1200" b="1" i="1" u="none" strike="noStrike" dirty="0">
                <a:solidFill>
                  <a:srgbClr val="000000"/>
                </a:solidFill>
                <a:effectLst/>
                <a:latin typeface="+mj-lt"/>
              </a:rPr>
              <a:t>Edgbaston Stadium </a:t>
            </a:r>
            <a:r>
              <a:rPr lang="en-GB" sz="1200" b="0" i="1" u="none" strike="noStrike" dirty="0">
                <a:solidFill>
                  <a:srgbClr val="000000"/>
                </a:solidFill>
                <a:effectLst/>
                <a:latin typeface="+mj-lt"/>
              </a:rPr>
              <a:t>(This world-famous venue for Cricket will be home to Cricket T20 at the Birmingham 20222 Commonwealth Games)</a:t>
            </a:r>
            <a:endParaRPr lang="en-GB" sz="1200" b="0" dirty="0">
              <a:effectLst/>
              <a:latin typeface="+mj-lt"/>
            </a:endParaRPr>
          </a:p>
          <a:p>
            <a:pPr rtl="0">
              <a:spcBef>
                <a:spcPts val="0"/>
              </a:spcBef>
              <a:spcAft>
                <a:spcPts val="0"/>
              </a:spcAft>
            </a:pPr>
            <a:r>
              <a:rPr lang="en-GB" sz="1200" b="1" i="1" u="none" strike="noStrike" dirty="0">
                <a:solidFill>
                  <a:srgbClr val="000000"/>
                </a:solidFill>
                <a:effectLst/>
                <a:latin typeface="+mj-lt"/>
              </a:rPr>
              <a:t>Sandwell Aquatics Centre </a:t>
            </a:r>
            <a:r>
              <a:rPr lang="en-GB" sz="1200" b="0" i="1" u="none" strike="noStrike" dirty="0">
                <a:solidFill>
                  <a:srgbClr val="000000"/>
                </a:solidFill>
                <a:effectLst/>
                <a:latin typeface="+mj-lt"/>
              </a:rPr>
              <a:t>(This is a brand-new venue constructed especially for the Birmingham 2022 Commonwealth Games. It will be home to Aquatics events)</a:t>
            </a:r>
            <a:endParaRPr lang="en-GB" sz="1200" b="0" dirty="0">
              <a:effectLst/>
              <a:latin typeface="+mj-lt"/>
            </a:endParaRPr>
          </a:p>
          <a:p>
            <a:pPr rtl="0">
              <a:spcBef>
                <a:spcPts val="0"/>
              </a:spcBef>
              <a:spcAft>
                <a:spcPts val="0"/>
              </a:spcAft>
            </a:pPr>
            <a:r>
              <a:rPr lang="en-GB" sz="1200" b="1" i="1" u="none" strike="noStrike" dirty="0">
                <a:solidFill>
                  <a:srgbClr val="000000"/>
                </a:solidFill>
                <a:effectLst/>
                <a:latin typeface="+mj-lt"/>
              </a:rPr>
              <a:t>Smithfield </a:t>
            </a:r>
            <a:r>
              <a:rPr lang="en-GB" sz="1200" b="0" i="1" u="none" strike="noStrike" dirty="0">
                <a:solidFill>
                  <a:srgbClr val="000000"/>
                </a:solidFill>
                <a:effectLst/>
                <a:latin typeface="+mj-lt"/>
              </a:rPr>
              <a:t>(This is a temporary Birmingham City Centre venue – home to Beach Volleyball, Basketball and Wheelchair Basketball)</a:t>
            </a:r>
            <a:endParaRPr lang="en-GB" sz="1200" b="0" dirty="0">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u="none" strike="noStrike" dirty="0">
                <a:solidFill>
                  <a:srgbClr val="000000"/>
                </a:solidFill>
                <a:effectLst/>
                <a:latin typeface="+mj-lt"/>
              </a:rPr>
              <a:t>Lee Valley </a:t>
            </a:r>
            <a:r>
              <a:rPr lang="en-GB" sz="1200" b="1" i="1" u="none" strike="noStrike" dirty="0" err="1">
                <a:solidFill>
                  <a:srgbClr val="000000"/>
                </a:solidFill>
                <a:effectLst/>
                <a:latin typeface="+mj-lt"/>
              </a:rPr>
              <a:t>Velopark</a:t>
            </a:r>
            <a:r>
              <a:rPr lang="en-GB" sz="1200" b="1" i="1" u="none" strike="noStrike" dirty="0">
                <a:solidFill>
                  <a:srgbClr val="000000"/>
                </a:solidFill>
                <a:effectLst/>
                <a:latin typeface="+mj-lt"/>
              </a:rPr>
              <a:t> </a:t>
            </a:r>
            <a:r>
              <a:rPr lang="en-GB" sz="1200" b="0" i="1" u="none" strike="noStrike" dirty="0">
                <a:solidFill>
                  <a:srgbClr val="000000"/>
                </a:solidFill>
                <a:effectLst/>
                <a:latin typeface="+mj-lt"/>
              </a:rPr>
              <a:t>in London (This is the venue for some cycling events – this is the only venue located outside of Birmingham and the West Midlands. Mountain biking will take place in the region – in Cannock Chase Forest)</a:t>
            </a:r>
            <a:endParaRPr lang="en-GB" sz="1200" b="0" dirty="0">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u="none"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u="none" strike="noStrike" dirty="0">
                <a:solidFill>
                  <a:srgbClr val="000000"/>
                </a:solidFill>
                <a:effectLst/>
                <a:latin typeface="+mj-lt"/>
              </a:rPr>
              <a:t>Other venues include: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u="none" strike="noStrike" dirty="0">
                <a:solidFill>
                  <a:srgbClr val="000000"/>
                </a:solidFill>
                <a:effectLst/>
                <a:latin typeface="+mj-lt"/>
              </a:rPr>
              <a:t>The NEC</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Arena Birmingham</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Cannock Chase Forest</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St Nicholas Park</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Sutton Park</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University of Birmingham Hockey and Squash Centre</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Victoria Park</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Victoria Square</a:t>
            </a:r>
            <a:endParaRPr lang="en-GB" sz="1200" b="0" dirty="0">
              <a:effectLst/>
              <a:latin typeface="+mj-lt"/>
            </a:endParaRPr>
          </a:p>
          <a:p>
            <a:pPr rtl="0">
              <a:spcBef>
                <a:spcPts val="0"/>
              </a:spcBef>
              <a:spcAft>
                <a:spcPts val="0"/>
              </a:spcAft>
            </a:pPr>
            <a:r>
              <a:rPr lang="en-GB" sz="1200" b="0" i="1" u="none" strike="noStrike" dirty="0">
                <a:solidFill>
                  <a:srgbClr val="000000"/>
                </a:solidFill>
                <a:effectLst/>
                <a:latin typeface="+mj-lt"/>
              </a:rPr>
              <a:t>West Park</a:t>
            </a:r>
          </a:p>
          <a:p>
            <a:pPr rtl="0">
              <a:spcBef>
                <a:spcPts val="0"/>
              </a:spcBef>
              <a:spcAft>
                <a:spcPts val="0"/>
              </a:spcAft>
            </a:pPr>
            <a:endParaRPr lang="en-GB" sz="1200" b="0" i="1" u="none"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dirty="0">
                <a:solidFill>
                  <a:srgbClr val="000000"/>
                </a:solidFill>
                <a:effectLst/>
                <a:latin typeface="+mj-lt"/>
              </a:rPr>
              <a:t>CLICK ON TO NEXT SLIDE</a:t>
            </a:r>
            <a:endParaRPr dirty="0"/>
          </a:p>
        </p:txBody>
      </p:sp>
    </p:spTree>
    <p:extLst>
      <p:ext uri="{BB962C8B-B14F-4D97-AF65-F5344CB8AC3E}">
        <p14:creationId xmlns:p14="http://schemas.microsoft.com/office/powerpoint/2010/main" val="595199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noRot="1" noChangeAspect="1"/>
          </p:cNvSpPr>
          <p:nvPr>
            <p:ph type="sldImg"/>
          </p:nvPr>
        </p:nvSpPr>
        <p:spPr>
          <a:xfrm>
            <a:off x="381000" y="685800"/>
            <a:ext cx="6096000" cy="3429000"/>
          </a:xfrm>
          <a:prstGeom prst="rect">
            <a:avLst/>
          </a:prstGeom>
        </p:spPr>
        <p:txBody>
          <a:bodyPr/>
          <a:lstStyle/>
          <a:p>
            <a:endParaRPr/>
          </a:p>
        </p:txBody>
      </p:sp>
      <p:sp>
        <p:nvSpPr>
          <p:cNvPr id="241" name="Shape 241"/>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Key facts about the Birmingham 2022 Commonwealth Games (6-mins) Cont.</a:t>
            </a:r>
            <a:endParaRPr lang="en-GB" sz="1200" b="0" dirty="0">
              <a:effectLst/>
              <a:latin typeface="+mj-lt"/>
            </a:endParaRPr>
          </a:p>
          <a:p>
            <a:pPr rtl="0">
              <a:spcBef>
                <a:spcPts val="0"/>
              </a:spcBef>
              <a:spcAft>
                <a:spcPts val="0"/>
              </a:spcAft>
            </a:pPr>
            <a:br>
              <a:rPr lang="en-GB" sz="1200" b="0" dirty="0">
                <a:effectLst/>
                <a:latin typeface="+mj-lt"/>
              </a:rPr>
            </a:br>
            <a:r>
              <a:rPr lang="en-GB" sz="1200" u="sng" dirty="0">
                <a:latin typeface="+mj-lt"/>
              </a:rPr>
              <a:t>Teacher notes:</a:t>
            </a:r>
          </a:p>
          <a:p>
            <a:pPr rtl="0">
              <a:spcBef>
                <a:spcPts val="0"/>
              </a:spcBef>
              <a:spcAft>
                <a:spcPts val="0"/>
              </a:spcAft>
            </a:pPr>
            <a:r>
              <a:rPr lang="en-GB" sz="1200" b="1" i="1" u="none" strike="noStrike" dirty="0">
                <a:solidFill>
                  <a:srgbClr val="000000"/>
                </a:solidFill>
                <a:effectLst/>
                <a:latin typeface="+mj-lt"/>
              </a:rPr>
              <a:t>Vision</a:t>
            </a:r>
          </a:p>
          <a:p>
            <a:pPr rtl="0">
              <a:spcBef>
                <a:spcPts val="0"/>
              </a:spcBef>
              <a:spcAft>
                <a:spcPts val="0"/>
              </a:spcAft>
            </a:pPr>
            <a:r>
              <a:rPr lang="en-GB" sz="1200" b="0" i="1" u="none" strike="noStrike" dirty="0">
                <a:solidFill>
                  <a:srgbClr val="000000"/>
                </a:solidFill>
                <a:effectLst/>
                <a:latin typeface="+mj-lt"/>
              </a:rPr>
              <a:t>Birmingham 2022 has a clear vision:</a:t>
            </a:r>
          </a:p>
          <a:p>
            <a:pPr marL="342900" indent="-342900">
              <a:lnSpc>
                <a:spcPct val="100000"/>
              </a:lnSpc>
              <a:buFont typeface="+mj-lt"/>
              <a:buAutoNum type="arabicPeriod"/>
            </a:pPr>
            <a:r>
              <a:rPr lang="en-GB" sz="1200" i="1" dirty="0">
                <a:latin typeface="+mj-lt"/>
              </a:rPr>
              <a:t>A festival of thrilling, fast-paced sport and amazing cultural events!</a:t>
            </a:r>
          </a:p>
          <a:p>
            <a:pPr marL="342900" indent="-342900">
              <a:lnSpc>
                <a:spcPct val="100000"/>
              </a:lnSpc>
              <a:buFont typeface="+mj-lt"/>
              <a:buAutoNum type="arabicPeriod"/>
            </a:pPr>
            <a:r>
              <a:rPr lang="en-GB" sz="1200" i="1" dirty="0">
                <a:latin typeface="+mj-lt"/>
              </a:rPr>
              <a:t>The Birmingham 2022 Commonwealth Games will make a world of difference for everyone across the West Midlands and beyond. </a:t>
            </a:r>
          </a:p>
          <a:p>
            <a:pPr marL="342900" indent="-342900">
              <a:lnSpc>
                <a:spcPct val="100000"/>
              </a:lnSpc>
              <a:buFont typeface="+mj-lt"/>
              <a:buAutoNum type="arabicPeriod"/>
            </a:pPr>
            <a:r>
              <a:rPr lang="en-GB" sz="1200" i="1" dirty="0">
                <a:latin typeface="+mj-lt"/>
              </a:rPr>
              <a:t>The Birmingham 2022 Commonwealth Games is a chance to bring the Commonwealth nations together and celebrate our human potential.</a:t>
            </a:r>
          </a:p>
          <a:p>
            <a:pPr rtl="0">
              <a:spcBef>
                <a:spcPts val="0"/>
              </a:spcBef>
              <a:spcAft>
                <a:spcPts val="0"/>
              </a:spcAft>
            </a:pPr>
            <a:r>
              <a:rPr lang="en-GB" sz="1200" b="0" i="0" u="none" strike="noStrike" dirty="0">
                <a:solidFill>
                  <a:srgbClr val="000000"/>
                </a:solidFill>
                <a:effectLst/>
                <a:latin typeface="+mj-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CLICK ON TO NEXT SLIDE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Shape 256"/>
          <p:cNvSpPr>
            <a:spLocks noGrp="1" noRot="1" noChangeAspect="1"/>
          </p:cNvSpPr>
          <p:nvPr>
            <p:ph type="sldImg"/>
          </p:nvPr>
        </p:nvSpPr>
        <p:spPr>
          <a:xfrm>
            <a:off x="381000" y="685800"/>
            <a:ext cx="6096000" cy="3429000"/>
          </a:xfrm>
          <a:prstGeom prst="rect">
            <a:avLst/>
          </a:prstGeom>
        </p:spPr>
        <p:txBody>
          <a:bodyPr/>
          <a:lstStyle/>
          <a:p>
            <a:endParaRPr/>
          </a:p>
        </p:txBody>
      </p:sp>
      <p:sp>
        <p:nvSpPr>
          <p:cNvPr id="257" name="Shape 257"/>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Key facts about the Birmingham 2022 Commonwealth Games (6-mins) Cont.</a:t>
            </a:r>
            <a:endParaRPr lang="en-GB" sz="1200" b="0" dirty="0">
              <a:effectLst/>
              <a:latin typeface="+mj-lt"/>
            </a:endParaRPr>
          </a:p>
          <a:p>
            <a:pPr rtl="0">
              <a:spcBef>
                <a:spcPts val="0"/>
              </a:spcBef>
              <a:spcAft>
                <a:spcPts val="0"/>
              </a:spcAft>
            </a:pPr>
            <a:br>
              <a:rPr lang="en-GB" sz="1200" b="0" dirty="0">
                <a:effectLst/>
                <a:latin typeface="+mj-lt"/>
              </a:rPr>
            </a:br>
            <a:r>
              <a:rPr lang="en-GB" sz="1200" b="0" i="0" u="sng" dirty="0">
                <a:solidFill>
                  <a:srgbClr val="000000"/>
                </a:solidFill>
                <a:effectLst/>
                <a:latin typeface="+mj-lt"/>
              </a:rPr>
              <a:t>Teacher notes:</a:t>
            </a:r>
          </a:p>
          <a:p>
            <a:pPr rtl="0">
              <a:spcBef>
                <a:spcPts val="0"/>
              </a:spcBef>
              <a:spcAft>
                <a:spcPts val="0"/>
              </a:spcAft>
            </a:pPr>
            <a:r>
              <a:rPr lang="en-GB" sz="1200" b="1" i="1" u="none" strike="noStrike" dirty="0">
                <a:solidFill>
                  <a:srgbClr val="000000"/>
                </a:solidFill>
                <a:effectLst/>
                <a:latin typeface="+mj-lt"/>
              </a:rPr>
              <a:t>Mission</a:t>
            </a:r>
          </a:p>
          <a:p>
            <a:pPr rtl="0">
              <a:spcBef>
                <a:spcPts val="0"/>
              </a:spcBef>
              <a:spcAft>
                <a:spcPts val="0"/>
              </a:spcAft>
            </a:pPr>
            <a:r>
              <a:rPr lang="en-GB" sz="1200" b="0" i="1" u="none" strike="noStrike" dirty="0">
                <a:solidFill>
                  <a:srgbClr val="000000"/>
                </a:solidFill>
                <a:effectLst/>
                <a:latin typeface="+mj-lt"/>
              </a:rPr>
              <a:t>The Birmingham 2022 Commonwealth Games has a 5 – point Mission:</a:t>
            </a:r>
          </a:p>
          <a:p>
            <a:pPr rtl="0">
              <a:spcBef>
                <a:spcPts val="0"/>
              </a:spcBef>
              <a:spcAft>
                <a:spcPts val="0"/>
              </a:spcAft>
            </a:pPr>
            <a:endParaRPr lang="en-GB" sz="1200" b="0" dirty="0">
              <a:solidFill>
                <a:srgbClr val="000000"/>
              </a:solidFill>
              <a:effectLst/>
              <a:latin typeface="+mj-lt"/>
            </a:endParaRP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Bring people together</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These Games will embrace and champion the youth, diversity, humanity and pride of the region and the Commonwealth.</a:t>
            </a:r>
            <a:endParaRPr lang="en-GB" sz="1200" b="0" dirty="0">
              <a:solidFill>
                <a:srgbClr val="000000"/>
              </a:solidFill>
              <a:effectLst/>
              <a:latin typeface="+mj-lt"/>
            </a:endParaRP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Be a catalyst for change</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Transform and strengthen local communities, working together to deliver new and improved homes, facilities and transport links.</a:t>
            </a:r>
            <a:endParaRPr lang="en-GB" sz="1200" b="0" dirty="0">
              <a:solidFill>
                <a:srgbClr val="000000"/>
              </a:solidFill>
              <a:effectLst/>
              <a:latin typeface="+mj-lt"/>
            </a:endParaRP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Put us on the global stage</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Deliver an unforgettable, global Games in partnership, on time and on budget to showcase the best of Birmingham, the West Midlands and the Commonwealth.</a:t>
            </a: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Help the region to grow and succeed</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Drive sustainable growth and aspiration; creating opportunities through trade, investment, jobs, volunteering and skills.</a:t>
            </a:r>
            <a:endParaRPr lang="en-GB" sz="1200" b="0" dirty="0">
              <a:solidFill>
                <a:srgbClr val="000000"/>
              </a:solidFill>
              <a:effectLst/>
              <a:latin typeface="+mj-lt"/>
            </a:endParaRPr>
          </a:p>
          <a:p>
            <a:pPr marL="228600" indent="-228600" rtl="0">
              <a:spcBef>
                <a:spcPts val="0"/>
              </a:spcBef>
              <a:spcAft>
                <a:spcPts val="0"/>
              </a:spcAft>
              <a:buFont typeface="+mj-lt"/>
              <a:buAutoNum type="arabicPeriod"/>
            </a:pPr>
            <a:r>
              <a:rPr lang="en-GB" sz="1200" b="1" i="1" u="none" strike="noStrike" dirty="0">
                <a:solidFill>
                  <a:srgbClr val="000000"/>
                </a:solidFill>
                <a:effectLst/>
                <a:latin typeface="+mj-lt"/>
              </a:rPr>
              <a:t>Improve health and wellbeing</a:t>
            </a:r>
            <a:r>
              <a:rPr lang="en-GB" sz="1200" b="0" i="0" u="none" strike="noStrike" dirty="0">
                <a:solidFill>
                  <a:srgbClr val="000000"/>
                </a:solidFill>
                <a:effectLst/>
                <a:latin typeface="+mj-lt"/>
              </a:rPr>
              <a:t> </a:t>
            </a:r>
            <a:r>
              <a:rPr lang="en-GB" sz="1200" b="0" i="1" u="none" strike="noStrike" dirty="0">
                <a:solidFill>
                  <a:srgbClr val="000000"/>
                </a:solidFill>
                <a:effectLst/>
                <a:latin typeface="+mj-lt"/>
              </a:rPr>
              <a:t>Inspire, engage and connect communities and athletes to realise their full potential and live happier, healthier lives.</a:t>
            </a:r>
            <a:endParaRPr lang="en-GB" sz="1200" b="0" dirty="0">
              <a:solidFill>
                <a:srgbClr val="000000"/>
              </a:solidFill>
              <a:effectLst/>
              <a:latin typeface="+mj-lt"/>
            </a:endParaRPr>
          </a:p>
          <a:p>
            <a:pPr rtl="0">
              <a:spcBef>
                <a:spcPts val="0"/>
              </a:spcBef>
              <a:spcAft>
                <a:spcPts val="0"/>
              </a:spcAft>
            </a:pPr>
            <a:endParaRPr lang="en-GB" sz="1200" b="0" i="1" u="none" strike="noStrike" dirty="0">
              <a:solidFill>
                <a:srgbClr val="000000"/>
              </a:solidFill>
              <a:effectLst/>
              <a:latin typeface="+mj-lt"/>
            </a:endParaRPr>
          </a:p>
          <a:p>
            <a:pPr rtl="0">
              <a:spcBef>
                <a:spcPts val="0"/>
              </a:spcBef>
              <a:spcAft>
                <a:spcPts val="0"/>
              </a:spcAft>
            </a:pPr>
            <a:r>
              <a:rPr lang="en-GB" sz="1200" b="0" i="0" u="sng" strike="noStrike" dirty="0">
                <a:solidFill>
                  <a:srgbClr val="000000"/>
                </a:solidFill>
                <a:effectLst/>
                <a:latin typeface="+mj-lt"/>
              </a:rPr>
              <a:t>CLICK ON TO NEXT SLIDE</a:t>
            </a:r>
            <a:endParaRPr lang="en-US" i="0" u="sng" dirty="0">
              <a:latin typeface="+mj-lt"/>
            </a:endParaRPr>
          </a:p>
          <a:p>
            <a:pPr rtl="0">
              <a:spcBef>
                <a:spcPts val="0"/>
              </a:spcBef>
              <a:spcAft>
                <a:spcPts val="0"/>
              </a:spcAft>
            </a:pPr>
            <a:endParaRPr lang="en-GB" sz="1200" b="0" i="1" u="none" strike="noStrike" dirty="0">
              <a:solidFill>
                <a:srgbClr val="000000"/>
              </a:solidFill>
              <a:effectLst/>
              <a:latin typeface="+mn-l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Shape 265"/>
          <p:cNvSpPr>
            <a:spLocks noGrp="1" noRot="1" noChangeAspect="1"/>
          </p:cNvSpPr>
          <p:nvPr>
            <p:ph type="sldImg"/>
          </p:nvPr>
        </p:nvSpPr>
        <p:spPr>
          <a:xfrm>
            <a:off x="381000" y="685800"/>
            <a:ext cx="6096000" cy="3429000"/>
          </a:xfrm>
          <a:prstGeom prst="rect">
            <a:avLst/>
          </a:prstGeom>
        </p:spPr>
        <p:txBody>
          <a:bodyPr/>
          <a:lstStyle/>
          <a:p>
            <a:endParaRPr/>
          </a:p>
        </p:txBody>
      </p:sp>
      <p:sp>
        <p:nvSpPr>
          <p:cNvPr id="266" name="Shape 266"/>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Key facts about the Birmingham 2022 Commonwealth Games (6-mins) Cont.</a:t>
            </a:r>
            <a:endParaRPr lang="en-GB" sz="1200" b="0" dirty="0">
              <a:effectLst/>
              <a:latin typeface="+mj-lt"/>
            </a:endParaRPr>
          </a:p>
          <a:p>
            <a:pPr rtl="0">
              <a:spcBef>
                <a:spcPts val="0"/>
              </a:spcBef>
              <a:spcAft>
                <a:spcPts val="0"/>
              </a:spcAft>
            </a:pPr>
            <a:br>
              <a:rPr lang="en-GB" sz="1200" b="0" dirty="0">
                <a:effectLst/>
                <a:latin typeface="+mj-lt"/>
              </a:rPr>
            </a:br>
            <a:r>
              <a:rPr lang="en-GB" sz="1200" b="0" i="0" u="sng" dirty="0">
                <a:solidFill>
                  <a:srgbClr val="000000"/>
                </a:solidFill>
                <a:effectLst/>
                <a:latin typeface="+mj-lt"/>
              </a:rPr>
              <a:t>Teacher notes:</a:t>
            </a:r>
          </a:p>
          <a:p>
            <a:pPr rtl="0">
              <a:spcBef>
                <a:spcPts val="0"/>
              </a:spcBef>
              <a:spcAft>
                <a:spcPts val="0"/>
              </a:spcAft>
            </a:pPr>
            <a:r>
              <a:rPr lang="en-GB" sz="1200" b="1" i="0" u="none" strike="noStrike" dirty="0">
                <a:solidFill>
                  <a:srgbClr val="000000"/>
                </a:solidFill>
                <a:effectLst/>
                <a:latin typeface="+mj-lt"/>
              </a:rPr>
              <a:t>Facts</a:t>
            </a:r>
            <a:endParaRPr lang="en-GB" sz="1200" b="0" i="0" dirty="0">
              <a:solidFill>
                <a:srgbClr val="000000"/>
              </a:solidFill>
              <a:effectLst/>
              <a:latin typeface="+mj-lt"/>
            </a:endParaRPr>
          </a:p>
          <a:p>
            <a:pPr rtl="0" fontAlgn="base">
              <a:spcBef>
                <a:spcPts val="0"/>
              </a:spcBef>
              <a:spcAft>
                <a:spcPts val="0"/>
              </a:spcAft>
              <a:buFont typeface="Arial" panose="020B0604020202020204" pitchFamily="34" charset="0"/>
              <a:buChar char="•"/>
            </a:pPr>
            <a:r>
              <a:rPr lang="en-GB" sz="1200" b="0" i="1" u="none" strike="noStrike" dirty="0">
                <a:solidFill>
                  <a:srgbClr val="000000"/>
                </a:solidFill>
                <a:effectLst/>
                <a:latin typeface="+mj-lt"/>
              </a:rPr>
              <a:t> Birmingham 2022 will be the first Commonwealth Games to award more medals to women than men.</a:t>
            </a:r>
          </a:p>
          <a:p>
            <a:pPr rtl="0" fontAlgn="base">
              <a:spcBef>
                <a:spcPts val="0"/>
              </a:spcBef>
              <a:spcAft>
                <a:spcPts val="0"/>
              </a:spcAft>
              <a:buFont typeface="Arial" panose="020B0604020202020204" pitchFamily="34" charset="0"/>
              <a:buChar char="•"/>
            </a:pPr>
            <a:r>
              <a:rPr lang="en-GB" sz="1200" b="0" i="1" u="none" strike="noStrike" dirty="0">
                <a:solidFill>
                  <a:srgbClr val="000000"/>
                </a:solidFill>
                <a:effectLst/>
                <a:latin typeface="+mj-lt"/>
              </a:rPr>
              <a:t> Birmingham 2022 will be the first Commonwealth Games to create a carbon neutral legacy.</a:t>
            </a:r>
          </a:p>
          <a:p>
            <a:pPr rtl="0" fontAlgn="base">
              <a:spcBef>
                <a:spcPts val="0"/>
              </a:spcBef>
              <a:spcAft>
                <a:spcPts val="0"/>
              </a:spcAft>
              <a:buFont typeface="Arial" panose="020B0604020202020204" pitchFamily="34" charset="0"/>
              <a:buChar char="•"/>
            </a:pPr>
            <a:r>
              <a:rPr lang="en-GB" sz="1200" b="0" i="1" u="none" strike="noStrike" dirty="0">
                <a:solidFill>
                  <a:srgbClr val="000000"/>
                </a:solidFill>
                <a:effectLst/>
                <a:latin typeface="+mj-lt"/>
              </a:rPr>
              <a:t> Birmingham 2022’s bold ambition is to deliver the most sustainable Commonwealth Games since the event began nearly a century ago. </a:t>
            </a:r>
          </a:p>
          <a:p>
            <a:pPr rtl="0" fontAlgn="base">
              <a:spcBef>
                <a:spcPts val="0"/>
              </a:spcBef>
              <a:spcAft>
                <a:spcPts val="0"/>
              </a:spcAft>
              <a:buFont typeface="Arial" panose="020B0604020202020204" pitchFamily="34" charset="0"/>
              <a:buChar char="•"/>
            </a:pPr>
            <a:endParaRPr lang="en-GB" sz="1200" b="0" i="1" u="none" strike="noStrike" dirty="0">
              <a:solidFill>
                <a:srgbClr val="000000"/>
              </a:solidFill>
              <a:effectLst/>
              <a:latin typeface="+mj-lt"/>
            </a:endParaRPr>
          </a:p>
          <a:p>
            <a:pPr rtl="0" fontAlgn="base">
              <a:spcBef>
                <a:spcPts val="0"/>
              </a:spcBef>
              <a:spcAft>
                <a:spcPts val="0"/>
              </a:spcAft>
              <a:buFont typeface="Arial" panose="020B0604020202020204" pitchFamily="34" charset="0"/>
              <a:buNone/>
            </a:pPr>
            <a:r>
              <a:rPr lang="en-GB" sz="1200" b="1" i="0" u="none" strike="noStrike" dirty="0">
                <a:solidFill>
                  <a:srgbClr val="000000"/>
                </a:solidFill>
                <a:effectLst/>
                <a:latin typeface="+mj-lt"/>
              </a:rPr>
              <a:t>The seven pillars of sustainability: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sz="1200" b="0" i="1" u="none" strike="noStrike" kern="1200" cap="none" spc="0" normalizeH="0" baseline="0" noProof="0" dirty="0">
                <a:ln>
                  <a:noFill/>
                </a:ln>
                <a:solidFill>
                  <a:prstClr val="black"/>
                </a:solidFill>
                <a:effectLst/>
                <a:uLnTx/>
                <a:uFillTx/>
                <a:latin typeface="+mj-lt"/>
                <a:ea typeface="+mn-ea"/>
                <a:cs typeface="+mn-cs"/>
              </a:rPr>
              <a:t>The Birmingham 2022 Commonwealth Games’ </a:t>
            </a:r>
            <a:r>
              <a:rPr lang="en-GB" sz="1200" b="0" i="1" u="none" strike="noStrike" dirty="0">
                <a:solidFill>
                  <a:srgbClr val="000000"/>
                </a:solidFill>
                <a:effectLst/>
                <a:latin typeface="+mj-lt"/>
              </a:rPr>
              <a:t>approach to sustainability has seven areas of focus: </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1. ACCESSIBILITY </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2. EQUALITY, DIVERSITY AND INCLUSION </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3. JOB CREATION AND SOCIAL VALUE </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4. HUMAN RIGHTS </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5. CARBON AND AIR QUALITY</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6. CIRCULAR ECONOMY PRINCIPLES TO MINIMISE WASTE</a:t>
            </a:r>
            <a:endParaRPr lang="en-GB" sz="1200" b="0" dirty="0">
              <a:solidFill>
                <a:srgbClr val="000000"/>
              </a:solidFill>
              <a:effectLst/>
              <a:latin typeface="+mj-lt"/>
            </a:endParaRPr>
          </a:p>
          <a:p>
            <a:pPr rtl="0">
              <a:spcBef>
                <a:spcPts val="0"/>
              </a:spcBef>
              <a:spcAft>
                <a:spcPts val="0"/>
              </a:spcAft>
            </a:pPr>
            <a:r>
              <a:rPr lang="en-GB" sz="1200" b="0" i="1" u="none" strike="noStrike" dirty="0">
                <a:solidFill>
                  <a:srgbClr val="000000"/>
                </a:solidFill>
                <a:effectLst/>
                <a:latin typeface="+mj-lt"/>
              </a:rPr>
              <a:t>7. CONSERVATION</a:t>
            </a:r>
            <a:endParaRPr lang="en-GB" sz="1200" b="0"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GB" sz="1200" b="0" i="0" u="none" strike="noStrike" dirty="0">
                <a:solidFill>
                  <a:srgbClr val="000000"/>
                </a:solidFill>
                <a:effectLst/>
                <a:latin typeface="+mj-lt"/>
              </a:rPr>
            </a:br>
            <a:r>
              <a:rPr lang="en-GB" sz="1200" b="0" i="0" u="none" strike="noStrike" dirty="0">
                <a:solidFill>
                  <a:srgbClr val="000000"/>
                </a:solidFill>
                <a:effectLst/>
                <a:latin typeface="+mj-lt"/>
              </a:rPr>
              <a:t>Once you have introduced your pupils to some key facts about the Birmingham 2022 Commonwealth Games, they will be ready to take part in a series of fun and active learning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CLICK ON TO NEXT SLIDE</a:t>
            </a:r>
            <a:endParaRPr lang="en-GB" sz="1200" i="0" u="sng" dirty="0">
              <a:latin typeface="+mj-lt"/>
            </a:endParaRPr>
          </a:p>
          <a:p>
            <a:pPr>
              <a:defRPr sz="1800"/>
            </a:pPr>
            <a:br>
              <a:rPr sz="1200" dirty="0">
                <a:latin typeface="+mj-lt"/>
              </a:rPr>
            </a:br>
            <a:endParaRPr sz="1200" dirty="0">
              <a:latin typeface="+mj-lt"/>
            </a:endParaRPr>
          </a:p>
          <a:p>
            <a:br>
              <a:rPr dirty="0"/>
            </a:b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b="1" i="0" u="sng" dirty="0">
                <a:solidFill>
                  <a:srgbClr val="000000"/>
                </a:solidFill>
                <a:effectLst/>
                <a:latin typeface="+mj-lt"/>
              </a:rPr>
              <a:t>Warm up - Where in the World Activity (10-mins)</a:t>
            </a:r>
            <a:br>
              <a:rPr lang="en-GB" sz="1200" b="0" dirty="0">
                <a:effectLst/>
                <a:latin typeface="+mj-lt"/>
              </a:rPr>
            </a:br>
            <a:br>
              <a:rPr lang="en-GB" sz="1200" b="0" dirty="0">
                <a:effectLst/>
                <a:latin typeface="+mj-lt"/>
              </a:rPr>
            </a:br>
            <a:r>
              <a:rPr lang="en-GB" sz="1200" b="0" i="0" u="sng" dirty="0">
                <a:solidFill>
                  <a:srgbClr val="000000"/>
                </a:solidFill>
                <a:effectLst/>
                <a:latin typeface="+mj-lt"/>
              </a:rPr>
              <a:t>Teacher notes:</a:t>
            </a:r>
          </a:p>
          <a:p>
            <a:pPr>
              <a:defRPr sz="1300">
                <a:latin typeface="Arial Nova Cond"/>
                <a:ea typeface="Arial Nova Cond"/>
                <a:cs typeface="Arial Nova Cond"/>
                <a:sym typeface="Arial Nova Cond"/>
              </a:defRPr>
            </a:pPr>
            <a:r>
              <a:rPr lang="en-GB" sz="1200" b="1" dirty="0">
                <a:latin typeface="+mj-lt"/>
              </a:rPr>
              <a:t>TIME:</a:t>
            </a:r>
            <a:r>
              <a:rPr lang="en-GB" sz="1200" dirty="0">
                <a:latin typeface="+mj-lt"/>
              </a:rPr>
              <a:t> 10 mins</a:t>
            </a:r>
          </a:p>
          <a:p>
            <a:pPr>
              <a:defRPr sz="1300">
                <a:latin typeface="Arial Nova Cond"/>
                <a:ea typeface="Arial Nova Cond"/>
                <a:cs typeface="Arial Nova Cond"/>
                <a:sym typeface="Arial Nova Cond"/>
              </a:defRPr>
            </a:pPr>
            <a:r>
              <a:rPr lang="en-GB" sz="1200" b="1" dirty="0">
                <a:latin typeface="+mj-lt"/>
              </a:rPr>
              <a:t>PURPOSE OF ACTIVITY </a:t>
            </a:r>
            <a:r>
              <a:rPr lang="en-GB" sz="1200" dirty="0">
                <a:latin typeface="+mj-lt"/>
              </a:rPr>
              <a:t> A warm-up to learn about global geography and some Commonwealth countries</a:t>
            </a:r>
          </a:p>
          <a:p>
            <a:pPr>
              <a:defRPr sz="1300">
                <a:latin typeface="Arial Nova Cond"/>
                <a:ea typeface="Arial Nova Cond"/>
                <a:cs typeface="Arial Nova Cond"/>
                <a:sym typeface="Arial Nova Cond"/>
              </a:defRPr>
            </a:pPr>
            <a:r>
              <a:rPr lang="en-GB" sz="1200" b="1" dirty="0">
                <a:latin typeface="+mj-lt"/>
              </a:rPr>
              <a:t>RESOURCES:</a:t>
            </a:r>
            <a:r>
              <a:rPr lang="en-GB" sz="1200" dirty="0">
                <a:latin typeface="+mj-lt"/>
              </a:rPr>
              <a:t>  Enough space to move around</a:t>
            </a:r>
          </a:p>
          <a:p>
            <a:pPr marL="0" marR="0" lvl="0" indent="0" defTabSz="914400" eaLnBrk="1" fontAlgn="auto" latinLnBrk="0" hangingPunct="1">
              <a:lnSpc>
                <a:spcPct val="100000"/>
              </a:lnSpc>
              <a:spcBef>
                <a:spcPts val="0"/>
              </a:spcBef>
              <a:spcAft>
                <a:spcPts val="0"/>
              </a:spcAft>
              <a:buClrTx/>
              <a:buSzTx/>
              <a:buFontTx/>
              <a:buNone/>
              <a:tabLst/>
              <a:defRPr sz="1800">
                <a:latin typeface="Open Sans Regular"/>
                <a:ea typeface="Open Sans Regular"/>
                <a:cs typeface="Open Sans Regular"/>
                <a:sym typeface="Open Sans Regular"/>
              </a:defRPr>
            </a:pPr>
            <a:r>
              <a:rPr lang="en-GB" sz="1200" b="1" dirty="0">
                <a:latin typeface="+mj-lt"/>
              </a:rPr>
              <a:t>ACTIVITY INSTRUCTIONS:</a:t>
            </a:r>
          </a:p>
          <a:p>
            <a:pPr marL="342900" indent="-3429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Begin by explaining that that the hall /classroom is going to transform into a giant map of the world! Different areas of the space represent different parts of the globe. </a:t>
            </a:r>
          </a:p>
          <a:p>
            <a:pPr marL="342900" indent="-3429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Draw an imaginary line through the centre of the space and explain to the pupils: </a:t>
            </a:r>
            <a:r>
              <a:rPr lang="en-GB" sz="1200" b="0" i="1" dirty="0">
                <a:latin typeface="+mj-lt"/>
              </a:rPr>
              <a:t>Over here is the northern hemisphere and here is the southern hemisphere.</a:t>
            </a:r>
          </a:p>
          <a:p>
            <a:pPr marL="342900" indent="-3429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When you call - </a:t>
            </a:r>
            <a:r>
              <a:rPr lang="en-GB" sz="1200" i="1" dirty="0">
                <a:latin typeface="+mj-lt"/>
              </a:rPr>
              <a:t>Northern hemisphere!, </a:t>
            </a:r>
            <a:r>
              <a:rPr lang="en-GB" sz="1200" dirty="0">
                <a:latin typeface="+mj-lt"/>
              </a:rPr>
              <a:t>the pupils have to move as fast as they can to that location.</a:t>
            </a:r>
          </a:p>
          <a:p>
            <a:pPr marL="342900" indent="-3429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Next you can gradually assign continents to different parts of the room. On your command, the pupils should move around the space responding as fast as they can. </a:t>
            </a:r>
            <a:r>
              <a:rPr lang="en-GB" sz="1200" i="1" dirty="0">
                <a:latin typeface="+mj-lt"/>
              </a:rPr>
              <a:t>Asia! North America! Africa! Southern Hemisphere! Europe!</a:t>
            </a:r>
          </a:p>
          <a:p>
            <a:pPr marL="342900" indent="-3429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Once you’ve agreed on a rough global map you can add in specific Commonwealth countries. For example, If you say Tuvalu! the participants have to move to which continent they think it is in and you can let them know if they’re right.</a:t>
            </a:r>
          </a:p>
          <a:p>
            <a:endParaRPr lang="en-GB" sz="1200" b="0" i="1" u="none" strike="noStrike" dirty="0">
              <a:solidFill>
                <a:srgbClr val="000000"/>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000000"/>
                </a:solidFill>
                <a:effectLst/>
                <a:latin typeface="+mj-lt"/>
              </a:rPr>
              <a:t>CLICK ON TO NEXT SLIDE</a:t>
            </a:r>
            <a:endParaRPr lang="en-GB" sz="1200" i="0" u="sng" dirty="0">
              <a:latin typeface="+mj-lt"/>
            </a:endParaRPr>
          </a:p>
          <a:p>
            <a:endParaRPr lang="en-US" sz="12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F6AA10-C973-3F44-AE42-4CC907109B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957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Shape 283"/>
          <p:cNvSpPr>
            <a:spLocks noGrp="1" noRot="1" noChangeAspect="1"/>
          </p:cNvSpPr>
          <p:nvPr>
            <p:ph type="sldImg"/>
          </p:nvPr>
        </p:nvSpPr>
        <p:spPr>
          <a:xfrm>
            <a:off x="381000" y="685800"/>
            <a:ext cx="6096000" cy="3429000"/>
          </a:xfrm>
          <a:prstGeom prst="rect">
            <a:avLst/>
          </a:prstGeom>
        </p:spPr>
        <p:txBody>
          <a:bodyPr/>
          <a:lstStyle/>
          <a:p>
            <a:endParaRPr/>
          </a:p>
        </p:txBody>
      </p:sp>
      <p:sp>
        <p:nvSpPr>
          <p:cNvPr id="284" name="Shape 284"/>
          <p:cNvSpPr>
            <a:spLocks noGrp="1"/>
          </p:cNvSpPr>
          <p:nvPr>
            <p:ph type="body" sz="quarter" idx="1"/>
          </p:nvPr>
        </p:nvSpPr>
        <p:spPr>
          <a:prstGeom prst="rect">
            <a:avLst/>
          </a:prstGeom>
        </p:spPr>
        <p:txBody>
          <a:bodyPr/>
          <a:lstStyle/>
          <a:p>
            <a:r>
              <a:rPr lang="en-GB" sz="1200" b="1" i="0" u="sng" dirty="0">
                <a:solidFill>
                  <a:srgbClr val="000000"/>
                </a:solidFill>
                <a:effectLst/>
                <a:latin typeface="+mj-lt"/>
              </a:rPr>
              <a:t>Split (5-mins)</a:t>
            </a:r>
            <a:br>
              <a:rPr lang="en-GB" sz="1200" b="0" dirty="0">
                <a:effectLst/>
                <a:latin typeface="+mj-lt"/>
              </a:rPr>
            </a:br>
            <a:br>
              <a:rPr lang="en-GB" sz="1200" b="0" dirty="0">
                <a:effectLst/>
                <a:latin typeface="+mj-lt"/>
              </a:rPr>
            </a:br>
            <a:r>
              <a:rPr lang="en-GB" sz="1200" b="0" i="0" u="sng" dirty="0">
                <a:solidFill>
                  <a:srgbClr val="000000"/>
                </a:solidFill>
                <a:effectLst/>
                <a:latin typeface="+mj-lt"/>
              </a:rPr>
              <a:t>Teacher notes:</a:t>
            </a:r>
          </a:p>
          <a:p>
            <a:pPr>
              <a:defRPr sz="1300">
                <a:latin typeface="Arial Nova Cond"/>
                <a:ea typeface="Arial Nova Cond"/>
                <a:cs typeface="Arial Nova Cond"/>
                <a:sym typeface="Arial Nova Cond"/>
              </a:defRPr>
            </a:pPr>
            <a:r>
              <a:rPr lang="en-GB" sz="1200" b="1" dirty="0">
                <a:latin typeface="+mj-lt"/>
              </a:rPr>
              <a:t>TIME:</a:t>
            </a:r>
            <a:r>
              <a:rPr lang="en-GB" sz="1200" dirty="0">
                <a:latin typeface="+mj-lt"/>
              </a:rPr>
              <a:t> 5 mins</a:t>
            </a:r>
          </a:p>
          <a:p>
            <a:pPr>
              <a:defRPr sz="1300">
                <a:latin typeface="Arial Nova Cond"/>
                <a:ea typeface="Arial Nova Cond"/>
                <a:cs typeface="Arial Nova Cond"/>
                <a:sym typeface="Arial Nova Cond"/>
              </a:defRPr>
            </a:pPr>
            <a:r>
              <a:rPr lang="en-GB" sz="1200" b="1" dirty="0">
                <a:latin typeface="+mj-lt"/>
              </a:rPr>
              <a:t>PURPOSE OF ACTIVITY: </a:t>
            </a:r>
            <a:r>
              <a:rPr lang="en-GB" sz="1200" b="0" dirty="0">
                <a:latin typeface="+mj-lt"/>
              </a:rPr>
              <a:t>A fun miming activity to split </a:t>
            </a:r>
            <a:r>
              <a:rPr lang="en-GB" sz="1200" dirty="0">
                <a:latin typeface="+mj-lt"/>
              </a:rPr>
              <a:t>the participants into groups</a:t>
            </a:r>
            <a:endParaRPr lang="en-GB" sz="1200" b="1" dirty="0">
              <a:latin typeface="+mj-lt"/>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200" b="1" dirty="0">
                <a:latin typeface="+mj-lt"/>
              </a:rPr>
              <a:t>RESOURCES:</a:t>
            </a:r>
            <a:r>
              <a:rPr lang="en-GB" sz="1200" dirty="0">
                <a:latin typeface="+mj-lt"/>
              </a:rPr>
              <a:t>  5 sets of 6 cards with a Commonwealth sport printed on them - </a:t>
            </a:r>
            <a:r>
              <a:rPr lang="en-GB" sz="1200" b="1" dirty="0">
                <a:latin typeface="+mj-lt"/>
              </a:rPr>
              <a:t>Aquatics, Basketball, Lawn Bowls &amp; Para Lawn Bowls, Cricket, Cycling, Table Tennis </a:t>
            </a:r>
            <a:r>
              <a:rPr lang="en-GB" sz="1200" b="0" dirty="0">
                <a:solidFill>
                  <a:schemeClr val="accent2"/>
                </a:solidFill>
                <a:latin typeface="+mj-lt"/>
                <a:ea typeface="Arial Nova"/>
                <a:cs typeface="Arial Nova"/>
                <a:sym typeface="Arial Nova"/>
              </a:rPr>
              <a:t>(See downloadable template.) </a:t>
            </a:r>
            <a:r>
              <a:rPr lang="en-GB" sz="1200" dirty="0">
                <a:latin typeface="+mj-lt"/>
              </a:rPr>
              <a:t>or create hand-written cards </a:t>
            </a:r>
            <a:r>
              <a:rPr lang="en-GB" sz="1200" dirty="0">
                <a:solidFill>
                  <a:schemeClr val="accent2"/>
                </a:solidFill>
                <a:latin typeface="+mj-lt"/>
                <a:ea typeface="Arial Nova"/>
                <a:cs typeface="Arial Nova"/>
                <a:sym typeface="Arial Nova"/>
              </a:rPr>
              <a:t>(See Commonwealth sports on screen)</a:t>
            </a:r>
            <a:endParaRPr lang="en-GB" sz="1200" dirty="0">
              <a:latin typeface="+mj-lt"/>
            </a:endParaRPr>
          </a:p>
          <a:p>
            <a:pPr>
              <a:spcBef>
                <a:spcPts val="1000"/>
              </a:spcBef>
              <a:defRPr sz="2400" b="1">
                <a:latin typeface="Arial Nova Cond"/>
                <a:ea typeface="Arial Nova Cond"/>
                <a:cs typeface="Arial Nova Cond"/>
                <a:sym typeface="Arial Nova Cond"/>
              </a:defRPr>
            </a:pPr>
            <a:r>
              <a:rPr lang="en-GB" sz="1200" dirty="0">
                <a:latin typeface="+mj-lt"/>
              </a:rPr>
              <a:t>SET-UP</a:t>
            </a:r>
          </a:p>
          <a:p>
            <a:pPr>
              <a:lnSpc>
                <a:spcPct val="90000"/>
              </a:lnSpc>
              <a:spcBef>
                <a:spcPts val="1000"/>
              </a:spcBef>
              <a:defRPr sz="1400">
                <a:latin typeface="Arial Nova Cond"/>
                <a:ea typeface="Arial Nova Cond"/>
                <a:cs typeface="Arial Nova Cond"/>
                <a:sym typeface="Arial Nova Cond"/>
              </a:defRPr>
            </a:pPr>
            <a:r>
              <a:rPr lang="en-GB" sz="1200" dirty="0">
                <a:latin typeface="+mj-lt"/>
              </a:rPr>
              <a:t>Give each participant a small card which has the name of a Commonwealth sport printed on it. (If you need </a:t>
            </a:r>
            <a:r>
              <a:rPr lang="en-GB" sz="1200" b="1" dirty="0">
                <a:latin typeface="+mj-lt"/>
              </a:rPr>
              <a:t>6 groups of 5</a:t>
            </a:r>
            <a:r>
              <a:rPr lang="en-GB" sz="1200" dirty="0">
                <a:latin typeface="+mj-lt"/>
              </a:rPr>
              <a:t> - use 6 sets of cards with 5 cards in each set.) </a:t>
            </a:r>
          </a:p>
          <a:p>
            <a:pPr marL="0" marR="0" lvl="0" indent="0" defTabSz="914400" eaLnBrk="1" fontAlgn="auto" latinLnBrk="0" hangingPunct="1">
              <a:lnSpc>
                <a:spcPct val="90000"/>
              </a:lnSpc>
              <a:spcBef>
                <a:spcPts val="1000"/>
              </a:spcBef>
              <a:spcAft>
                <a:spcPts val="0"/>
              </a:spcAft>
              <a:buClrTx/>
              <a:buSzTx/>
              <a:buFontTx/>
              <a:buNone/>
              <a:tabLst/>
              <a:defRPr sz="1400">
                <a:latin typeface="Arial Nova Cond"/>
                <a:ea typeface="Arial Nova Cond"/>
                <a:cs typeface="Arial Nova Cond"/>
                <a:sym typeface="Arial Nova Cond"/>
              </a:defRPr>
            </a:pPr>
            <a:r>
              <a:rPr lang="en-GB" sz="1200" b="1" dirty="0">
                <a:latin typeface="+mj-lt"/>
              </a:rPr>
              <a:t>ACTIVITY INSTRUCTIONS:</a:t>
            </a:r>
          </a:p>
          <a:p>
            <a:pPr marL="342900" indent="-3429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Explain to the pupils that they must keep their sport a secret! </a:t>
            </a:r>
          </a:p>
          <a:p>
            <a:pPr marL="342900" indent="-3429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The challenge is to find all the participants who also have the same sport. But they must do it without making a sound! </a:t>
            </a:r>
            <a:r>
              <a:rPr lang="en-GB" sz="1200" dirty="0" err="1">
                <a:latin typeface="+mj-lt"/>
              </a:rPr>
              <a:t>Shhhh</a:t>
            </a:r>
            <a:r>
              <a:rPr lang="en-GB" sz="1200" dirty="0">
                <a:latin typeface="+mj-lt"/>
              </a:rPr>
              <a:t>…</a:t>
            </a:r>
          </a:p>
          <a:p>
            <a:pPr marL="342900" indent="-3429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The pupils will have fun roaming around the room, miming their sport until they've all succeeded in forming groups.</a:t>
            </a:r>
          </a:p>
          <a:p>
            <a:br>
              <a:rPr sz="1200" u="sng" dirty="0">
                <a:latin typeface="+mj-lt"/>
              </a:rPr>
            </a:br>
            <a:r>
              <a:rPr sz="1200" u="sng" dirty="0">
                <a:latin typeface="+mj-lt"/>
              </a:rPr>
              <a:t>CLICK ON TO NEXT SLIDE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a:spLocks noGrp="1" noRot="1" noChangeAspect="1"/>
          </p:cNvSpPr>
          <p:nvPr>
            <p:ph type="sldImg"/>
          </p:nvPr>
        </p:nvSpPr>
        <p:spPr>
          <a:xfrm>
            <a:off x="381000" y="685800"/>
            <a:ext cx="6096000" cy="3429000"/>
          </a:xfrm>
          <a:prstGeom prst="rect">
            <a:avLst/>
          </a:prstGeom>
        </p:spPr>
        <p:txBody>
          <a:bodyPr/>
          <a:lstStyle/>
          <a:p>
            <a:endParaRPr/>
          </a:p>
        </p:txBody>
      </p:sp>
      <p:sp>
        <p:nvSpPr>
          <p:cNvPr id="315" name="Shape 315"/>
          <p:cNvSpPr>
            <a:spLocks noGrp="1"/>
          </p:cNvSpPr>
          <p:nvPr>
            <p:ph type="body" sz="quarter" idx="1"/>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sng" strike="noStrike" dirty="0">
                <a:solidFill>
                  <a:srgbClr val="7DD485"/>
                </a:solidFill>
                <a:effectLst/>
                <a:latin typeface="+mj-lt"/>
              </a:rPr>
              <a:t>The World in Your Hands! </a:t>
            </a:r>
            <a:r>
              <a:rPr lang="en-GB" sz="1200" b="1" i="0" u="sng" dirty="0">
                <a:solidFill>
                  <a:srgbClr val="000000"/>
                </a:solidFill>
                <a:effectLst/>
                <a:latin typeface="+mj-lt"/>
              </a:rPr>
              <a:t>(40-mins)</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sz="1200" b="0" dirty="0">
                <a:effectLst/>
                <a:latin typeface="+mj-lt"/>
              </a:rPr>
            </a:br>
            <a:r>
              <a:rPr lang="en-GB" sz="1200" b="0" i="0" u="sng" dirty="0">
                <a:solidFill>
                  <a:srgbClr val="000000"/>
                </a:solidFill>
                <a:effectLst/>
                <a:latin typeface="+mj-lt"/>
              </a:rPr>
              <a:t>Teacher notes:</a:t>
            </a:r>
          </a:p>
          <a:p>
            <a:pPr>
              <a:defRPr sz="1300">
                <a:latin typeface="Arial Nova Cond"/>
                <a:ea typeface="Arial Nova Cond"/>
                <a:cs typeface="Arial Nova Cond"/>
                <a:sym typeface="Arial Nova Cond"/>
              </a:defRPr>
            </a:pPr>
            <a:r>
              <a:rPr lang="en-GB" sz="1200" b="1" dirty="0">
                <a:latin typeface="+mj-lt"/>
              </a:rPr>
              <a:t>TIME:</a:t>
            </a:r>
            <a:r>
              <a:rPr lang="en-GB" sz="1200" dirty="0">
                <a:latin typeface="+mj-lt"/>
              </a:rPr>
              <a:t> 40 mins</a:t>
            </a:r>
          </a:p>
          <a:p>
            <a:pPr>
              <a:defRPr sz="1300">
                <a:latin typeface="Arial Nova Cond"/>
                <a:ea typeface="Arial Nova Cond"/>
                <a:cs typeface="Arial Nova Cond"/>
                <a:sym typeface="Arial Nova Cond"/>
              </a:defRPr>
            </a:pPr>
            <a:r>
              <a:rPr lang="en-GB" sz="1200" b="1" dirty="0">
                <a:latin typeface="+mj-lt"/>
              </a:rPr>
              <a:t>PURPOSE OF ACTIVITY: </a:t>
            </a:r>
            <a:r>
              <a:rPr lang="en-GB" sz="1200" dirty="0">
                <a:latin typeface="+mj-lt"/>
              </a:rPr>
              <a:t> Pupils learn key facts and information about a selection of Commonwealth nations</a:t>
            </a:r>
          </a:p>
          <a:p>
            <a:pPr>
              <a:defRPr sz="1300">
                <a:latin typeface="Arial Nova Cond"/>
                <a:ea typeface="Arial Nova Cond"/>
                <a:cs typeface="Arial Nova Cond"/>
                <a:sym typeface="Arial Nova Cond"/>
              </a:defRPr>
            </a:pPr>
            <a:r>
              <a:rPr lang="en-GB" sz="1200" b="1" dirty="0">
                <a:latin typeface="+mj-lt"/>
              </a:rPr>
              <a:t>RESOURCES:</a:t>
            </a:r>
            <a:r>
              <a:rPr lang="en-GB" sz="1200" dirty="0">
                <a:latin typeface="+mj-lt"/>
              </a:rPr>
              <a:t>  Enough space to move around, 6 x Commonwealth nation information sheets (available to download). A giant play parachute (if available) </a:t>
            </a:r>
          </a:p>
          <a:p>
            <a:pPr>
              <a:lnSpc>
                <a:spcPct val="90000"/>
              </a:lnSpc>
              <a:spcBef>
                <a:spcPts val="1000"/>
              </a:spcBef>
              <a:defRPr sz="2400" b="1">
                <a:latin typeface="Arial Nova Cond"/>
                <a:ea typeface="Arial Nova Cond"/>
                <a:cs typeface="Arial Nova Cond"/>
                <a:sym typeface="Arial Nova Cond"/>
              </a:defRPr>
            </a:pPr>
            <a:r>
              <a:rPr lang="en-GB" sz="1200" dirty="0">
                <a:latin typeface="+mj-lt"/>
              </a:rPr>
              <a:t>SET-UP</a:t>
            </a:r>
          </a:p>
          <a:p>
            <a:pPr>
              <a:lnSpc>
                <a:spcPct val="90000"/>
              </a:lnSpc>
              <a:spcBef>
                <a:spcPts val="1000"/>
              </a:spcBef>
              <a:defRPr sz="1400">
                <a:latin typeface="Arial Nova Cond"/>
                <a:ea typeface="Arial Nova Cond"/>
                <a:cs typeface="Arial Nova Cond"/>
                <a:sym typeface="Arial Nova Cond"/>
              </a:defRPr>
            </a:pPr>
            <a:r>
              <a:rPr lang="en-GB" sz="1200" dirty="0">
                <a:latin typeface="+mj-lt"/>
              </a:rPr>
              <a:t>Print each of the Commonwealth nation sheets separately onto A4 paper (you may wish to print more than one set). Place the giant play parachute in the centre of the space. The pupils can be positioned around the parachute in their groups. If a parachute is not available, this activity can be delivered with pupils positioned in a big circle.</a:t>
            </a:r>
          </a:p>
          <a:p>
            <a:pPr>
              <a:lnSpc>
                <a:spcPct val="90000"/>
              </a:lnSpc>
              <a:spcBef>
                <a:spcPts val="1000"/>
              </a:spcBef>
              <a:defRPr sz="2400" b="1">
                <a:latin typeface="Arial Nova Cond"/>
                <a:ea typeface="Arial Nova Cond"/>
                <a:cs typeface="Arial Nova Cond"/>
                <a:sym typeface="Arial Nova Cond"/>
              </a:defRPr>
            </a:pPr>
            <a:r>
              <a:rPr lang="en-GB" sz="1200" dirty="0">
                <a:latin typeface="+mj-lt"/>
              </a:rPr>
              <a:t>ACTIVITY INSTRUCTIONS:</a:t>
            </a:r>
          </a:p>
          <a:p>
            <a:pPr marL="228600" indent="-2286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First assign each group a different Commonwealth nation to study and give each group the relevant Commonwealth nation information sheet.  </a:t>
            </a:r>
          </a:p>
          <a:p>
            <a:pPr marL="228600" indent="-2286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Ask the teams to take a few minutes to quickly familiarise themselves with all of the information available. Suggest that they quiz each other within their group or chose to all remember one fact each.</a:t>
            </a:r>
          </a:p>
          <a:p>
            <a:pPr marL="228600" marR="0" lvl="0" indent="-228600" defTabSz="914400" eaLnBrk="1" fontAlgn="auto" latinLnBrk="0" hangingPunct="1">
              <a:lnSpc>
                <a:spcPct val="90000"/>
              </a:lnSpc>
              <a:spcBef>
                <a:spcPts val="1000"/>
              </a:spcBef>
              <a:spcAft>
                <a:spcPts val="0"/>
              </a:spcAft>
              <a:buClrTx/>
              <a:buSzTx/>
              <a:buFont typeface="+mj-lt"/>
              <a:buAutoNum type="arabicPeriod"/>
              <a:tabLst/>
              <a:defRPr sz="1400">
                <a:latin typeface="Arial Nova Cond"/>
                <a:ea typeface="Arial Nova Cond"/>
                <a:cs typeface="Arial Nova Cond"/>
                <a:sym typeface="Arial Nova Cond"/>
              </a:defRPr>
            </a:pPr>
            <a:r>
              <a:rPr lang="en-GB" sz="1200" dirty="0">
                <a:latin typeface="+mj-lt"/>
              </a:rPr>
              <a:t>Next, instruct the pupils in their groups to take hold of the edge of the parachute / form a large circle. Explain that when a fact is called out the pupils should raise the parachute upwards (or, if no parachute, the pupils should raise both hands in the air) Any of the pupils whose nation shares that fact must move under the parachute / across the circle and find a new place. </a:t>
            </a:r>
            <a:endParaRPr lang="en-GB" sz="1200" i="1" dirty="0">
              <a:latin typeface="+mj-lt"/>
            </a:endParaRPr>
          </a:p>
          <a:p>
            <a:pPr marL="228600" indent="-2286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Then explain: </a:t>
            </a:r>
            <a:r>
              <a:rPr lang="en-GB" sz="1200" i="1" dirty="0">
                <a:latin typeface="+mj-lt"/>
              </a:rPr>
              <a:t>Can each of you think of a fact about your nation? It could be whether it’s in the northern or southern hemisphere. Whether it’s in Africa or North America or whether the flag has any green in it. What sports do they play? Have they ever hosted the Games? Do they have any major environmental problems or solutions?</a:t>
            </a:r>
          </a:p>
          <a:p>
            <a:pPr marL="228600" indent="-2286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Now nominate a pupil to first name their nation and then share a fact. The teams should move under the parachute / across the circle every time they hear a fact that relates to their nation.</a:t>
            </a:r>
          </a:p>
          <a:p>
            <a:pPr marL="228600" indent="-228600">
              <a:lnSpc>
                <a:spcPct val="90000"/>
              </a:lnSpc>
              <a:spcBef>
                <a:spcPts val="1000"/>
              </a:spcBef>
              <a:buFont typeface="+mj-lt"/>
              <a:buAutoNum type="arabicPeriod"/>
              <a:defRPr sz="1400">
                <a:latin typeface="Arial Nova Cond"/>
                <a:ea typeface="Arial Nova Cond"/>
                <a:cs typeface="Arial Nova Cond"/>
                <a:sym typeface="Arial Nova Cond"/>
              </a:defRPr>
            </a:pPr>
            <a:r>
              <a:rPr lang="en-GB" sz="1200" dirty="0">
                <a:latin typeface="+mj-lt"/>
              </a:rPr>
              <a:t>The game continues as pupils share and learn more and more about the different Commonwealth nations. You can prompt discussion about the similarities and differences between the nations as well as key issues around environment, energy etc.</a:t>
            </a:r>
          </a:p>
          <a:p>
            <a:pPr marL="228600" indent="-228600">
              <a:lnSpc>
                <a:spcPct val="90000"/>
              </a:lnSpc>
              <a:spcBef>
                <a:spcPts val="1000"/>
              </a:spcBef>
              <a:buFont typeface="+mj-lt"/>
              <a:buAutoNum type="arabicPeriod"/>
              <a:defRPr sz="1400" b="1" i="1">
                <a:latin typeface="Arial Nova Cond"/>
                <a:ea typeface="Arial Nova Cond"/>
                <a:cs typeface="Arial Nova Cond"/>
                <a:sym typeface="Arial Nova Cond"/>
              </a:defRPr>
            </a:pPr>
            <a:r>
              <a:rPr lang="en-GB" sz="1200" b="0" i="0" dirty="0">
                <a:latin typeface="+mj-lt"/>
              </a:rPr>
              <a:t>If safe to do so, you could add the rule that whenever you call </a:t>
            </a:r>
            <a:r>
              <a:rPr lang="en-GB" sz="1200" dirty="0">
                <a:latin typeface="+mj-lt"/>
              </a:rPr>
              <a:t>Commonwealth Games! </a:t>
            </a:r>
            <a:r>
              <a:rPr lang="en-GB" sz="1200" b="0" i="0" dirty="0">
                <a:latin typeface="+mj-lt"/>
              </a:rPr>
              <a:t>- all the participants throw up the parachute, move under it and find a new spot. Or, all move at once to find a new place. </a:t>
            </a:r>
          </a:p>
          <a:p>
            <a:pPr marL="228600" indent="-228600" defTabSz="457200">
              <a:buFont typeface="+mj-lt"/>
              <a:buAutoNum type="arabicPeriod"/>
              <a:defRPr sz="1466">
                <a:latin typeface="+mn-lt"/>
                <a:ea typeface="+mn-ea"/>
                <a:cs typeface="+mn-cs"/>
                <a:sym typeface="Helvetica"/>
              </a:defRPr>
            </a:pPr>
            <a:r>
              <a:rPr lang="en-GB" sz="1200" dirty="0">
                <a:latin typeface="+mj-lt"/>
              </a:rPr>
              <a:t>At times the pupils are likely to contribute facts that no-one else will have - this can provide an opportunity to discuss this unique aspect of their nation. </a:t>
            </a:r>
          </a:p>
          <a:p>
            <a:pPr marL="228600" indent="-228600" defTabSz="457200">
              <a:buFont typeface="+mj-lt"/>
              <a:buAutoNum type="arabicPeriod"/>
              <a:defRPr sz="1466">
                <a:latin typeface="+mn-lt"/>
                <a:ea typeface="+mn-ea"/>
                <a:cs typeface="+mn-cs"/>
                <a:sym typeface="Helvetica"/>
              </a:defRPr>
            </a:pPr>
            <a:r>
              <a:rPr lang="en-GB" sz="1200" dirty="0">
                <a:latin typeface="+mj-lt"/>
              </a:rPr>
              <a:t>Next, instruct the pupils to waft the parachute up in the air, step forward and then sit down on the material, sealing in the air. In this way they can keep the parachute inflated in a kind of dome with everyone inside, creating a more cosy and intimate space. If not using a parachute, ask the pupils to step forward and slowly sit down in a circle all at the same time.</a:t>
            </a:r>
          </a:p>
          <a:p>
            <a:pPr marL="228600" indent="-228600" defTabSz="457200">
              <a:buFont typeface="+mj-lt"/>
              <a:buAutoNum type="arabicPeriod"/>
              <a:defRPr sz="1466">
                <a:latin typeface="+mn-lt"/>
                <a:ea typeface="+mn-ea"/>
                <a:cs typeface="+mn-cs"/>
                <a:sym typeface="Helvetica"/>
              </a:defRPr>
            </a:pPr>
            <a:r>
              <a:rPr lang="en-GB" sz="1200" dirty="0">
                <a:latin typeface="+mj-lt"/>
              </a:rPr>
              <a:t>Explain that similar to before, you’re going to make a statement. This time whoever agrees with that statement must move across the circle to find another space. You might say:</a:t>
            </a:r>
            <a:r>
              <a:rPr lang="en-GB" sz="1200" dirty="0">
                <a:latin typeface="+mj-lt"/>
                <a:sym typeface="Times Roman"/>
              </a:rPr>
              <a:t> </a:t>
            </a:r>
            <a:r>
              <a:rPr lang="en-GB" sz="1200" i="1" dirty="0">
                <a:latin typeface="+mj-lt"/>
              </a:rPr>
              <a:t>I have black shoes on</a:t>
            </a:r>
            <a:r>
              <a:rPr lang="en-GB" sz="1200" dirty="0">
                <a:latin typeface="+mj-lt"/>
              </a:rPr>
              <a:t> or </a:t>
            </a:r>
            <a:r>
              <a:rPr lang="en-GB" sz="1200" i="1" dirty="0">
                <a:latin typeface="+mj-lt"/>
              </a:rPr>
              <a:t>I have a sister </a:t>
            </a:r>
            <a:r>
              <a:rPr lang="en-GB" sz="1200" dirty="0">
                <a:latin typeface="+mj-lt"/>
              </a:rPr>
              <a:t>or </a:t>
            </a:r>
            <a:r>
              <a:rPr lang="en-GB" sz="1200" i="1" dirty="0">
                <a:latin typeface="+mj-lt"/>
              </a:rPr>
              <a:t>I walk to school etc.</a:t>
            </a:r>
          </a:p>
          <a:p>
            <a:pPr marL="228600" indent="-228600" defTabSz="457200">
              <a:buFont typeface="+mj-lt"/>
              <a:buAutoNum type="arabicPeriod"/>
              <a:defRPr sz="1400">
                <a:latin typeface="+mn-lt"/>
                <a:ea typeface="+mn-ea"/>
                <a:cs typeface="+mn-cs"/>
                <a:sym typeface="Helvetica"/>
              </a:defRPr>
            </a:pPr>
            <a:r>
              <a:rPr lang="en-GB" sz="1200" dirty="0">
                <a:latin typeface="+mj-lt"/>
              </a:rPr>
              <a:t>You could make statements that get the pupils thinking about their similarities and differences such as:</a:t>
            </a:r>
            <a:r>
              <a:rPr lang="en-GB" sz="1200" i="0" dirty="0">
                <a:latin typeface="+mj-lt"/>
                <a:sym typeface="Times Roman"/>
              </a:rPr>
              <a:t> </a:t>
            </a:r>
            <a:r>
              <a:rPr lang="en-GB" sz="1200" i="1" dirty="0">
                <a:latin typeface="+mj-lt"/>
              </a:rPr>
              <a:t>I play cricket, I enjoy swimming, My parents/grandparents /carers were born overseas, I speak a different language when I’m at home</a:t>
            </a:r>
          </a:p>
          <a:p>
            <a:pPr marL="228600" indent="-228600" defTabSz="457200">
              <a:buFont typeface="+mj-lt"/>
              <a:buAutoNum type="arabicPeriod"/>
              <a:defRPr sz="1400">
                <a:latin typeface="+mn-lt"/>
                <a:ea typeface="+mn-ea"/>
                <a:cs typeface="+mn-cs"/>
                <a:sym typeface="Helvetica"/>
              </a:defRPr>
            </a:pPr>
            <a:r>
              <a:rPr lang="en-GB" sz="1200" dirty="0">
                <a:latin typeface="+mj-lt"/>
              </a:rPr>
              <a:t>This activity can be rounded off with a frank discussion about what unites us in our school, our city, our country and what we have in common with young people from other nations. The pupils will likely be in a calm introspective mood and this could create some honest and interesting discussion.</a:t>
            </a:r>
          </a:p>
          <a:p>
            <a:pPr marL="228600" indent="-228600" defTabSz="457200">
              <a:buFont typeface="+mj-lt"/>
              <a:buAutoNum type="arabicPeriod"/>
              <a:defRPr sz="1400">
                <a:latin typeface="+mn-lt"/>
                <a:ea typeface="+mn-ea"/>
                <a:cs typeface="+mn-cs"/>
                <a:sym typeface="Helvetica"/>
              </a:defRPr>
            </a:pPr>
            <a:r>
              <a:rPr lang="en-GB" sz="1200" dirty="0">
                <a:latin typeface="+mj-lt"/>
              </a:rPr>
              <a:t>Alternatively you could challenge the young people to come up with their own single </a:t>
            </a:r>
            <a:r>
              <a:rPr lang="en-GB" sz="1200" b="1" dirty="0">
                <a:latin typeface="+mj-lt"/>
              </a:rPr>
              <a:t>uniting statement</a:t>
            </a:r>
            <a:r>
              <a:rPr lang="en-GB" sz="1200" dirty="0">
                <a:latin typeface="+mj-lt"/>
              </a:rPr>
              <a:t> that makes everyone find a new space. </a:t>
            </a:r>
          </a:p>
          <a:p>
            <a:endParaRPr lang="en-GB" sz="1200" dirty="0">
              <a:latin typeface="+mj-lt"/>
              <a:ea typeface="Open Sans Regular"/>
              <a:cs typeface="Open Sans Regular"/>
              <a:sym typeface="Open Sans Regular"/>
            </a:endParaRPr>
          </a:p>
          <a:p>
            <a:r>
              <a:rPr lang="en-GB" sz="1200" u="sng" dirty="0">
                <a:latin typeface="+mj-lt"/>
              </a:rPr>
              <a:t>CLICK ON TO NEXT SLIDE</a:t>
            </a:r>
          </a:p>
        </p:txBody>
      </p:sp>
    </p:spTree>
    <p:extLst>
      <p:ext uri="{BB962C8B-B14F-4D97-AF65-F5344CB8AC3E}">
        <p14:creationId xmlns:p14="http://schemas.microsoft.com/office/powerpoint/2010/main" val="2384058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2000" b="1" i="0" u="sng" dirty="0">
                <a:solidFill>
                  <a:srgbClr val="000000"/>
                </a:solidFill>
                <a:effectLst/>
                <a:latin typeface="+mj-lt"/>
              </a:rPr>
              <a:t>End of workshop reflection (5-mins)</a:t>
            </a:r>
          </a:p>
          <a:p>
            <a:endParaRPr lang="en-GB" sz="2000" b="1" i="0" u="sng" dirty="0">
              <a:solidFill>
                <a:srgbClr val="000000"/>
              </a:solidFill>
              <a:effectLst/>
              <a:latin typeface="+mj-lt"/>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800" b="0" i="0" u="sng" dirty="0">
                <a:solidFill>
                  <a:srgbClr val="000000"/>
                </a:solidFill>
                <a:effectLst/>
                <a:latin typeface="+mj-lt"/>
              </a:rPr>
              <a:t>Teacher notes:</a:t>
            </a:r>
          </a:p>
          <a:p>
            <a:pPr>
              <a:defRPr sz="1300">
                <a:latin typeface="Arial Nova Cond"/>
                <a:ea typeface="Arial Nova Cond"/>
                <a:cs typeface="Arial Nova Cond"/>
                <a:sym typeface="Arial Nova Cond"/>
              </a:defRPr>
            </a:pPr>
            <a:r>
              <a:rPr lang="en-GB" sz="2000" b="1" dirty="0">
                <a:latin typeface="+mj-lt"/>
              </a:rPr>
              <a:t>TIME:</a:t>
            </a:r>
            <a:r>
              <a:rPr lang="en-GB" sz="2000" dirty="0">
                <a:latin typeface="+mj-lt"/>
              </a:rPr>
              <a:t> 5 mins</a:t>
            </a:r>
          </a:p>
          <a:p>
            <a:pPr>
              <a:defRPr sz="1300">
                <a:latin typeface="Arial Nova Cond"/>
                <a:ea typeface="Arial Nova Cond"/>
                <a:cs typeface="Arial Nova Cond"/>
                <a:sym typeface="Arial Nova Cond"/>
              </a:defRPr>
            </a:pPr>
            <a:r>
              <a:rPr lang="en-GB" sz="2000" b="1" dirty="0">
                <a:latin typeface="+mj-lt"/>
              </a:rPr>
              <a:t>PURPOSE OF ACTIVITY:</a:t>
            </a:r>
            <a:r>
              <a:rPr lang="en-GB" sz="2000" dirty="0">
                <a:latin typeface="+mj-lt"/>
              </a:rPr>
              <a:t> Wrap up session and encourage pupils to reflect upon what they have learned about the nations who are competing in the Birmingham 2022 Commonwealth Games</a:t>
            </a:r>
          </a:p>
          <a:p>
            <a:pPr>
              <a:defRPr sz="1300">
                <a:latin typeface="Arial Nova Cond"/>
                <a:ea typeface="Arial Nova Cond"/>
                <a:cs typeface="Arial Nova Cond"/>
                <a:sym typeface="Arial Nova Cond"/>
              </a:defRPr>
            </a:pPr>
            <a:r>
              <a:rPr lang="en-GB" sz="2000" b="1" dirty="0">
                <a:latin typeface="+mj-lt"/>
              </a:rPr>
              <a:t>RESOURCES:</a:t>
            </a:r>
            <a:r>
              <a:rPr lang="en-GB" sz="2000" dirty="0">
                <a:latin typeface="+mj-lt"/>
              </a:rPr>
              <a:t>  None</a:t>
            </a:r>
          </a:p>
          <a:p>
            <a:pPr>
              <a:defRPr sz="1300">
                <a:latin typeface="Arial Nova Cond"/>
                <a:ea typeface="Arial Nova Cond"/>
                <a:cs typeface="Arial Nova Cond"/>
                <a:sym typeface="Arial Nova Cond"/>
              </a:defRPr>
            </a:pPr>
            <a:endParaRPr lang="en-GB" sz="2000" dirty="0">
              <a:latin typeface="+mj-lt"/>
            </a:endParaRPr>
          </a:p>
          <a:p>
            <a:pPr>
              <a:spcBef>
                <a:spcPts val="1000"/>
              </a:spcBef>
              <a:defRPr sz="2400" b="1">
                <a:latin typeface="Arial Nova Cond"/>
                <a:ea typeface="Arial Nova Cond"/>
                <a:cs typeface="Arial Nova Cond"/>
                <a:sym typeface="Arial Nova Cond"/>
              </a:defRPr>
            </a:pPr>
            <a:r>
              <a:rPr lang="en-GB" sz="1800" dirty="0">
                <a:latin typeface="+mj-lt"/>
              </a:rPr>
              <a:t>SET-UP</a:t>
            </a:r>
          </a:p>
          <a:p>
            <a:pPr marL="0" marR="0" lvl="0" indent="0" defTabSz="914400" eaLnBrk="1" fontAlgn="auto" latinLnBrk="0" hangingPunct="1">
              <a:lnSpc>
                <a:spcPct val="100000"/>
              </a:lnSpc>
              <a:spcBef>
                <a:spcPts val="1000"/>
              </a:spcBef>
              <a:spcAft>
                <a:spcPts val="0"/>
              </a:spcAft>
              <a:buClrTx/>
              <a:buSzTx/>
              <a:buFontTx/>
              <a:buNone/>
              <a:tabLst/>
              <a:defRPr sz="2400" b="1">
                <a:latin typeface="Arial Nova Cond"/>
                <a:ea typeface="Arial Nova Cond"/>
                <a:cs typeface="Arial Nova Cond"/>
                <a:sym typeface="Arial Nova Cond"/>
              </a:defRPr>
            </a:pPr>
            <a:r>
              <a:rPr lang="en-GB" sz="1800" b="0" dirty="0">
                <a:latin typeface="+mj-lt"/>
                <a:ea typeface="Arial Nova"/>
                <a:cs typeface="Arial Nova"/>
                <a:sym typeface="Arial Nova"/>
              </a:rPr>
              <a:t>Gather the pupils in a large group in front of you</a:t>
            </a:r>
          </a:p>
          <a:p>
            <a:pPr marL="0" marR="0" lvl="0" indent="0" defTabSz="914400" eaLnBrk="1" fontAlgn="auto" latinLnBrk="0" hangingPunct="1">
              <a:lnSpc>
                <a:spcPct val="100000"/>
              </a:lnSpc>
              <a:spcBef>
                <a:spcPts val="1000"/>
              </a:spcBef>
              <a:spcAft>
                <a:spcPts val="0"/>
              </a:spcAft>
              <a:buClrTx/>
              <a:buSzTx/>
              <a:buFontTx/>
              <a:buNone/>
              <a:tabLst/>
              <a:defRPr sz="2400" b="1">
                <a:latin typeface="Arial Nova Cond"/>
                <a:ea typeface="Arial Nova Cond"/>
                <a:cs typeface="Arial Nova Cond"/>
                <a:sym typeface="Arial Nova Cond"/>
              </a:defRPr>
            </a:pPr>
            <a:endParaRPr lang="en-GB" sz="1800" b="0" dirty="0">
              <a:solidFill>
                <a:schemeClr val="accent2"/>
              </a:solidFill>
              <a:latin typeface="+mj-lt"/>
              <a:ea typeface="Arial Nova"/>
              <a:cs typeface="Arial Nova"/>
              <a:sym typeface="Arial Nova"/>
            </a:endParaRPr>
          </a:p>
          <a:p>
            <a:pPr marL="0" marR="0" lvl="0" indent="0" defTabSz="914400" eaLnBrk="1" fontAlgn="auto" latinLnBrk="0" hangingPunct="1">
              <a:lnSpc>
                <a:spcPct val="100000"/>
              </a:lnSpc>
              <a:spcBef>
                <a:spcPts val="1000"/>
              </a:spcBef>
              <a:spcAft>
                <a:spcPts val="0"/>
              </a:spcAft>
              <a:buClrTx/>
              <a:buSzTx/>
              <a:buFontTx/>
              <a:buNone/>
              <a:tabLst/>
              <a:defRPr sz="2400" b="1">
                <a:latin typeface="Arial Nova Cond"/>
                <a:ea typeface="Arial Nova Cond"/>
                <a:cs typeface="Arial Nova Cond"/>
                <a:sym typeface="Arial Nova Cond"/>
              </a:defRPr>
            </a:pPr>
            <a:r>
              <a:rPr lang="en-GB" sz="1800" dirty="0">
                <a:latin typeface="+mj-lt"/>
              </a:rPr>
              <a:t>ACTIVITY INSTRUCTIONS</a:t>
            </a:r>
            <a:endParaRPr lang="en-GB" sz="1800" b="0" dirty="0">
              <a:solidFill>
                <a:schemeClr val="accent2"/>
              </a:solidFill>
              <a:latin typeface="+mj-lt"/>
              <a:ea typeface="Arial Nova"/>
              <a:cs typeface="Arial Nova"/>
              <a:sym typeface="Arial Nova"/>
            </a:endParaRPr>
          </a:p>
          <a:p>
            <a:pPr>
              <a:defRPr sz="1300">
                <a:latin typeface="Arial Nova Cond"/>
                <a:ea typeface="Arial Nova Cond"/>
                <a:cs typeface="Arial Nova Cond"/>
                <a:sym typeface="Arial Nova Cond"/>
              </a:defRPr>
            </a:pPr>
            <a:r>
              <a:rPr lang="en-GB" sz="2000" dirty="0">
                <a:latin typeface="+mj-lt"/>
              </a:rPr>
              <a:t>Conclude the session with the following call to action: </a:t>
            </a:r>
          </a:p>
          <a:p>
            <a:pPr>
              <a:defRPr sz="1300">
                <a:latin typeface="Arial Nova Cond"/>
                <a:ea typeface="Arial Nova Cond"/>
                <a:cs typeface="Arial Nova Cond"/>
                <a:sym typeface="Arial Nova Cond"/>
              </a:defRPr>
            </a:pPr>
            <a:endParaRPr kumimoji="0" lang="en-GB" sz="2000" b="0" i="0" u="none" strike="noStrike" kern="1200" cap="none" spc="0" normalizeH="0" baseline="0" noProof="0" dirty="0">
              <a:ln>
                <a:noFill/>
              </a:ln>
              <a:solidFill>
                <a:srgbClr val="000000"/>
              </a:solidFill>
              <a:effectLst/>
              <a:uLnTx/>
              <a:uFillTx/>
              <a:latin typeface="+mj-lt"/>
              <a:ea typeface="+mn-ea"/>
              <a:cs typeface="+mn-cs"/>
            </a:endParaRPr>
          </a:p>
          <a:p>
            <a:pPr>
              <a:defRPr sz="1300">
                <a:latin typeface="Arial Nova Cond"/>
                <a:ea typeface="Arial Nova Cond"/>
                <a:cs typeface="Arial Nova Cond"/>
                <a:sym typeface="Arial Nova Cond"/>
              </a:defRPr>
            </a:pPr>
            <a:r>
              <a:rPr kumimoji="0" lang="en-GB" sz="1800" b="0" i="1" u="none" strike="noStrike" kern="1200" cap="none" spc="0" normalizeH="0" baseline="0" noProof="0" dirty="0">
                <a:ln>
                  <a:noFill/>
                </a:ln>
                <a:solidFill>
                  <a:srgbClr val="000000"/>
                </a:solidFill>
                <a:effectLst/>
                <a:uLnTx/>
                <a:uFillTx/>
                <a:latin typeface="+mj-lt"/>
                <a:ea typeface="+mn-ea"/>
                <a:cs typeface="+mn-cs"/>
              </a:rPr>
              <a:t>When you leave here today try and remember all the things that unite us that we talked about - We all want to be happy, we all deserve to be treated with respect. But also remember that we are all unique and diverse and that's what makes the world so great! </a:t>
            </a:r>
            <a:endParaRPr kumimoji="0" lang="en-GB" sz="1800" b="0" i="1" u="none" strike="noStrike" kern="1200" cap="none" spc="0" normalizeH="0" baseline="0" noProof="0" dirty="0">
              <a:ln>
                <a:noFill/>
              </a:ln>
              <a:solidFill>
                <a:prstClr val="black"/>
              </a:solidFill>
              <a:effectLst/>
              <a:uLnTx/>
              <a:uFillTx/>
              <a:latin typeface="+mj-l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endParaRPr lang="en-GB" sz="1800" i="1" dirty="0">
              <a:solidFill>
                <a:srgbClr val="7DD485"/>
              </a:solidFill>
              <a:latin typeface="+mj-lt"/>
              <a:ea typeface="Open Sans Regular"/>
              <a:cs typeface="Open Sans Regular"/>
              <a:sym typeface="Open Sans Regular"/>
            </a:endParaRPr>
          </a:p>
          <a:p>
            <a:pPr marL="0" marR="0" lvl="0" indent="0" defTabSz="914400" eaLnBrk="1" fontAlgn="auto" latinLnBrk="0" hangingPunct="1">
              <a:lnSpc>
                <a:spcPct val="100000"/>
              </a:lnSpc>
              <a:spcBef>
                <a:spcPts val="0"/>
              </a:spcBef>
              <a:spcAft>
                <a:spcPts val="0"/>
              </a:spcAft>
              <a:buClrTx/>
              <a:buSzTx/>
              <a:buFontTx/>
              <a:buNone/>
              <a:tabLst/>
              <a:defRPr sz="1300">
                <a:latin typeface="Arial Nova Cond"/>
                <a:ea typeface="Arial Nova Cond"/>
                <a:cs typeface="Arial Nova Cond"/>
                <a:sym typeface="Arial Nova Cond"/>
              </a:defRPr>
            </a:pPr>
            <a:r>
              <a:rPr lang="en-GB" sz="1800" u="sng" dirty="0">
                <a:latin typeface="+mj-lt"/>
              </a:rPr>
              <a:t>CLICK ON TO NEXT SLIDE</a:t>
            </a:r>
            <a:endParaRPr lang="en-GB" dirty="0">
              <a:latin typeface="+mj-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F6AA10-C973-3F44-AE42-4CC907109B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3317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4" name="CLICK TO EDIT MASTERTITLE STYLE"/>
          <p:cNvSpPr txBox="1">
            <a:spLocks noGrp="1"/>
          </p:cNvSpPr>
          <p:nvPr>
            <p:ph type="title" hasCustomPrompt="1"/>
          </p:nvPr>
        </p:nvSpPr>
        <p:spPr>
          <a:prstGeom prst="rect">
            <a:avLst/>
          </a:prstGeom>
        </p:spPr>
        <p:txBody>
          <a:bodyPr/>
          <a:lstStyle/>
          <a:p>
            <a:r>
              <a:t>CLICK TO EDIT MASTERTITLE STYLE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pic>
        <p:nvPicPr>
          <p:cNvPr id="21" name="Picture 8" descr="Picture 8"/>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3" name="TextBox 7"/>
          <p:cNvSpPr txBox="1"/>
          <p:nvPr/>
        </p:nvSpPr>
        <p:spPr>
          <a:xfrm>
            <a:off x="868836" y="6395105"/>
            <a:ext cx="3229338" cy="215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400" b="1">
                <a:latin typeface="Arial Nova Cond"/>
                <a:ea typeface="Arial Nova Cond"/>
                <a:cs typeface="Arial Nova Cond"/>
                <a:sym typeface="Arial Nova Cond"/>
              </a:defRPr>
            </a:lvl1pPr>
          </a:lstStyle>
          <a:p>
            <a:r>
              <a:t>BIRMINGHAM2022.COM/POWER</a:t>
            </a:r>
          </a:p>
        </p:txBody>
      </p:sp>
      <p:sp>
        <p:nvSpPr>
          <p:cNvPr id="24" name="CLICK TO EDIT MASTERTITLE STYLE"/>
          <p:cNvSpPr txBox="1">
            <a:spLocks noGrp="1"/>
          </p:cNvSpPr>
          <p:nvPr>
            <p:ph type="title" hasCustomPrompt="1"/>
          </p:nvPr>
        </p:nvSpPr>
        <p:spPr>
          <a:xfrm>
            <a:off x="834968" y="518075"/>
            <a:ext cx="10207106" cy="1575436"/>
          </a:xfrm>
          <a:prstGeom prst="rect">
            <a:avLst/>
          </a:prstGeom>
        </p:spPr>
        <p:txBody>
          <a:bodyPr/>
          <a:lstStyle/>
          <a:p>
            <a:r>
              <a:t>CLICK TO EDIT MASTERTITLE STYLE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pic>
        <p:nvPicPr>
          <p:cNvPr id="31"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32"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33" name="Rectangle 2"/>
          <p:cNvSpPr/>
          <p:nvPr/>
        </p:nvSpPr>
        <p:spPr>
          <a:xfrm>
            <a:off x="226243" y="5684363"/>
            <a:ext cx="3930978" cy="895547"/>
          </a:xfrm>
          <a:prstGeom prst="rect">
            <a:avLst/>
          </a:prstGeom>
          <a:solidFill>
            <a:srgbClr val="FBE614"/>
          </a:solidFill>
          <a:ln w="12700">
            <a:miter lim="400000"/>
          </a:ln>
        </p:spPr>
        <p:txBody>
          <a:bodyPr lIns="45719" rIns="45719" anchor="ctr"/>
          <a:lstStyle/>
          <a:p>
            <a:pPr algn="ctr">
              <a:defRPr>
                <a:solidFill>
                  <a:srgbClr val="FFFFFF"/>
                </a:solidFill>
              </a:defRPr>
            </a:pPr>
            <a:endParaRPr/>
          </a:p>
        </p:txBody>
      </p:sp>
      <p:sp>
        <p:nvSpPr>
          <p:cNvPr id="34" name="Slide Number"/>
          <p:cNvSpPr txBox="1">
            <a:spLocks noGrp="1"/>
          </p:cNvSpPr>
          <p:nvPr>
            <p:ph type="sldNum" sz="quarter" idx="2"/>
          </p:nvPr>
        </p:nvSpPr>
        <p:spPr>
          <a:xfrm>
            <a:off x="5892800" y="6172200"/>
            <a:ext cx="2844800" cy="368301"/>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pic>
        <p:nvPicPr>
          <p:cNvPr id="41"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42"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43" name="Title Text"/>
          <p:cNvSpPr txBox="1">
            <a:spLocks noGrp="1"/>
          </p:cNvSpPr>
          <p:nvPr>
            <p:ph type="title"/>
          </p:nvPr>
        </p:nvSpPr>
        <p:spPr>
          <a:xfrm>
            <a:off x="1524000" y="1122362"/>
            <a:ext cx="9144000" cy="2387601"/>
          </a:xfrm>
          <a:prstGeom prst="rect">
            <a:avLst/>
          </a:prstGeom>
        </p:spPr>
        <p:txBody>
          <a:bodyPr lIns="45719" tIns="45719" rIns="45719" bIns="45719" anchor="b"/>
          <a:lstStyle>
            <a:lvl1pPr algn="ctr">
              <a:lnSpc>
                <a:spcPct val="90000"/>
              </a:lnSpc>
              <a:defRPr sz="6000" b="0">
                <a:latin typeface="+mj-lt"/>
                <a:ea typeface="+mj-ea"/>
                <a:cs typeface="+mj-cs"/>
                <a:sym typeface="Calibri"/>
              </a:defRPr>
            </a:lvl1pPr>
          </a:lstStyle>
          <a:p>
            <a:r>
              <a:t>Title Text</a:t>
            </a:r>
          </a:p>
        </p:txBody>
      </p:sp>
      <p:sp>
        <p:nvSpPr>
          <p:cNvPr id="44"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pic>
        <p:nvPicPr>
          <p:cNvPr id="52"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53"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54" name="Title Text"/>
          <p:cNvSpPr txBox="1">
            <a:spLocks noGrp="1"/>
          </p:cNvSpPr>
          <p:nvPr>
            <p:ph type="title"/>
          </p:nvPr>
        </p:nvSpPr>
        <p:spPr>
          <a:xfrm>
            <a:off x="831850" y="1709738"/>
            <a:ext cx="10515600" cy="2852737"/>
          </a:xfrm>
          <a:prstGeom prst="rect">
            <a:avLst/>
          </a:prstGeom>
        </p:spPr>
        <p:txBody>
          <a:bodyPr lIns="45719" tIns="45719" rIns="45719" bIns="45719" anchor="b"/>
          <a:lstStyle>
            <a:lvl1pPr>
              <a:lnSpc>
                <a:spcPct val="90000"/>
              </a:lnSpc>
              <a:defRPr sz="6000" b="0">
                <a:latin typeface="+mj-lt"/>
                <a:ea typeface="+mj-ea"/>
                <a:cs typeface="+mj-cs"/>
                <a:sym typeface="Calibri"/>
              </a:defRPr>
            </a:lvl1pPr>
          </a:lstStyle>
          <a:p>
            <a:r>
              <a:t>Title Text</a:t>
            </a:r>
          </a:p>
        </p:txBody>
      </p:sp>
      <p:sp>
        <p:nvSpPr>
          <p:cNvPr id="55"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6"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pic>
        <p:nvPicPr>
          <p:cNvPr id="63"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64"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65" name="Title Text"/>
          <p:cNvSpPr txBox="1">
            <a:spLocks noGrp="1"/>
          </p:cNvSpPr>
          <p:nvPr>
            <p:ph type="title"/>
          </p:nvPr>
        </p:nvSpPr>
        <p:spPr>
          <a:xfrm>
            <a:off x="838200" y="365125"/>
            <a:ext cx="10515600" cy="1325563"/>
          </a:xfrm>
          <a:prstGeom prst="rect">
            <a:avLst/>
          </a:prstGeom>
        </p:spPr>
        <p:txBody>
          <a:bodyPr lIns="45719" tIns="45719" rIns="45719" bIns="45719"/>
          <a:lstStyle>
            <a:lvl1pPr>
              <a:lnSpc>
                <a:spcPct val="90000"/>
              </a:lnSpc>
              <a:defRPr sz="4400" b="0">
                <a:latin typeface="+mj-lt"/>
                <a:ea typeface="+mj-ea"/>
                <a:cs typeface="+mj-cs"/>
                <a:sym typeface="Calibri"/>
              </a:defRPr>
            </a:lvl1pPr>
          </a:lstStyle>
          <a:p>
            <a:r>
              <a:t>Title Text</a:t>
            </a:r>
          </a:p>
        </p:txBody>
      </p:sp>
      <p:sp>
        <p:nvSpPr>
          <p:cNvPr id="66"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pic>
        <p:nvPicPr>
          <p:cNvPr id="74"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75"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76" name="Title Text"/>
          <p:cNvSpPr txBox="1">
            <a:spLocks noGrp="1"/>
          </p:cNvSpPr>
          <p:nvPr>
            <p:ph type="title"/>
          </p:nvPr>
        </p:nvSpPr>
        <p:spPr>
          <a:xfrm>
            <a:off x="839787" y="365125"/>
            <a:ext cx="10515601" cy="1325563"/>
          </a:xfrm>
          <a:prstGeom prst="rect">
            <a:avLst/>
          </a:prstGeom>
        </p:spPr>
        <p:txBody>
          <a:bodyPr lIns="45719" tIns="45719" rIns="45719" bIns="45719"/>
          <a:lstStyle>
            <a:lvl1pPr>
              <a:lnSpc>
                <a:spcPct val="90000"/>
              </a:lnSpc>
              <a:defRPr sz="4400" b="0">
                <a:latin typeface="+mj-lt"/>
                <a:ea typeface="+mj-ea"/>
                <a:cs typeface="+mj-cs"/>
                <a:sym typeface="Calibri"/>
              </a:defRPr>
            </a:lvl1pPr>
          </a:lstStyle>
          <a:p>
            <a:r>
              <a:t>Title Text</a:t>
            </a:r>
          </a:p>
        </p:txBody>
      </p:sp>
      <p:sp>
        <p:nvSpPr>
          <p:cNvPr id="77"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78"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a:pPr>
            <a:endParaRPr/>
          </a:p>
        </p:txBody>
      </p:sp>
      <p:sp>
        <p:nvSpPr>
          <p:cNvPr id="79"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pic>
        <p:nvPicPr>
          <p:cNvPr id="86"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87"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88" name="Title Text"/>
          <p:cNvSpPr txBox="1">
            <a:spLocks noGrp="1"/>
          </p:cNvSpPr>
          <p:nvPr>
            <p:ph type="title"/>
          </p:nvPr>
        </p:nvSpPr>
        <p:spPr>
          <a:xfrm>
            <a:off x="838200" y="365125"/>
            <a:ext cx="10515600" cy="1325563"/>
          </a:xfrm>
          <a:prstGeom prst="rect">
            <a:avLst/>
          </a:prstGeom>
        </p:spPr>
        <p:txBody>
          <a:bodyPr lIns="45719" tIns="45719" rIns="45719" bIns="45719"/>
          <a:lstStyle>
            <a:lvl1pPr>
              <a:lnSpc>
                <a:spcPct val="90000"/>
              </a:lnSpc>
              <a:defRPr sz="4400" b="0">
                <a:latin typeface="+mj-lt"/>
                <a:ea typeface="+mj-ea"/>
                <a:cs typeface="+mj-cs"/>
                <a:sym typeface="Calibri"/>
              </a:defRPr>
            </a:lvl1pPr>
          </a:lstStyle>
          <a:p>
            <a:r>
              <a:t>Title Text</a:t>
            </a:r>
          </a:p>
        </p:txBody>
      </p:sp>
      <p:sp>
        <p:nvSpPr>
          <p:cNvPr id="89"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96"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97"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98"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pic>
        <p:nvPicPr>
          <p:cNvPr id="105"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106"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107" name="Title Text"/>
          <p:cNvSpPr txBox="1">
            <a:spLocks noGrp="1"/>
          </p:cNvSpPr>
          <p:nvPr>
            <p:ph type="title"/>
          </p:nvPr>
        </p:nvSpPr>
        <p:spPr>
          <a:xfrm>
            <a:off x="839787" y="457200"/>
            <a:ext cx="3932239" cy="1600200"/>
          </a:xfrm>
          <a:prstGeom prst="rect">
            <a:avLst/>
          </a:prstGeom>
        </p:spPr>
        <p:txBody>
          <a:bodyPr lIns="45719" tIns="45719" rIns="45719" bIns="45719" anchor="b"/>
          <a:lstStyle>
            <a:lvl1pPr>
              <a:lnSpc>
                <a:spcPct val="90000"/>
              </a:lnSpc>
              <a:defRPr sz="3200" b="0">
                <a:latin typeface="+mj-lt"/>
                <a:ea typeface="+mj-ea"/>
                <a:cs typeface="+mj-cs"/>
                <a:sym typeface="Calibri"/>
              </a:defRPr>
            </a:lvl1pPr>
          </a:lstStyle>
          <a:p>
            <a:r>
              <a:t>Title Text</a:t>
            </a:r>
          </a:p>
        </p:txBody>
      </p:sp>
      <p:sp>
        <p:nvSpPr>
          <p:cNvPr id="108"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109"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110"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pic>
        <p:nvPicPr>
          <p:cNvPr id="117" name="Picture 10" descr="Picture 10"/>
          <p:cNvPicPr>
            <a:picLocks noChangeAspect="1"/>
          </p:cNvPicPr>
          <p:nvPr/>
        </p:nvPicPr>
        <p:blipFill>
          <a:blip r:embed="rId2"/>
          <a:stretch>
            <a:fillRect/>
          </a:stretch>
        </p:blipFill>
        <p:spPr>
          <a:xfrm>
            <a:off x="8978988" y="-12527"/>
            <a:ext cx="3181698" cy="1142724"/>
          </a:xfrm>
          <a:prstGeom prst="rect">
            <a:avLst/>
          </a:prstGeom>
          <a:ln w="12700">
            <a:miter lim="400000"/>
          </a:ln>
        </p:spPr>
      </p:pic>
      <p:pic>
        <p:nvPicPr>
          <p:cNvPr id="118" name="Picture 8" descr="Picture 8"/>
          <p:cNvPicPr>
            <a:picLocks noChangeAspect="1"/>
          </p:cNvPicPr>
          <p:nvPr/>
        </p:nvPicPr>
        <p:blipFill>
          <a:blip r:embed="rId3"/>
          <a:stretch>
            <a:fillRect/>
          </a:stretch>
        </p:blipFill>
        <p:spPr>
          <a:xfrm>
            <a:off x="-2" y="0"/>
            <a:ext cx="12264889" cy="6858000"/>
          </a:xfrm>
          <a:prstGeom prst="rect">
            <a:avLst/>
          </a:prstGeom>
          <a:ln w="12700">
            <a:miter lim="400000"/>
          </a:ln>
        </p:spPr>
      </p:pic>
      <p:sp>
        <p:nvSpPr>
          <p:cNvPr id="119" name="Title Text"/>
          <p:cNvSpPr txBox="1">
            <a:spLocks noGrp="1"/>
          </p:cNvSpPr>
          <p:nvPr>
            <p:ph type="title"/>
          </p:nvPr>
        </p:nvSpPr>
        <p:spPr>
          <a:xfrm>
            <a:off x="839787" y="457200"/>
            <a:ext cx="3932239" cy="1600200"/>
          </a:xfrm>
          <a:prstGeom prst="rect">
            <a:avLst/>
          </a:prstGeom>
        </p:spPr>
        <p:txBody>
          <a:bodyPr lIns="45719" tIns="45719" rIns="45719" bIns="45719" anchor="b"/>
          <a:lstStyle>
            <a:lvl1pPr>
              <a:lnSpc>
                <a:spcPct val="90000"/>
              </a:lnSpc>
              <a:defRPr sz="3200" b="0">
                <a:latin typeface="+mj-lt"/>
                <a:ea typeface="+mj-ea"/>
                <a:cs typeface="+mj-cs"/>
                <a:sym typeface="Calibri"/>
              </a:defRPr>
            </a:lvl1pPr>
          </a:lstStyle>
          <a:p>
            <a:r>
              <a:t>Title Text</a:t>
            </a:r>
          </a:p>
        </p:txBody>
      </p:sp>
      <p:sp>
        <p:nvSpPr>
          <p:cNvPr id="120"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121"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122" name="Slide Number"/>
          <p:cNvSpPr txBox="1">
            <a:spLocks noGrp="1"/>
          </p:cNvSpPr>
          <p:nvPr>
            <p:ph type="sldNum" sz="quarter" idx="2"/>
          </p:nvPr>
        </p:nvSpPr>
        <p:spPr>
          <a:xfrm>
            <a:off x="11095176" y="6414760"/>
            <a:ext cx="258624" cy="248305"/>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grpSp>
        <p:nvGrpSpPr>
          <p:cNvPr id="131" name="Picture 2"/>
          <p:cNvGrpSpPr/>
          <p:nvPr/>
        </p:nvGrpSpPr>
        <p:grpSpPr>
          <a:xfrm>
            <a:off x="9525" y="0"/>
            <a:ext cx="12182475" cy="6858000"/>
            <a:chOff x="0" y="0"/>
            <a:chExt cx="12182475" cy="6858000"/>
          </a:xfrm>
        </p:grpSpPr>
        <p:sp>
          <p:nvSpPr>
            <p:cNvPr id="129" name="Rectangle"/>
            <p:cNvSpPr/>
            <p:nvPr/>
          </p:nvSpPr>
          <p:spPr>
            <a:xfrm>
              <a:off x="0" y="0"/>
              <a:ext cx="12182475" cy="6858000"/>
            </a:xfrm>
            <a:prstGeom prst="rect">
              <a:avLst/>
            </a:prstGeom>
            <a:solidFill>
              <a:srgbClr val="FFFFFF"/>
            </a:solidFill>
            <a:ln w="12700" cap="flat">
              <a:noFill/>
              <a:miter lim="400000"/>
            </a:ln>
            <a:effectLst/>
          </p:spPr>
          <p:txBody>
            <a:bodyPr wrap="square" lIns="45719" tIns="45719" rIns="45719" bIns="45719" numCol="1" anchor="ctr">
              <a:noAutofit/>
            </a:bodyPr>
            <a:lstStyle/>
            <a:p>
              <a:endParaRPr/>
            </a:p>
          </p:txBody>
        </p:sp>
        <p:pic>
          <p:nvPicPr>
            <p:cNvPr id="130" name="image5.jpeg" descr="image5.jpeg"/>
            <p:cNvPicPr>
              <a:picLocks noChangeAspect="1"/>
            </p:cNvPicPr>
            <p:nvPr/>
          </p:nvPicPr>
          <p:blipFill>
            <a:blip r:embed="rId2"/>
            <a:stretch>
              <a:fillRect/>
            </a:stretch>
          </p:blipFill>
          <p:spPr>
            <a:xfrm>
              <a:off x="0" y="0"/>
              <a:ext cx="12182475" cy="6858000"/>
            </a:xfrm>
            <a:prstGeom prst="rect">
              <a:avLst/>
            </a:prstGeom>
            <a:ln w="12700" cap="flat">
              <a:noFill/>
              <a:miter lim="400000"/>
            </a:ln>
            <a:effectLst/>
          </p:spPr>
        </p:pic>
      </p:grpSp>
      <p:pic>
        <p:nvPicPr>
          <p:cNvPr id="132" name="Picture 4" descr="Picture 4"/>
          <p:cNvPicPr>
            <a:picLocks noChangeAspect="1"/>
          </p:cNvPicPr>
          <p:nvPr/>
        </p:nvPicPr>
        <p:blipFill>
          <a:blip r:embed="rId3"/>
          <a:stretch>
            <a:fillRect/>
          </a:stretch>
        </p:blipFill>
        <p:spPr>
          <a:xfrm>
            <a:off x="9674249" y="5196935"/>
            <a:ext cx="2268182" cy="1412521"/>
          </a:xfrm>
          <a:prstGeom prst="rect">
            <a:avLst/>
          </a:prstGeom>
          <a:ln w="12700">
            <a:miter lim="400000"/>
          </a:ln>
        </p:spPr>
      </p:pic>
      <p:sp>
        <p:nvSpPr>
          <p:cNvPr id="133" name="Rectangle 1"/>
          <p:cNvSpPr/>
          <p:nvPr/>
        </p:nvSpPr>
        <p:spPr>
          <a:xfrm>
            <a:off x="11155680" y="2611120"/>
            <a:ext cx="1036321" cy="1625601"/>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34" name="Slide Number"/>
          <p:cNvSpPr txBox="1">
            <a:spLocks noGrp="1"/>
          </p:cNvSpPr>
          <p:nvPr>
            <p:ph type="sldNum" sz="quarter" idx="2"/>
          </p:nvPr>
        </p:nvSpPr>
        <p:spPr>
          <a:xfrm>
            <a:off x="5892800" y="6172200"/>
            <a:ext cx="2844800" cy="368301"/>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grpSp>
        <p:nvGrpSpPr>
          <p:cNvPr id="143" name="Picture 2"/>
          <p:cNvGrpSpPr/>
          <p:nvPr/>
        </p:nvGrpSpPr>
        <p:grpSpPr>
          <a:xfrm>
            <a:off x="9525" y="0"/>
            <a:ext cx="12182475" cy="6858000"/>
            <a:chOff x="0" y="0"/>
            <a:chExt cx="12182475" cy="6858000"/>
          </a:xfrm>
        </p:grpSpPr>
        <p:sp>
          <p:nvSpPr>
            <p:cNvPr id="141" name="Rectangle"/>
            <p:cNvSpPr/>
            <p:nvPr/>
          </p:nvSpPr>
          <p:spPr>
            <a:xfrm>
              <a:off x="0" y="0"/>
              <a:ext cx="12182475" cy="6858000"/>
            </a:xfrm>
            <a:prstGeom prst="rect">
              <a:avLst/>
            </a:prstGeom>
            <a:solidFill>
              <a:srgbClr val="FFFFFF"/>
            </a:solidFill>
            <a:ln w="12700" cap="flat">
              <a:noFill/>
              <a:miter lim="400000"/>
            </a:ln>
            <a:effectLst/>
          </p:spPr>
          <p:txBody>
            <a:bodyPr wrap="square" lIns="45719" tIns="45719" rIns="45719" bIns="45719" numCol="1" anchor="ctr">
              <a:noAutofit/>
            </a:bodyPr>
            <a:lstStyle/>
            <a:p>
              <a:endParaRPr/>
            </a:p>
          </p:txBody>
        </p:sp>
        <p:pic>
          <p:nvPicPr>
            <p:cNvPr id="142" name="image5.jpeg" descr="image5.jpeg"/>
            <p:cNvPicPr>
              <a:picLocks noChangeAspect="1"/>
            </p:cNvPicPr>
            <p:nvPr/>
          </p:nvPicPr>
          <p:blipFill>
            <a:blip r:embed="rId2"/>
            <a:stretch>
              <a:fillRect/>
            </a:stretch>
          </p:blipFill>
          <p:spPr>
            <a:xfrm>
              <a:off x="0" y="0"/>
              <a:ext cx="12182475" cy="6858000"/>
            </a:xfrm>
            <a:prstGeom prst="rect">
              <a:avLst/>
            </a:prstGeom>
            <a:ln w="12700" cap="flat">
              <a:noFill/>
              <a:miter lim="400000"/>
            </a:ln>
            <a:effectLst/>
          </p:spPr>
        </p:pic>
      </p:grpSp>
      <p:pic>
        <p:nvPicPr>
          <p:cNvPr id="144" name="Picture 4" descr="Picture 4"/>
          <p:cNvPicPr>
            <a:picLocks noChangeAspect="1"/>
          </p:cNvPicPr>
          <p:nvPr/>
        </p:nvPicPr>
        <p:blipFill>
          <a:blip r:embed="rId3"/>
          <a:stretch>
            <a:fillRect/>
          </a:stretch>
        </p:blipFill>
        <p:spPr>
          <a:xfrm>
            <a:off x="9674249" y="5196935"/>
            <a:ext cx="2268182" cy="1412521"/>
          </a:xfrm>
          <a:prstGeom prst="rect">
            <a:avLst/>
          </a:prstGeom>
          <a:ln w="12700">
            <a:miter lim="400000"/>
          </a:ln>
        </p:spPr>
      </p:pic>
      <p:sp>
        <p:nvSpPr>
          <p:cNvPr id="145" name="Rectangle 1"/>
          <p:cNvSpPr/>
          <p:nvPr/>
        </p:nvSpPr>
        <p:spPr>
          <a:xfrm>
            <a:off x="11155680" y="2611120"/>
            <a:ext cx="1036321" cy="1625601"/>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46" name="CLICK TO EDIT MASTER TITLE STYLE"/>
          <p:cNvSpPr txBox="1">
            <a:spLocks noGrp="1"/>
          </p:cNvSpPr>
          <p:nvPr>
            <p:ph type="title" hasCustomPrompt="1"/>
          </p:nvPr>
        </p:nvSpPr>
        <p:spPr>
          <a:xfrm>
            <a:off x="411636" y="584521"/>
            <a:ext cx="10607463" cy="3732835"/>
          </a:xfrm>
          <a:prstGeom prst="rect">
            <a:avLst/>
          </a:prstGeom>
        </p:spPr>
        <p:txBody>
          <a:bodyPr anchor="b"/>
          <a:lstStyle>
            <a:lvl1pPr>
              <a:lnSpc>
                <a:spcPts val="7000"/>
              </a:lnSpc>
              <a:defRPr sz="8000"/>
            </a:lvl1pPr>
          </a:lstStyle>
          <a:p>
            <a:r>
              <a:t>CLICK TO EDIT MASTER TITLE STYLE</a:t>
            </a:r>
          </a:p>
        </p:txBody>
      </p:sp>
      <p:sp>
        <p:nvSpPr>
          <p:cNvPr id="147" name="Slide Number"/>
          <p:cNvSpPr txBox="1">
            <a:spLocks noGrp="1"/>
          </p:cNvSpPr>
          <p:nvPr>
            <p:ph type="sldNum" sz="quarter" idx="2"/>
          </p:nvPr>
        </p:nvSpPr>
        <p:spPr>
          <a:xfrm>
            <a:off x="5892800" y="6172200"/>
            <a:ext cx="2844800" cy="368301"/>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pic>
        <p:nvPicPr>
          <p:cNvPr id="154" name="Picture 12" descr="Picture 12"/>
          <p:cNvPicPr>
            <a:picLocks noChangeAspect="1"/>
          </p:cNvPicPr>
          <p:nvPr/>
        </p:nvPicPr>
        <p:blipFill>
          <a:blip r:embed="rId2"/>
          <a:stretch>
            <a:fillRect/>
          </a:stretch>
        </p:blipFill>
        <p:spPr>
          <a:xfrm>
            <a:off x="4762" y="0"/>
            <a:ext cx="12182476" cy="6858000"/>
          </a:xfrm>
          <a:prstGeom prst="rect">
            <a:avLst/>
          </a:prstGeom>
          <a:ln w="12700">
            <a:miter lim="400000"/>
          </a:ln>
        </p:spPr>
      </p:pic>
      <p:pic>
        <p:nvPicPr>
          <p:cNvPr id="155" name="Picture 7" descr="Picture 7"/>
          <p:cNvPicPr>
            <a:picLocks noChangeAspect="1"/>
          </p:cNvPicPr>
          <p:nvPr/>
        </p:nvPicPr>
        <p:blipFill>
          <a:blip r:embed="rId3"/>
          <a:stretch>
            <a:fillRect/>
          </a:stretch>
        </p:blipFill>
        <p:spPr>
          <a:xfrm>
            <a:off x="8978988" y="-12527"/>
            <a:ext cx="3181698" cy="1142724"/>
          </a:xfrm>
          <a:prstGeom prst="rect">
            <a:avLst/>
          </a:prstGeom>
          <a:ln w="12700">
            <a:miter lim="400000"/>
          </a:ln>
        </p:spPr>
      </p:pic>
      <p:pic>
        <p:nvPicPr>
          <p:cNvPr id="156" name="Picture 8" descr="Picture 8"/>
          <p:cNvPicPr>
            <a:picLocks noChangeAspect="1"/>
          </p:cNvPicPr>
          <p:nvPr/>
        </p:nvPicPr>
        <p:blipFill>
          <a:blip r:embed="rId4"/>
          <a:stretch>
            <a:fillRect/>
          </a:stretch>
        </p:blipFill>
        <p:spPr>
          <a:xfrm>
            <a:off x="9674249" y="5209368"/>
            <a:ext cx="2462264" cy="1506393"/>
          </a:xfrm>
          <a:prstGeom prst="rect">
            <a:avLst/>
          </a:prstGeom>
          <a:ln w="12700">
            <a:miter lim="400000"/>
          </a:ln>
        </p:spPr>
      </p:pic>
      <p:sp>
        <p:nvSpPr>
          <p:cNvPr id="157" name="CLICK TO EDIT MASTER TITLE STYLE"/>
          <p:cNvSpPr txBox="1">
            <a:spLocks noGrp="1"/>
          </p:cNvSpPr>
          <p:nvPr>
            <p:ph type="title" hasCustomPrompt="1"/>
          </p:nvPr>
        </p:nvSpPr>
        <p:spPr>
          <a:xfrm>
            <a:off x="411636" y="584521"/>
            <a:ext cx="10607463" cy="3732835"/>
          </a:xfrm>
          <a:prstGeom prst="rect">
            <a:avLst/>
          </a:prstGeom>
        </p:spPr>
        <p:txBody>
          <a:bodyPr anchor="b"/>
          <a:lstStyle>
            <a:lvl1pPr>
              <a:lnSpc>
                <a:spcPts val="7000"/>
              </a:lnSpc>
              <a:defRPr sz="8000"/>
            </a:lvl1pPr>
          </a:lstStyle>
          <a:p>
            <a:r>
              <a:t>CLICK TO EDIT MASTER TITLE STYLE</a:t>
            </a:r>
          </a:p>
        </p:txBody>
      </p:sp>
      <p:sp>
        <p:nvSpPr>
          <p:cNvPr id="158" name="Slide Number"/>
          <p:cNvSpPr txBox="1">
            <a:spLocks noGrp="1"/>
          </p:cNvSpPr>
          <p:nvPr>
            <p:ph type="sldNum" sz="quarter" idx="2"/>
          </p:nvPr>
        </p:nvSpPr>
        <p:spPr>
          <a:xfrm>
            <a:off x="5892800" y="6172200"/>
            <a:ext cx="2844800" cy="368301"/>
          </a:xfrm>
          <a:prstGeom prst="rect">
            <a:avLst/>
          </a:prstGeom>
        </p:spPr>
        <p:txBody>
          <a:bodyPr lIns="45719" tIns="45719" rIns="45719" bIns="45719"/>
          <a:lstStyle>
            <a:lvl1pPr algn="r">
              <a:defRPr sz="1200" b="0">
                <a:solidFill>
                  <a:srgbClr val="888888"/>
                </a:solidFill>
                <a:latin typeface="+mj-lt"/>
                <a:ea typeface="+mj-ea"/>
                <a:cs typeface="+mj-cs"/>
                <a:sym typeface="Calibri"/>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94CBC117-2E7D-1B4C-920A-D54FF77FDEA6}"/>
              </a:ext>
            </a:extLst>
          </p:cNvPr>
          <p:cNvSpPr>
            <a:spLocks noGrp="1"/>
          </p:cNvSpPr>
          <p:nvPr>
            <p:ph type="title" hasCustomPrompt="1"/>
          </p:nvPr>
        </p:nvSpPr>
        <p:spPr>
          <a:xfrm>
            <a:off x="932180" y="507682"/>
            <a:ext cx="10327640" cy="1575435"/>
          </a:xfrm>
          <a:prstGeom prst="rect">
            <a:avLst/>
          </a:prstGeom>
        </p:spPr>
        <p:txBody>
          <a:bodyPr lIns="0" tIns="0" rIns="0" bIns="0">
            <a:normAutofit/>
          </a:bodyPr>
          <a:lstStyle>
            <a:lvl1pPr>
              <a:lnSpc>
                <a:spcPct val="70000"/>
              </a:lnSpc>
              <a:defRPr sz="4000" b="1" i="0">
                <a:latin typeface="Arial Nova Cond" panose="020B0506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1608146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BB5707A7-62C4-3B4D-BD52-8B1391CC4B68}"/>
              </a:ext>
            </a:extLst>
          </p:cNvPr>
          <p:cNvSpPr>
            <a:spLocks noGrp="1"/>
          </p:cNvSpPr>
          <p:nvPr>
            <p:ph type="title" hasCustomPrompt="1"/>
          </p:nvPr>
        </p:nvSpPr>
        <p:spPr>
          <a:xfrm>
            <a:off x="834969" y="518075"/>
            <a:ext cx="10207105" cy="1575435"/>
          </a:xfrm>
        </p:spPr>
        <p:txBody>
          <a:bodyPr lIns="0" tIns="0" rIns="0" bIns="0">
            <a:normAutofit/>
          </a:bodyPr>
          <a:lstStyle>
            <a:lvl1pPr>
              <a:lnSpc>
                <a:spcPct val="70000"/>
              </a:lnSpc>
              <a:defRPr sz="4000" b="1" i="0">
                <a:latin typeface="Arial Nova Cond" panose="020B0506020202020204" pitchFamily="34" charset="0"/>
              </a:defRPr>
            </a:lvl1pPr>
          </a:lstStyle>
          <a:p>
            <a:r>
              <a:rPr lang="en-GB" dirty="0"/>
              <a:t>CLICK TO EDIT MASTER</a:t>
            </a:r>
            <a:br>
              <a:rPr lang="en-GB" dirty="0"/>
            </a:br>
            <a:r>
              <a:rPr lang="en-GB" dirty="0"/>
              <a:t>TITLE STYLE</a:t>
            </a:r>
            <a:endParaRPr lang="en-US" dirty="0"/>
          </a:p>
        </p:txBody>
      </p:sp>
    </p:spTree>
    <p:extLst>
      <p:ext uri="{BB962C8B-B14F-4D97-AF65-F5344CB8AC3E}">
        <p14:creationId xmlns:p14="http://schemas.microsoft.com/office/powerpoint/2010/main" val="2281807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7" descr="Picture 7"/>
          <p:cNvPicPr>
            <a:picLocks noChangeAspect="1"/>
          </p:cNvPicPr>
          <p:nvPr/>
        </p:nvPicPr>
        <p:blipFill>
          <a:blip r:embed="rId16"/>
          <a:stretch>
            <a:fillRect/>
          </a:stretch>
        </p:blipFill>
        <p:spPr>
          <a:xfrm>
            <a:off x="0" y="0"/>
            <a:ext cx="12192000" cy="6858000"/>
          </a:xfrm>
          <a:prstGeom prst="rect">
            <a:avLst/>
          </a:prstGeom>
          <a:ln w="12700">
            <a:miter lim="400000"/>
          </a:ln>
        </p:spPr>
      </p:pic>
      <p:sp>
        <p:nvSpPr>
          <p:cNvPr id="3" name="Slide Number"/>
          <p:cNvSpPr txBox="1">
            <a:spLocks noGrp="1"/>
          </p:cNvSpPr>
          <p:nvPr>
            <p:ph type="sldNum" sz="quarter" idx="2"/>
          </p:nvPr>
        </p:nvSpPr>
        <p:spPr>
          <a:xfrm>
            <a:off x="304056" y="6380769"/>
            <a:ext cx="210469" cy="215901"/>
          </a:xfrm>
          <a:prstGeom prst="rect">
            <a:avLst/>
          </a:prstGeom>
          <a:ln w="12700">
            <a:miter lim="400000"/>
          </a:ln>
        </p:spPr>
        <p:txBody>
          <a:bodyPr wrap="none" lIns="0" tIns="0" rIns="0" bIns="0" anchor="ctr">
            <a:spAutoFit/>
          </a:bodyPr>
          <a:lstStyle>
            <a:lvl1pPr>
              <a:defRPr sz="1400" b="1">
                <a:latin typeface="Arial Nova"/>
                <a:ea typeface="Arial Nova"/>
                <a:cs typeface="Arial Nova"/>
                <a:sym typeface="Arial Nova"/>
              </a:defRPr>
            </a:lvl1pPr>
          </a:lstStyle>
          <a:p>
            <a:fld id="{86CB4B4D-7CA3-9044-876B-883B54F8677D}" type="slidenum">
              <a:t>‹#›</a:t>
            </a:fld>
            <a:endParaRPr/>
          </a:p>
        </p:txBody>
      </p:sp>
      <p:sp>
        <p:nvSpPr>
          <p:cNvPr id="4" name="TextBox 12"/>
          <p:cNvSpPr txBox="1"/>
          <p:nvPr/>
        </p:nvSpPr>
        <p:spPr>
          <a:xfrm>
            <a:off x="868836" y="6395105"/>
            <a:ext cx="3229338" cy="215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400" b="1">
                <a:latin typeface="Arial Nova Cond"/>
                <a:ea typeface="Arial Nova Cond"/>
                <a:cs typeface="Arial Nova Cond"/>
                <a:sym typeface="Arial Nova Cond"/>
              </a:defRPr>
            </a:lvl1pPr>
          </a:lstStyle>
          <a:p>
            <a:r>
              <a:t>BIRMINGHAM2022.COM/POWER</a:t>
            </a:r>
          </a:p>
        </p:txBody>
      </p:sp>
      <p:sp>
        <p:nvSpPr>
          <p:cNvPr id="5" name="CLICK TO EDIT MASTERTITLE STYLE"/>
          <p:cNvSpPr txBox="1">
            <a:spLocks noGrp="1"/>
          </p:cNvSpPr>
          <p:nvPr>
            <p:ph type="title" hasCustomPrompt="1"/>
          </p:nvPr>
        </p:nvSpPr>
        <p:spPr>
          <a:xfrm>
            <a:off x="932180" y="507681"/>
            <a:ext cx="10327641" cy="1575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normAutofit/>
          </a:bodyPr>
          <a:lstStyle/>
          <a:p>
            <a:r>
              <a:t>CLICK TO EDIT MASTERTITLE STYLE</a:t>
            </a:r>
          </a:p>
        </p:txBody>
      </p:sp>
      <p:sp>
        <p:nvSpPr>
          <p:cNvPr id="6" name="Body Level One…"/>
          <p:cNvSpPr txBox="1">
            <a:spLocks noGrp="1"/>
          </p:cNvSpPr>
          <p:nvPr>
            <p:ph type="body" idx="1"/>
          </p:nvPr>
        </p:nvSpPr>
        <p:spPr>
          <a:xfrm>
            <a:off x="609600" y="1600200"/>
            <a:ext cx="10972800" cy="45259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1pPr>
      <a:lvl2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2pPr>
      <a:lvl3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3pPr>
      <a:lvl4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4pPr>
      <a:lvl5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5pPr>
      <a:lvl6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6pPr>
      <a:lvl7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7pPr>
      <a:lvl8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8pPr>
      <a:lvl9pPr marL="0" marR="0" indent="0" algn="l" defTabSz="914400" rtl="0" latinLnBrk="0">
        <a:lnSpc>
          <a:spcPct val="70000"/>
        </a:lnSpc>
        <a:spcBef>
          <a:spcPts val="0"/>
        </a:spcBef>
        <a:spcAft>
          <a:spcPts val="0"/>
        </a:spcAft>
        <a:buClrTx/>
        <a:buSzTx/>
        <a:buFontTx/>
        <a:buNone/>
        <a:tabLst/>
        <a:defRPr sz="4000" b="1" i="0" u="none" strike="noStrike" cap="none" spc="0" baseline="0">
          <a:solidFill>
            <a:srgbClr val="000000"/>
          </a:solidFill>
          <a:uFillTx/>
          <a:latin typeface="Arial Nova Cond"/>
          <a:ea typeface="Arial Nova Cond"/>
          <a:cs typeface="Arial Nova Cond"/>
          <a:sym typeface="Arial Nova Cond"/>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1pPr>
      <a:lvl2pPr marL="0" marR="0" indent="4572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2pPr>
      <a:lvl3pPr marL="0" marR="0" indent="9144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3pPr>
      <a:lvl4pPr marL="0" marR="0" indent="13716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4pPr>
      <a:lvl5pPr marL="0" marR="0" indent="18288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5pPr>
      <a:lvl6pPr marL="0" marR="0" indent="22860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6pPr>
      <a:lvl7pPr marL="0" marR="0" indent="27432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7pPr>
      <a:lvl8pPr marL="0" marR="0" indent="32004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8pPr>
      <a:lvl9pPr marL="0" marR="0" indent="3657600" algn="l" defTabSz="914400" rtl="0" latinLnBrk="0">
        <a:lnSpc>
          <a:spcPct val="100000"/>
        </a:lnSpc>
        <a:spcBef>
          <a:spcPts val="0"/>
        </a:spcBef>
        <a:spcAft>
          <a:spcPts val="0"/>
        </a:spcAft>
        <a:buClrTx/>
        <a:buSzTx/>
        <a:buFontTx/>
        <a:buNone/>
        <a:tabLst/>
        <a:defRPr sz="1400" b="1" i="0" u="none" strike="noStrike" cap="none" spc="0" baseline="0">
          <a:solidFill>
            <a:schemeClr val="tx1"/>
          </a:solidFill>
          <a:uFillTx/>
          <a:latin typeface="+mn-lt"/>
          <a:ea typeface="+mn-ea"/>
          <a:cs typeface="+mn-cs"/>
          <a:sym typeface="Arial Nova"/>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5ABAA7-84E1-5346-A4BC-3AB582D28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GB"/>
              <a:t>WWW.BIRMINGHAM2022.COM</a:t>
            </a:r>
            <a:endParaRPr lang="en-US"/>
          </a:p>
        </p:txBody>
      </p:sp>
      <p:sp>
        <p:nvSpPr>
          <p:cNvPr id="5" name="Footer Placeholder 4">
            <a:extLst>
              <a:ext uri="{FF2B5EF4-FFF2-40B4-BE49-F238E27FC236}">
                <a16:creationId xmlns:a16="http://schemas.microsoft.com/office/drawing/2014/main" id="{F82DA9E6-7B90-C941-B024-FE13162D3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WWW.BIRMINGHAM2022.COM</a:t>
            </a:r>
          </a:p>
          <a:p>
            <a:r>
              <a:rPr lang="en-US"/>
              <a:t>
WWW.BIRMINGHAM2022.COM</a:t>
            </a:r>
          </a:p>
        </p:txBody>
      </p:sp>
      <p:sp>
        <p:nvSpPr>
          <p:cNvPr id="6" name="Slide Number Placeholder 5">
            <a:extLst>
              <a:ext uri="{FF2B5EF4-FFF2-40B4-BE49-F238E27FC236}">
                <a16:creationId xmlns:a16="http://schemas.microsoft.com/office/drawing/2014/main" id="{8991D7F4-AF30-A241-AFB4-79402262D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C3BFFC-9E14-F246-BEA8-BEAEFAAC7F69}" type="slidenum">
              <a:rPr lang="en-US" smtClean="0"/>
              <a:t>‹#›</a:t>
            </a:fld>
            <a:endParaRPr lang="en-US"/>
          </a:p>
        </p:txBody>
      </p:sp>
      <p:pic>
        <p:nvPicPr>
          <p:cNvPr id="8" name="Picture 7">
            <a:extLst>
              <a:ext uri="{FF2B5EF4-FFF2-40B4-BE49-F238E27FC236}">
                <a16:creationId xmlns:a16="http://schemas.microsoft.com/office/drawing/2014/main" id="{A8A53E6E-8390-3245-A248-AA4B06CBF20D}"/>
              </a:ext>
            </a:extLst>
          </p:cNvPr>
          <p:cNvPicPr>
            <a:picLocks noChangeAspect="1"/>
          </p:cNvPicPr>
          <p:nvPr userDrawn="1"/>
        </p:nvPicPr>
        <p:blipFill>
          <a:blip r:embed="rId3"/>
          <a:srcRect/>
          <a:stretch/>
        </p:blipFill>
        <p:spPr>
          <a:xfrm>
            <a:off x="0" y="0"/>
            <a:ext cx="12192000" cy="6858000"/>
          </a:xfrm>
          <a:prstGeom prst="rect">
            <a:avLst/>
          </a:prstGeom>
        </p:spPr>
      </p:pic>
      <p:sp>
        <p:nvSpPr>
          <p:cNvPr id="10" name="Slide Number Placeholder 5">
            <a:extLst>
              <a:ext uri="{FF2B5EF4-FFF2-40B4-BE49-F238E27FC236}">
                <a16:creationId xmlns:a16="http://schemas.microsoft.com/office/drawing/2014/main" id="{DCF3990B-9572-E243-B16D-0A9BE593647D}"/>
              </a:ext>
            </a:extLst>
          </p:cNvPr>
          <p:cNvSpPr txBox="1">
            <a:spLocks/>
          </p:cNvSpPr>
          <p:nvPr userDrawn="1"/>
        </p:nvSpPr>
        <p:spPr>
          <a:xfrm>
            <a:off x="304057" y="6349167"/>
            <a:ext cx="536490" cy="279104"/>
          </a:xfrm>
          <a:prstGeom prst="rect">
            <a:avLst/>
          </a:prstGeom>
        </p:spPr>
        <p:txBody>
          <a:bodyPr lIns="0" tIns="0" rIns="0" bIns="0" anchor="ct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sz="1400" smtClean="0"/>
              <a:pPr/>
              <a:t>‹#›</a:t>
            </a:fld>
            <a:endParaRPr lang="en-US" sz="1400" dirty="0"/>
          </a:p>
        </p:txBody>
      </p:sp>
      <p:sp>
        <p:nvSpPr>
          <p:cNvPr id="13" name="TextBox 12">
            <a:extLst>
              <a:ext uri="{FF2B5EF4-FFF2-40B4-BE49-F238E27FC236}">
                <a16:creationId xmlns:a16="http://schemas.microsoft.com/office/drawing/2014/main" id="{392E224C-348A-1A46-AC04-55875D2C06E7}"/>
              </a:ext>
            </a:extLst>
          </p:cNvPr>
          <p:cNvSpPr txBox="1"/>
          <p:nvPr userDrawn="1"/>
        </p:nvSpPr>
        <p:spPr>
          <a:xfrm>
            <a:off x="868837" y="6395333"/>
            <a:ext cx="3229336" cy="215444"/>
          </a:xfrm>
          <a:prstGeom prst="rect">
            <a:avLst/>
          </a:prstGeom>
          <a:noFill/>
        </p:spPr>
        <p:txBody>
          <a:bodyPr wrap="square" lIns="0" tIns="0" rIns="0" bIns="0" rtlCol="0" anchor="ctr">
            <a:spAutoFit/>
          </a:bodyPr>
          <a:lstStyle/>
          <a:p>
            <a:r>
              <a:rPr lang="en-US" sz="1400" b="1" i="0" dirty="0">
                <a:latin typeface="Arial Nova Cond" panose="020B0506020202020204" pitchFamily="34" charset="0"/>
              </a:rPr>
              <a:t>BIRMINGHAM2022.COM/POWER</a:t>
            </a:r>
          </a:p>
        </p:txBody>
      </p:sp>
    </p:spTree>
    <p:extLst>
      <p:ext uri="{BB962C8B-B14F-4D97-AF65-F5344CB8AC3E}">
        <p14:creationId xmlns:p14="http://schemas.microsoft.com/office/powerpoint/2010/main" val="2055348554"/>
      </p:ext>
    </p:extLst>
  </p:cSld>
  <p:clrMap bg1="lt1" tx1="dk1" bg2="lt2" tx2="dk2" accent1="accent1" accent2="accent2" accent3="accent3" accent4="accent4" accent5="accent5" accent6="accent6" hlink="hlink" folHlink="folHlink"/>
  <p:sldLayoutIdLst>
    <p:sldLayoutId id="214748366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087D8-EFCA-7C48-83EF-896A766A1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5B2990-4E35-B344-B9A6-A042D1CEA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8">
            <a:extLst>
              <a:ext uri="{FF2B5EF4-FFF2-40B4-BE49-F238E27FC236}">
                <a16:creationId xmlns:a16="http://schemas.microsoft.com/office/drawing/2014/main" id="{002C2223-6388-064E-83FA-9CD3E2220699}"/>
              </a:ext>
            </a:extLst>
          </p:cNvPr>
          <p:cNvPicPr>
            <a:picLocks noChangeAspect="1"/>
          </p:cNvPicPr>
          <p:nvPr userDrawn="1"/>
        </p:nvPicPr>
        <p:blipFill>
          <a:blip r:embed="rId3"/>
          <a:src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31CD828F-906E-D848-9559-77F50A7B947C}"/>
              </a:ext>
            </a:extLst>
          </p:cNvPr>
          <p:cNvSpPr txBox="1">
            <a:spLocks/>
          </p:cNvSpPr>
          <p:nvPr userDrawn="1"/>
        </p:nvSpPr>
        <p:spPr>
          <a:xfrm>
            <a:off x="304057" y="6349167"/>
            <a:ext cx="536490" cy="279104"/>
          </a:xfrm>
          <a:prstGeom prst="rect">
            <a:avLst/>
          </a:prstGeom>
        </p:spPr>
        <p:txBody>
          <a:bodyPr lIns="0" tIns="0" rIns="0" bIns="0" anchor="ctr"/>
          <a:lstStyle>
            <a:defPPr>
              <a:defRPr lang="en-US"/>
            </a:defPPr>
            <a:lvl1pPr marL="0" algn="l" defTabSz="914400" rtl="0" eaLnBrk="1" latinLnBrk="0" hangingPunct="1">
              <a:defRPr sz="1800" b="1" i="0" kern="1200">
                <a:solidFill>
                  <a:schemeClr val="tx1"/>
                </a:solidFill>
                <a:latin typeface="Arial Nova" panose="020B05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3C3BFFC-9E14-F246-BEA8-BEAEFAAC7F69}" type="slidenum">
              <a:rPr lang="en-US" sz="1400" smtClean="0"/>
              <a:pPr/>
              <a:t>‹#›</a:t>
            </a:fld>
            <a:endParaRPr lang="en-US" sz="1400" dirty="0"/>
          </a:p>
        </p:txBody>
      </p:sp>
      <p:sp>
        <p:nvSpPr>
          <p:cNvPr id="8" name="TextBox 7">
            <a:extLst>
              <a:ext uri="{FF2B5EF4-FFF2-40B4-BE49-F238E27FC236}">
                <a16:creationId xmlns:a16="http://schemas.microsoft.com/office/drawing/2014/main" id="{D6B83776-6834-7E4E-80D4-187A9BA26AB0}"/>
              </a:ext>
            </a:extLst>
          </p:cNvPr>
          <p:cNvSpPr txBox="1"/>
          <p:nvPr userDrawn="1"/>
        </p:nvSpPr>
        <p:spPr>
          <a:xfrm>
            <a:off x="868837" y="6395333"/>
            <a:ext cx="3229336" cy="215444"/>
          </a:xfrm>
          <a:prstGeom prst="rect">
            <a:avLst/>
          </a:prstGeom>
          <a:noFill/>
        </p:spPr>
        <p:txBody>
          <a:bodyPr wrap="square" lIns="0" tIns="0" rIns="0" bIns="0" rtlCol="0" anchor="ctr">
            <a:spAutoFit/>
          </a:bodyPr>
          <a:lstStyle/>
          <a:p>
            <a:r>
              <a:rPr lang="en-US" sz="1400" b="1" i="0" dirty="0">
                <a:latin typeface="Arial Nova Cond" panose="020B0506020202020204" pitchFamily="34" charset="0"/>
              </a:rPr>
              <a:t>BIRMINGHAM2022.COM/POWER</a:t>
            </a:r>
          </a:p>
        </p:txBody>
      </p:sp>
    </p:spTree>
    <p:extLst>
      <p:ext uri="{BB962C8B-B14F-4D97-AF65-F5344CB8AC3E}">
        <p14:creationId xmlns:p14="http://schemas.microsoft.com/office/powerpoint/2010/main" val="2904601883"/>
      </p:ext>
    </p:extLst>
  </p:cSld>
  <p:clrMap bg1="lt1" tx1="dk1" bg2="lt2" tx2="dk2" accent1="accent1" accent2="accent2" accent3="accent3" accent4="accent4" accent5="accent5" accent6="accent6" hlink="hlink" folHlink="folHlink"/>
  <p:sldLayoutIdLst>
    <p:sldLayoutId id="2147483666"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3.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3.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image" Target="../media/image14.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2.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Title 1"/>
          <p:cNvSpPr txBox="1">
            <a:spLocks noGrp="1"/>
          </p:cNvSpPr>
          <p:nvPr>
            <p:ph type="title" idx="4294967295"/>
          </p:nvPr>
        </p:nvSpPr>
        <p:spPr>
          <a:xfrm>
            <a:off x="403038" y="5165240"/>
            <a:ext cx="10515601" cy="1325564"/>
          </a:xfrm>
          <a:prstGeom prst="rect">
            <a:avLst/>
          </a:prstGeom>
        </p:spPr>
        <p:txBody>
          <a:bodyPr lIns="45719" tIns="45719" rIns="45719" bIns="45719"/>
          <a:lstStyle>
            <a:lvl1pPr>
              <a:lnSpc>
                <a:spcPct val="90000"/>
              </a:lnSpc>
              <a:defRPr sz="3200"/>
            </a:lvl1pPr>
          </a:lstStyle>
          <a:p>
            <a:r>
              <a:t>WORKSHOPS</a:t>
            </a:r>
          </a:p>
        </p:txBody>
      </p:sp>
      <p:pic>
        <p:nvPicPr>
          <p:cNvPr id="176" name="Picture 3" descr="Picture 3"/>
          <p:cNvPicPr>
            <a:picLocks noChangeAspect="1"/>
          </p:cNvPicPr>
          <p:nvPr/>
        </p:nvPicPr>
        <p:blipFill>
          <a:blip r:embed="rId3"/>
          <a:stretch>
            <a:fillRect/>
          </a:stretch>
        </p:blipFill>
        <p:spPr>
          <a:xfrm>
            <a:off x="476688" y="0"/>
            <a:ext cx="4284861" cy="5380383"/>
          </a:xfrm>
          <a:prstGeom prst="rect">
            <a:avLst/>
          </a:prstGeom>
          <a:ln w="12700">
            <a:miter lim="400000"/>
          </a:ln>
        </p:spPr>
      </p:pic>
      <p:pic>
        <p:nvPicPr>
          <p:cNvPr id="177" name="Picture 4" descr="Picture 4"/>
          <p:cNvPicPr>
            <a:picLocks noChangeAspect="1"/>
          </p:cNvPicPr>
          <p:nvPr/>
        </p:nvPicPr>
        <p:blipFill>
          <a:blip r:embed="rId4"/>
          <a:stretch>
            <a:fillRect/>
          </a:stretch>
        </p:blipFill>
        <p:spPr>
          <a:xfrm>
            <a:off x="8978988" y="-12527"/>
            <a:ext cx="3181698" cy="1142724"/>
          </a:xfrm>
          <a:prstGeom prst="rect">
            <a:avLst/>
          </a:prstGeom>
          <a:ln w="12700">
            <a:miter lim="400000"/>
          </a:ln>
        </p:spPr>
      </p:pic>
      <p:pic>
        <p:nvPicPr>
          <p:cNvPr id="178" name="Picture 5" descr="Picture 5"/>
          <p:cNvPicPr>
            <a:picLocks noChangeAspect="1"/>
          </p:cNvPicPr>
          <p:nvPr/>
        </p:nvPicPr>
        <p:blipFill>
          <a:blip r:embed="rId5"/>
          <a:stretch>
            <a:fillRect/>
          </a:stretch>
        </p:blipFill>
        <p:spPr>
          <a:xfrm rot="275129">
            <a:off x="413392" y="5965342"/>
            <a:ext cx="2305818" cy="467396"/>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7"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a:t>
            </a:fld>
            <a:endParaRPr/>
          </a:p>
        </p:txBody>
      </p:sp>
      <p:sp>
        <p:nvSpPr>
          <p:cNvPr id="168" name="Content Placeholder 2"/>
          <p:cNvSpPr txBox="1"/>
          <p:nvPr/>
        </p:nvSpPr>
        <p:spPr>
          <a:xfrm>
            <a:off x="932179" y="1019175"/>
            <a:ext cx="10193022" cy="47146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spcBef>
                <a:spcPts val="1000"/>
              </a:spcBef>
              <a:defRPr sz="2600" b="1">
                <a:latin typeface="Arial Nova Cond"/>
                <a:ea typeface="Arial Nova Cond"/>
                <a:cs typeface="Arial Nova Cond"/>
                <a:sym typeface="Arial Nova Cond"/>
              </a:defRPr>
            </a:pPr>
            <a:r>
              <a:rPr dirty="0"/>
              <a:t>TEACHER NOTES</a:t>
            </a:r>
            <a:endParaRPr lang="en-GB" dirty="0"/>
          </a:p>
          <a:p>
            <a:pPr>
              <a:spcBef>
                <a:spcPts val="1000"/>
              </a:spcBef>
              <a:defRPr sz="2600" b="1">
                <a:latin typeface="Arial Nova Cond"/>
                <a:ea typeface="Arial Nova Cond"/>
                <a:cs typeface="Arial Nova Cond"/>
                <a:sym typeface="Arial Nova Cond"/>
              </a:defRPr>
            </a:pPr>
            <a:r>
              <a:rPr dirty="0"/>
              <a:t>  </a:t>
            </a:r>
            <a:endParaRPr dirty="0">
              <a:latin typeface="Arial Nova"/>
              <a:ea typeface="Arial Nova"/>
              <a:cs typeface="Arial Nova"/>
              <a:sym typeface="Arial Nova"/>
            </a:endParaRPr>
          </a:p>
          <a:p>
            <a:pPr>
              <a:lnSpc>
                <a:spcPct val="90000"/>
              </a:lnSpc>
              <a:defRPr b="1">
                <a:latin typeface="Arial Nova Cond"/>
                <a:ea typeface="Arial Nova Cond"/>
                <a:cs typeface="Arial Nova Cond"/>
                <a:sym typeface="Arial Nova Cond"/>
              </a:defRPr>
            </a:pPr>
            <a:r>
              <a:rPr dirty="0"/>
              <a:t>Audience:</a:t>
            </a:r>
            <a:r>
              <a:rPr b="0" dirty="0"/>
              <a:t> Key Stage 2 pupils (aged 7–11)</a:t>
            </a:r>
          </a:p>
          <a:p>
            <a:pPr>
              <a:lnSpc>
                <a:spcPct val="90000"/>
              </a:lnSpc>
              <a:spcBef>
                <a:spcPts val="700"/>
              </a:spcBef>
              <a:defRPr b="1">
                <a:latin typeface="Arial Nova Cond"/>
                <a:ea typeface="Arial Nova Cond"/>
                <a:cs typeface="Arial Nova Cond"/>
                <a:sym typeface="Arial Nova Cond"/>
              </a:defRPr>
            </a:pPr>
            <a:r>
              <a:rPr dirty="0"/>
              <a:t>Time:</a:t>
            </a:r>
            <a:r>
              <a:rPr b="0" dirty="0"/>
              <a:t> 75-minutes approx. </a:t>
            </a:r>
          </a:p>
          <a:p>
            <a:pPr>
              <a:lnSpc>
                <a:spcPct val="90000"/>
              </a:lnSpc>
              <a:spcBef>
                <a:spcPts val="700"/>
              </a:spcBef>
              <a:defRPr b="1">
                <a:latin typeface="Arial Nova Cond"/>
                <a:ea typeface="Arial Nova Cond"/>
                <a:cs typeface="Arial Nova Cond"/>
                <a:sym typeface="Arial Nova Cond"/>
              </a:defRPr>
            </a:pPr>
            <a:r>
              <a:rPr dirty="0"/>
              <a:t>Teacher resources: </a:t>
            </a:r>
            <a:r>
              <a:rPr b="0" dirty="0"/>
              <a:t>PowerPoint slides, 5 x sets of 6 Commonwealth sports cards, </a:t>
            </a:r>
            <a:br>
              <a:rPr lang="en-GB" b="0" dirty="0"/>
            </a:br>
            <a:r>
              <a:rPr b="0" dirty="0"/>
              <a:t>6 x Commonwealth nations posters</a:t>
            </a:r>
            <a:r>
              <a:rPr lang="en-GB" dirty="0"/>
              <a:t> </a:t>
            </a:r>
            <a:r>
              <a:rPr lang="en-GB" b="0" dirty="0"/>
              <a:t>(download separately)</a:t>
            </a:r>
            <a:endParaRPr dirty="0">
              <a:latin typeface="Arial Nova"/>
              <a:ea typeface="Arial Nova"/>
              <a:cs typeface="Arial Nova"/>
              <a:sym typeface="Arial Nova"/>
            </a:endParaRPr>
          </a:p>
          <a:p>
            <a:pPr>
              <a:lnSpc>
                <a:spcPct val="90000"/>
              </a:lnSpc>
              <a:spcBef>
                <a:spcPts val="700"/>
              </a:spcBef>
              <a:defRPr b="1">
                <a:latin typeface="Arial Nova Cond"/>
                <a:ea typeface="Arial Nova Cond"/>
                <a:cs typeface="Arial Nova Cond"/>
                <a:sym typeface="Arial Nova Cond"/>
              </a:defRPr>
            </a:pPr>
            <a:r>
              <a:rPr dirty="0"/>
              <a:t>Student resources:</a:t>
            </a:r>
            <a:r>
              <a:rPr b="0" dirty="0"/>
              <a:t> </a:t>
            </a:r>
            <a:r>
              <a:rPr lang="en-GB" b="0" dirty="0"/>
              <a:t>Large play parachute (if available) </a:t>
            </a:r>
          </a:p>
          <a:p>
            <a:pPr>
              <a:lnSpc>
                <a:spcPct val="90000"/>
              </a:lnSpc>
              <a:spcBef>
                <a:spcPts val="700"/>
              </a:spcBef>
              <a:defRPr b="1">
                <a:latin typeface="Arial Nova Cond"/>
                <a:ea typeface="Arial Nova Cond"/>
                <a:cs typeface="Arial Nova Cond"/>
                <a:sym typeface="Arial Nova Cond"/>
              </a:defRPr>
            </a:pPr>
            <a:r>
              <a:rPr dirty="0"/>
              <a:t>Preparation:</a:t>
            </a:r>
            <a:r>
              <a:rPr b="0" dirty="0"/>
              <a:t> </a:t>
            </a:r>
            <a:r>
              <a:rPr lang="en-GB" b="0" dirty="0"/>
              <a:t>R</a:t>
            </a:r>
            <a:r>
              <a:rPr b="0" dirty="0" err="1"/>
              <a:t>eview</a:t>
            </a:r>
            <a:r>
              <a:rPr b="0" dirty="0"/>
              <a:t> the slides and teacher notes, print and prepare workshop resources</a:t>
            </a:r>
            <a:endParaRPr dirty="0">
              <a:latin typeface="Arial Nova"/>
              <a:ea typeface="Arial Nova"/>
              <a:cs typeface="Arial Nova"/>
              <a:sym typeface="Arial Nova"/>
            </a:endParaRPr>
          </a:p>
          <a:p>
            <a:pPr>
              <a:spcBef>
                <a:spcPts val="700"/>
              </a:spcBef>
              <a:defRPr/>
            </a:pPr>
            <a:r>
              <a:rPr kumimoji="0" lang="en-GB" sz="1800" b="1" i="0" u="none" strike="noStrike" kern="1200" cap="none" spc="0" normalizeH="0" baseline="0" noProof="0" dirty="0">
                <a:ln>
                  <a:noFill/>
                </a:ln>
                <a:effectLst/>
                <a:uLnTx/>
                <a:uFillTx/>
                <a:latin typeface="Arial Nova Cond" panose="020B0506020202020204" pitchFamily="34" charset="0"/>
                <a:ea typeface="+mn-ea"/>
                <a:cs typeface="+mn-cs"/>
              </a:rPr>
              <a:t>Curriculum Links </a:t>
            </a:r>
          </a:p>
          <a:p>
            <a:pPr>
              <a:spcBef>
                <a:spcPts val="700"/>
              </a:spcBef>
              <a:defRPr/>
            </a:pPr>
            <a:r>
              <a:rPr lang="en-GB" sz="1800" b="0" i="0" u="sng" dirty="0">
                <a:effectLst/>
                <a:latin typeface="Arial Nova Cond" panose="020B0506020202020204" pitchFamily="34" charset="0"/>
              </a:rPr>
              <a:t>PSHE Association Programme of Study, Living in the Wider World</a:t>
            </a:r>
            <a:r>
              <a:rPr lang="en-GB" sz="1800" b="0" i="0" u="none" dirty="0">
                <a:effectLst/>
                <a:latin typeface="Arial Nova Cond" panose="020B0506020202020204" pitchFamily="34" charset="0"/>
              </a:rPr>
              <a:t>: Ways of carrying out </a:t>
            </a:r>
            <a:br>
              <a:rPr lang="en-GB" sz="1800" b="0" i="0" u="none" dirty="0">
                <a:effectLst/>
                <a:latin typeface="Arial Nova Cond" panose="020B0506020202020204" pitchFamily="34" charset="0"/>
              </a:rPr>
            </a:br>
            <a:r>
              <a:rPr lang="en-GB" sz="1800" b="0" i="0" u="none" dirty="0">
                <a:effectLst/>
                <a:latin typeface="Arial Nova Cond" panose="020B0506020202020204" pitchFamily="34" charset="0"/>
              </a:rPr>
              <a:t>shared responsibilities for protecting the environment in school and at home.</a:t>
            </a:r>
            <a:endParaRPr lang="en-GB" b="0" dirty="0">
              <a:effectLst/>
              <a:latin typeface="Arial Nova Cond" panose="020B0506020202020204" pitchFamily="34" charset="0"/>
            </a:endParaRPr>
          </a:p>
          <a:p>
            <a:pPr rtl="0">
              <a:spcBef>
                <a:spcPts val="700"/>
              </a:spcBef>
              <a:spcAft>
                <a:spcPts val="0"/>
              </a:spcAft>
            </a:pPr>
            <a:r>
              <a:rPr lang="en-GB" sz="1800" b="0" i="0" u="sng" dirty="0">
                <a:effectLst/>
                <a:latin typeface="Arial Nova Cond" panose="020B0506020202020204" pitchFamily="34" charset="0"/>
              </a:rPr>
              <a:t>Science:</a:t>
            </a:r>
            <a:r>
              <a:rPr lang="en-GB" sz="1800" b="0" i="0" u="none" dirty="0">
                <a:effectLst/>
                <a:latin typeface="Arial Nova Cond" panose="020B0506020202020204" pitchFamily="34" charset="0"/>
              </a:rPr>
              <a:t> The human impact on environments</a:t>
            </a:r>
            <a:endParaRPr lang="en-GB" b="0" dirty="0">
              <a:effectLst/>
              <a:latin typeface="Arial Nova Cond" panose="020B0506020202020204" pitchFamily="34" charset="0"/>
            </a:endParaRPr>
          </a:p>
          <a:p>
            <a:r>
              <a:rPr lang="en-GB" sz="1800" b="0" i="0" u="sng" dirty="0">
                <a:effectLst/>
                <a:latin typeface="Arial Nova Cond" panose="020B0506020202020204" pitchFamily="34" charset="0"/>
              </a:rPr>
              <a:t>Geography:</a:t>
            </a:r>
            <a:r>
              <a:rPr lang="en-GB" sz="1800" b="0" i="0" u="none" dirty="0">
                <a:effectLst/>
                <a:latin typeface="Arial Nova Cond" panose="020B0506020202020204" pitchFamily="34" charset="0"/>
              </a:rPr>
              <a:t> L</a:t>
            </a:r>
            <a:r>
              <a:rPr lang="en-GB" dirty="0">
                <a:latin typeface="Arial Nova Cond" panose="020B0506020202020204" pitchFamily="34" charset="0"/>
              </a:rPr>
              <a:t>ocate the world’s countries, concentrating on their environmental regions, </a:t>
            </a:r>
            <a:br>
              <a:rPr lang="en-GB" dirty="0">
                <a:latin typeface="Arial Nova Cond" panose="020B0506020202020204" pitchFamily="34" charset="0"/>
              </a:rPr>
            </a:br>
            <a:r>
              <a:rPr lang="en-GB" dirty="0">
                <a:latin typeface="Arial Nova Cond" panose="020B0506020202020204" pitchFamily="34" charset="0"/>
              </a:rPr>
              <a:t>key physical and human characteristics, countries, and major cities</a:t>
            </a:r>
            <a:endParaRPr lang="en-GB" strike="sngStrike" dirty="0">
              <a:solidFill>
                <a:srgbClr val="FF0000"/>
              </a:solidFill>
              <a:latin typeface="Arial Nova Cond" panose="020B0506020202020204" pitchFamily="34" charset="0"/>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2"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a:t>
            </a:fld>
            <a:endParaRPr/>
          </a:p>
        </p:txBody>
      </p:sp>
      <p:sp>
        <p:nvSpPr>
          <p:cNvPr id="173" name="Content Placeholder 2"/>
          <p:cNvSpPr txBox="1"/>
          <p:nvPr/>
        </p:nvSpPr>
        <p:spPr>
          <a:xfrm>
            <a:off x="932179" y="1019175"/>
            <a:ext cx="10193022" cy="43247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spcBef>
                <a:spcPts val="1000"/>
              </a:spcBef>
              <a:defRPr sz="2600" b="1">
                <a:latin typeface="Arial Nova Cond"/>
                <a:ea typeface="Arial Nova Cond"/>
                <a:cs typeface="Arial Nova Cond"/>
                <a:sym typeface="Arial Nova Cond"/>
              </a:defRPr>
            </a:pPr>
            <a:r>
              <a:rPr dirty="0"/>
              <a:t>TEACHER NOTES Cont.</a:t>
            </a:r>
            <a:endParaRPr lang="en-GB" dirty="0"/>
          </a:p>
          <a:p>
            <a:pPr>
              <a:spcBef>
                <a:spcPts val="1000"/>
              </a:spcBef>
              <a:defRPr sz="2600" b="1">
                <a:latin typeface="Arial Nova Cond"/>
                <a:ea typeface="Arial Nova Cond"/>
                <a:cs typeface="Arial Nova Cond"/>
                <a:sym typeface="Arial Nova Cond"/>
              </a:defRPr>
            </a:pPr>
            <a:endParaRPr dirty="0">
              <a:latin typeface="Arial Nova"/>
              <a:ea typeface="Arial Nova"/>
              <a:cs typeface="Arial Nova"/>
              <a:sym typeface="Arial Nova"/>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srgbClr val="000000"/>
                </a:solidFill>
                <a:effectLst/>
                <a:uLnTx/>
                <a:uFillTx/>
                <a:latin typeface="Arial Nova Cond" panose="020B0506020202020204" pitchFamily="34" charset="0"/>
                <a:ea typeface="+mn-ea"/>
                <a:cs typeface="+mn-cs"/>
              </a:rPr>
              <a:t>Lesson content:</a:t>
            </a:r>
            <a:endParaRPr kumimoji="0" lang="en-GB" sz="2800"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endParaRPr>
          </a:p>
          <a:p>
            <a:pPr marL="284400" marR="0" lvl="0" indent="-285750" algn="l" defTabSz="914400" rtl="0" eaLnBrk="1" fontAlgn="base" latinLnBrk="0" hangingPunct="1">
              <a:lnSpc>
                <a:spcPct val="90000"/>
              </a:lnSpc>
              <a:spcBef>
                <a:spcPts val="7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latin typeface="Arial Nova Cond" panose="020B0506020202020204" pitchFamily="34" charset="0"/>
                <a:ea typeface="+mn-ea"/>
                <a:cs typeface="+mn-cs"/>
              </a:rPr>
              <a:t>Learn key facts about the Birmingham 2022 Commonwealth Games including: dates, venue locations</a:t>
            </a:r>
            <a:br>
              <a:rPr kumimoji="0" lang="en-GB" sz="1800" b="0" i="0" u="none" strike="noStrike" kern="1200" cap="none" spc="0" normalizeH="0" baseline="0" noProof="0" dirty="0">
                <a:ln>
                  <a:noFill/>
                </a:ln>
                <a:effectLst/>
                <a:uLnTx/>
                <a:uFillTx/>
                <a:latin typeface="Arial Nova Cond" panose="020B0506020202020204" pitchFamily="34" charset="0"/>
                <a:ea typeface="+mn-ea"/>
                <a:cs typeface="+mn-cs"/>
              </a:rPr>
            </a:br>
            <a:r>
              <a:rPr kumimoji="0" lang="en-GB" sz="1800" b="0" i="0" u="none" strike="noStrike" kern="1200" cap="none" spc="0" normalizeH="0" baseline="0" noProof="0" dirty="0">
                <a:ln>
                  <a:noFill/>
                </a:ln>
                <a:effectLst/>
                <a:uLnTx/>
                <a:uFillTx/>
                <a:latin typeface="Arial Nova Cond" panose="020B0506020202020204" pitchFamily="34" charset="0"/>
                <a:ea typeface="+mn-ea"/>
                <a:cs typeface="+mn-cs"/>
              </a:rPr>
              <a:t>and key sustainability credentials</a:t>
            </a:r>
          </a:p>
          <a:p>
            <a:pPr marL="284400" marR="0" lvl="0" indent="-285750" algn="l" defTabSz="914400" rtl="0" eaLnBrk="1" fontAlgn="base" latinLnBrk="0" hangingPunct="1">
              <a:lnSpc>
                <a:spcPct val="90000"/>
              </a:lnSpc>
              <a:spcBef>
                <a:spcPts val="7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latin typeface="Arial Nova Cond" panose="020B0506020202020204" pitchFamily="34" charset="0"/>
                <a:ea typeface="+mn-ea"/>
                <a:cs typeface="+mn-cs"/>
              </a:rPr>
              <a:t>Physically and mentally warm-up and learn about the locations of some of the nations involved in the Birmingham 2022 Commonwealth Games</a:t>
            </a:r>
            <a:endParaRPr lang="en-GB" kern="1200" dirty="0">
              <a:latin typeface="Arial Nova Cond" panose="020B0506020202020204" pitchFamily="34" charset="0"/>
              <a:ea typeface="+mn-ea"/>
              <a:cs typeface="+mn-cs"/>
            </a:endParaRPr>
          </a:p>
          <a:p>
            <a:pPr marL="284400" marR="0" lvl="0" indent="-285750" algn="l" defTabSz="914400" rtl="0" eaLnBrk="1" fontAlgn="base" latinLnBrk="0" hangingPunct="1">
              <a:lnSpc>
                <a:spcPct val="90000"/>
              </a:lnSpc>
              <a:spcBef>
                <a:spcPts val="7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latin typeface="Arial Nova Cond" panose="020B0506020202020204" pitchFamily="34" charset="0"/>
                <a:ea typeface="+mn-ea"/>
                <a:cs typeface="+mn-cs"/>
              </a:rPr>
              <a:t>Learn about some of the sports included in the Birmingham 2022 Commonwealth Games</a:t>
            </a:r>
          </a:p>
          <a:p>
            <a:pPr marL="284400" marR="0" lvl="0" indent="-28575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latin typeface="Arial Nova Cond" panose="020B0506020202020204" pitchFamily="34" charset="0"/>
                <a:ea typeface="+mn-ea"/>
                <a:cs typeface="+mn-cs"/>
              </a:rPr>
              <a:t>Learn about some the Commonwealth </a:t>
            </a:r>
            <a:r>
              <a:rPr lang="en-GB" dirty="0">
                <a:latin typeface="Arial Nova Cond" panose="020B0506020202020204" pitchFamily="34" charset="0"/>
              </a:rPr>
              <a:t>nations and </a:t>
            </a:r>
            <a:r>
              <a:rPr lang="en-GB" dirty="0" err="1">
                <a:latin typeface="Arial Nova Cond" panose="020B0506020202020204" pitchFamily="34" charset="0"/>
              </a:rPr>
              <a:t>territorie</a:t>
            </a:r>
            <a:r>
              <a:rPr kumimoji="0" lang="en-GB" sz="1800" b="0" i="0" u="none" strike="noStrike" kern="1200" cap="none" spc="0" normalizeH="0" baseline="0" noProof="0" dirty="0">
                <a:ln>
                  <a:noFill/>
                </a:ln>
                <a:effectLst/>
                <a:uLnTx/>
                <a:uFillTx/>
                <a:latin typeface="Arial Nova Cond" panose="020B0506020202020204" pitchFamily="34" charset="0"/>
                <a:ea typeface="+mn-ea"/>
                <a:cs typeface="+mn-cs"/>
              </a:rPr>
              <a:t>s that are competing in the Birmingham </a:t>
            </a:r>
            <a:br>
              <a:rPr kumimoji="0" lang="en-GB" sz="1800" b="0" i="0" u="none" strike="noStrike" kern="1200" cap="none" spc="0" normalizeH="0" baseline="0" noProof="0" dirty="0">
                <a:ln>
                  <a:noFill/>
                </a:ln>
                <a:effectLst/>
                <a:uLnTx/>
                <a:uFillTx/>
                <a:latin typeface="Arial Nova Cond" panose="020B0506020202020204" pitchFamily="34" charset="0"/>
                <a:ea typeface="+mn-ea"/>
                <a:cs typeface="+mn-cs"/>
              </a:rPr>
            </a:br>
            <a:r>
              <a:rPr kumimoji="0" lang="en-GB" sz="1800" b="0" i="0" u="none" strike="noStrike" kern="1200" cap="none" spc="0" normalizeH="0" baseline="0" noProof="0" dirty="0">
                <a:ln>
                  <a:noFill/>
                </a:ln>
                <a:effectLst/>
                <a:uLnTx/>
                <a:uFillTx/>
                <a:latin typeface="Arial Nova Cond" panose="020B0506020202020204" pitchFamily="34" charset="0"/>
                <a:ea typeface="+mn-ea"/>
                <a:cs typeface="+mn-cs"/>
              </a:rPr>
              <a:t>2022 Commonwealth Games</a:t>
            </a:r>
          </a:p>
          <a:p>
            <a:pPr marL="284400" marR="0" lvl="0" indent="-28575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latin typeface="Arial Nova Cond" panose="020B0506020202020204" pitchFamily="34" charset="0"/>
                <a:ea typeface="+mn-ea"/>
                <a:cs typeface="+mn-cs"/>
              </a:rPr>
              <a:t>Understand similarities and differences between some the Commonwealth nations that are competing </a:t>
            </a:r>
            <a:br>
              <a:rPr kumimoji="0" lang="en-GB" sz="1800" b="0" i="0" u="none" strike="noStrike" kern="1200" cap="none" spc="0" normalizeH="0" baseline="0" noProof="0" dirty="0">
                <a:ln>
                  <a:noFill/>
                </a:ln>
                <a:effectLst/>
                <a:uLnTx/>
                <a:uFillTx/>
                <a:latin typeface="Arial Nova Cond" panose="020B0506020202020204" pitchFamily="34" charset="0"/>
                <a:ea typeface="+mn-ea"/>
                <a:cs typeface="+mn-cs"/>
              </a:rPr>
            </a:br>
            <a:r>
              <a:rPr kumimoji="0" lang="en-GB" sz="1800" b="0" i="0" u="none" strike="noStrike" kern="1200" cap="none" spc="0" normalizeH="0" baseline="0" noProof="0" dirty="0">
                <a:ln>
                  <a:noFill/>
                </a:ln>
                <a:effectLst/>
                <a:uLnTx/>
                <a:uFillTx/>
                <a:latin typeface="Arial Nova Cond" panose="020B0506020202020204" pitchFamily="34" charset="0"/>
                <a:ea typeface="+mn-ea"/>
                <a:cs typeface="+mn-cs"/>
              </a:rPr>
              <a:t>in the Birmingham 2022 Commonwealth Games</a:t>
            </a:r>
          </a:p>
          <a:p>
            <a:pPr marL="284400" marR="0" lvl="0" indent="-28575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latin typeface="Arial Nova Cond" panose="020B0506020202020204" pitchFamily="34" charset="0"/>
                <a:ea typeface="+mn-ea"/>
                <a:cs typeface="+mn-cs"/>
              </a:rPr>
              <a:t>Call to action</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Picture 5" descr="Picture 5"/>
          <p:cNvPicPr>
            <a:picLocks noChangeAspect="1"/>
          </p:cNvPicPr>
          <p:nvPr/>
        </p:nvPicPr>
        <p:blipFill>
          <a:blip r:embed="rId3"/>
          <a:srcRect t="15031" r="372" b="23890"/>
          <a:stretch>
            <a:fillRect/>
          </a:stretch>
        </p:blipFill>
        <p:spPr>
          <a:xfrm>
            <a:off x="2876638" y="-1"/>
            <a:ext cx="7914428" cy="6858001"/>
          </a:xfrm>
          <a:prstGeom prst="rect">
            <a:avLst/>
          </a:prstGeom>
          <a:ln w="12700">
            <a:miter lim="400000"/>
          </a:ln>
        </p:spPr>
      </p:pic>
      <p:sp>
        <p:nvSpPr>
          <p:cNvPr id="183" name="Title 1"/>
          <p:cNvSpPr txBox="1">
            <a:spLocks noGrp="1"/>
          </p:cNvSpPr>
          <p:nvPr>
            <p:ph type="title"/>
          </p:nvPr>
        </p:nvSpPr>
        <p:spPr>
          <a:xfrm>
            <a:off x="411637" y="757414"/>
            <a:ext cx="10607462" cy="3721262"/>
          </a:xfrm>
          <a:prstGeom prst="rect">
            <a:avLst/>
          </a:prstGeom>
        </p:spPr>
        <p:txBody>
          <a:bodyPr/>
          <a:lstStyle/>
          <a:p>
            <a:r>
              <a:t>FINDING </a:t>
            </a:r>
            <a:br/>
            <a:r>
              <a:t>COMMON </a:t>
            </a:r>
            <a:br/>
            <a:r>
              <a:t>GROUND </a:t>
            </a:r>
          </a:p>
        </p:txBody>
      </p:sp>
      <p:pic>
        <p:nvPicPr>
          <p:cNvPr id="184" name="Picture 4" descr="Picture 4"/>
          <p:cNvPicPr>
            <a:picLocks noChangeAspect="1"/>
          </p:cNvPicPr>
          <p:nvPr/>
        </p:nvPicPr>
        <p:blipFill>
          <a:blip r:embed="rId4"/>
          <a:stretch>
            <a:fillRect/>
          </a:stretch>
        </p:blipFill>
        <p:spPr>
          <a:xfrm>
            <a:off x="411638" y="4409228"/>
            <a:ext cx="3803177" cy="545539"/>
          </a:xfrm>
          <a:prstGeom prst="rect">
            <a:avLst/>
          </a:prstGeom>
          <a:ln w="12700">
            <a:miter lim="400000"/>
          </a:ln>
        </p:spPr>
      </p:pic>
      <p:sp>
        <p:nvSpPr>
          <p:cNvPr id="185" name="Title 1"/>
          <p:cNvSpPr txBox="1"/>
          <p:nvPr/>
        </p:nvSpPr>
        <p:spPr>
          <a:xfrm>
            <a:off x="411636" y="5242248"/>
            <a:ext cx="10607462" cy="10312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spAutoFit/>
          </a:bodyPr>
          <a:lstStyle>
            <a:lvl1pPr>
              <a:lnSpc>
                <a:spcPts val="9000"/>
              </a:lnSpc>
              <a:defRPr sz="4000" b="1">
                <a:latin typeface="Arial Nova Cond"/>
                <a:ea typeface="Arial Nova Cond"/>
                <a:cs typeface="Arial Nova Cond"/>
                <a:sym typeface="Arial Nova Cond"/>
              </a:defRPr>
            </a:lvl1pPr>
          </a:lstStyle>
          <a:p>
            <a:r>
              <a:t>KS2</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5</a:t>
            </a:fld>
            <a:endParaRPr/>
          </a:p>
        </p:txBody>
      </p:sp>
      <p:sp>
        <p:nvSpPr>
          <p:cNvPr id="190" name="Title 1"/>
          <p:cNvSpPr txBox="1">
            <a:spLocks noGrp="1"/>
          </p:cNvSpPr>
          <p:nvPr>
            <p:ph type="title"/>
          </p:nvPr>
        </p:nvSpPr>
        <p:spPr>
          <a:xfrm>
            <a:off x="834969" y="518075"/>
            <a:ext cx="10207105" cy="1575436"/>
          </a:xfrm>
          <a:prstGeom prst="rect">
            <a:avLst/>
          </a:prstGeom>
        </p:spPr>
        <p:txBody>
          <a:bodyPr/>
          <a:lstStyle/>
          <a:p>
            <a:r>
              <a:rPr dirty="0"/>
              <a:t>BIRMINGHAM 2022 COMMONWEALTH </a:t>
            </a:r>
            <a:br>
              <a:rPr dirty="0"/>
            </a:br>
            <a:r>
              <a:rPr dirty="0"/>
              <a:t>GAMES FACTS &amp; KEY INFO:</a:t>
            </a:r>
          </a:p>
        </p:txBody>
      </p:sp>
      <p:sp>
        <p:nvSpPr>
          <p:cNvPr id="191" name="Content Placeholder 2"/>
          <p:cNvSpPr txBox="1"/>
          <p:nvPr/>
        </p:nvSpPr>
        <p:spPr>
          <a:xfrm>
            <a:off x="932179" y="2083117"/>
            <a:ext cx="4993642" cy="3378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spcBef>
                <a:spcPts val="1000"/>
              </a:spcBef>
              <a:defRPr sz="2600" b="1">
                <a:latin typeface="Arial Nova Cond"/>
                <a:ea typeface="Arial Nova Cond"/>
                <a:cs typeface="Arial Nova Cond"/>
                <a:sym typeface="Arial Nova Cond"/>
              </a:defRPr>
            </a:pPr>
            <a:r>
              <a:t>WHEN?  </a:t>
            </a:r>
            <a:endParaRPr>
              <a:latin typeface="Arial Nova"/>
              <a:ea typeface="Arial Nova"/>
              <a:cs typeface="Arial Nova"/>
              <a:sym typeface="Arial Nova"/>
            </a:endParaRPr>
          </a:p>
          <a:p>
            <a:pPr>
              <a:spcBef>
                <a:spcPts val="1000"/>
              </a:spcBef>
              <a:defRPr>
                <a:latin typeface="Arial Nova"/>
                <a:ea typeface="Arial Nova"/>
                <a:cs typeface="Arial Nova"/>
                <a:sym typeface="Arial Nova"/>
              </a:defRPr>
            </a:pPr>
            <a:r>
              <a:t>28th July to 8th August 2022</a:t>
            </a:r>
          </a:p>
          <a:p>
            <a:pPr>
              <a:spcBef>
                <a:spcPts val="1000"/>
              </a:spcBef>
              <a:defRPr sz="2600" b="1">
                <a:latin typeface="Arial Nova Cond"/>
                <a:ea typeface="Arial Nova Cond"/>
                <a:cs typeface="Arial Nova Cond"/>
                <a:sym typeface="Arial Nova Cond"/>
              </a:defRPr>
            </a:pPr>
            <a:r>
              <a:t>WHAT? </a:t>
            </a:r>
            <a:endParaRPr>
              <a:latin typeface="Arial Nova"/>
              <a:ea typeface="Arial Nova"/>
              <a:cs typeface="Arial Nova"/>
              <a:sym typeface="Arial Nova"/>
            </a:endParaRPr>
          </a:p>
          <a:p>
            <a:pPr>
              <a:spcBef>
                <a:spcPts val="1000"/>
              </a:spcBef>
              <a:defRPr>
                <a:latin typeface="Arial Nova"/>
                <a:ea typeface="Arial Nova"/>
                <a:cs typeface="Arial Nova"/>
                <a:sym typeface="Arial Nova"/>
              </a:defRPr>
            </a:pPr>
            <a:r>
              <a:t>An international multi-sport event involving athletes from the </a:t>
            </a:r>
            <a:r>
              <a:rPr b="1"/>
              <a:t>Commonwealth of Nations</a:t>
            </a:r>
          </a:p>
          <a:p>
            <a:pPr>
              <a:spcBef>
                <a:spcPts val="1000"/>
              </a:spcBef>
              <a:defRPr>
                <a:latin typeface="Arial Nova"/>
                <a:ea typeface="Arial Nova"/>
                <a:cs typeface="Arial Nova"/>
                <a:sym typeface="Arial Nova"/>
              </a:defRPr>
            </a:pPr>
            <a:r>
              <a:t>Often referred to as the </a:t>
            </a:r>
            <a:r>
              <a:rPr b="1"/>
              <a:t>Friendly Games</a:t>
            </a:r>
          </a:p>
          <a:p>
            <a:pPr>
              <a:spcBef>
                <a:spcPts val="1000"/>
              </a:spcBef>
              <a:defRPr>
                <a:latin typeface="Arial Nova"/>
                <a:ea typeface="Arial Nova"/>
                <a:cs typeface="Arial Nova"/>
                <a:sym typeface="Arial Nova"/>
              </a:defRPr>
            </a:pPr>
            <a:r>
              <a:t>With the exception of 1942 and 1946, has taken place </a:t>
            </a:r>
            <a:r>
              <a:rPr b="1"/>
              <a:t>every four years </a:t>
            </a:r>
            <a:br>
              <a:rPr b="1"/>
            </a:br>
            <a:r>
              <a:t>.</a:t>
            </a:r>
          </a:p>
        </p:txBody>
      </p:sp>
      <p:sp>
        <p:nvSpPr>
          <p:cNvPr id="192" name="Content Placeholder 2"/>
          <p:cNvSpPr txBox="1"/>
          <p:nvPr/>
        </p:nvSpPr>
        <p:spPr>
          <a:xfrm>
            <a:off x="6266179" y="2083117"/>
            <a:ext cx="4993642" cy="1358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spcBef>
                <a:spcPts val="1000"/>
              </a:spcBef>
              <a:defRPr sz="2600" b="1">
                <a:latin typeface="Arial Nova Cond"/>
                <a:ea typeface="Arial Nova Cond"/>
                <a:cs typeface="Arial Nova Cond"/>
                <a:sym typeface="Arial Nova Cond"/>
              </a:defRPr>
            </a:pPr>
            <a:r>
              <a:t>WHERE? </a:t>
            </a:r>
            <a:endParaRPr>
              <a:latin typeface="Arial Nova"/>
              <a:ea typeface="Arial Nova"/>
              <a:cs typeface="Arial Nova"/>
              <a:sym typeface="Arial Nova"/>
            </a:endParaRPr>
          </a:p>
          <a:p>
            <a:pPr>
              <a:spcBef>
                <a:spcPts val="1000"/>
              </a:spcBef>
              <a:defRPr>
                <a:latin typeface="Arial Nova"/>
                <a:ea typeface="Arial Nova"/>
                <a:cs typeface="Arial Nova"/>
                <a:sym typeface="Arial Nova"/>
              </a:defRPr>
            </a:pPr>
            <a:r>
              <a:t>The</a:t>
            </a:r>
            <a:r>
              <a:rPr b="1"/>
              <a:t> Birmingham 2022 Commonwealth Games </a:t>
            </a:r>
            <a:br>
              <a:rPr b="1"/>
            </a:br>
            <a:r>
              <a:t>is a West Midlands Celebration with Birmingham at its heart. </a:t>
            </a:r>
          </a:p>
        </p:txBody>
      </p:sp>
      <p:pic>
        <p:nvPicPr>
          <p:cNvPr id="193" name="Picture 4" descr="Picture 4"/>
          <p:cNvPicPr>
            <a:picLocks noChangeAspect="1"/>
          </p:cNvPicPr>
          <p:nvPr/>
        </p:nvPicPr>
        <p:blipFill>
          <a:blip r:embed="rId3"/>
          <a:stretch>
            <a:fillRect/>
          </a:stretch>
        </p:blipFill>
        <p:spPr>
          <a:xfrm>
            <a:off x="2638425" y="1711156"/>
            <a:ext cx="2667000" cy="184321"/>
          </a:xfrm>
          <a:prstGeom prst="rect">
            <a:avLst/>
          </a:prstGeom>
          <a:ln w="12700">
            <a:miter lim="400000"/>
          </a:ln>
        </p:spPr>
      </p:pic>
      <p:pic>
        <p:nvPicPr>
          <p:cNvPr id="194" name="Picture 6" descr="Picture 6"/>
          <p:cNvPicPr>
            <a:picLocks noChangeAspect="1"/>
          </p:cNvPicPr>
          <p:nvPr/>
        </p:nvPicPr>
        <p:blipFill>
          <a:blip r:embed="rId4"/>
          <a:stretch>
            <a:fillRect/>
          </a:stretch>
        </p:blipFill>
        <p:spPr>
          <a:xfrm>
            <a:off x="2498301" y="1711156"/>
            <a:ext cx="4037967" cy="260405"/>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
        <p:nvSpPr>
          <p:cNvPr id="208" name="Title 1"/>
          <p:cNvSpPr txBox="1">
            <a:spLocks noGrp="1"/>
          </p:cNvSpPr>
          <p:nvPr>
            <p:ph type="title"/>
          </p:nvPr>
        </p:nvSpPr>
        <p:spPr>
          <a:xfrm>
            <a:off x="932180" y="737418"/>
            <a:ext cx="3919909" cy="1345699"/>
          </a:xfrm>
          <a:prstGeom prst="rect">
            <a:avLst/>
          </a:prstGeom>
        </p:spPr>
        <p:txBody>
          <a:bodyPr anchor="t"/>
          <a:lstStyle/>
          <a:p>
            <a:r>
              <a:t>WEST MIDLANDS</a:t>
            </a:r>
          </a:p>
        </p:txBody>
      </p:sp>
      <p:pic>
        <p:nvPicPr>
          <p:cNvPr id="209" name="Picture 3" descr="Picture 3"/>
          <p:cNvPicPr>
            <a:picLocks noChangeAspect="1"/>
          </p:cNvPicPr>
          <p:nvPr/>
        </p:nvPicPr>
        <p:blipFill>
          <a:blip r:embed="rId3"/>
          <a:stretch>
            <a:fillRect/>
          </a:stretch>
        </p:blipFill>
        <p:spPr>
          <a:xfrm>
            <a:off x="2801847" y="1410267"/>
            <a:ext cx="5890516" cy="4259923"/>
          </a:xfrm>
          <a:prstGeom prst="rect">
            <a:avLst/>
          </a:prstGeom>
          <a:ln w="12700">
            <a:miter lim="400000"/>
          </a:ln>
        </p:spPr>
      </p:pic>
      <p:sp>
        <p:nvSpPr>
          <p:cNvPr id="210" name="Title 1"/>
          <p:cNvSpPr txBox="1"/>
          <p:nvPr/>
        </p:nvSpPr>
        <p:spPr>
          <a:xfrm>
            <a:off x="4285596" y="3921038"/>
            <a:ext cx="2094242"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BIRMINGHAM</a:t>
            </a:r>
          </a:p>
        </p:txBody>
      </p:sp>
      <p:sp>
        <p:nvSpPr>
          <p:cNvPr id="211" name="Title 1"/>
          <p:cNvSpPr txBox="1"/>
          <p:nvPr/>
        </p:nvSpPr>
        <p:spPr>
          <a:xfrm>
            <a:off x="5854653" y="4811162"/>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SOLIHULL</a:t>
            </a:r>
          </a:p>
        </p:txBody>
      </p:sp>
      <p:sp>
        <p:nvSpPr>
          <p:cNvPr id="212" name="Title 1"/>
          <p:cNvSpPr txBox="1"/>
          <p:nvPr/>
        </p:nvSpPr>
        <p:spPr>
          <a:xfrm>
            <a:off x="7468423" y="4811162"/>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COVENTRY</a:t>
            </a:r>
          </a:p>
        </p:txBody>
      </p:sp>
      <p:sp>
        <p:nvSpPr>
          <p:cNvPr id="213" name="Title 1"/>
          <p:cNvSpPr txBox="1"/>
          <p:nvPr/>
        </p:nvSpPr>
        <p:spPr>
          <a:xfrm>
            <a:off x="4128142" y="2466756"/>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WALSALL</a:t>
            </a:r>
          </a:p>
        </p:txBody>
      </p:sp>
      <p:sp>
        <p:nvSpPr>
          <p:cNvPr id="214" name="Title 1"/>
          <p:cNvSpPr txBox="1"/>
          <p:nvPr/>
        </p:nvSpPr>
        <p:spPr>
          <a:xfrm>
            <a:off x="3760411" y="3599648"/>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rPr dirty="0"/>
              <a:t>SANDWELL</a:t>
            </a:r>
          </a:p>
        </p:txBody>
      </p:sp>
      <p:sp>
        <p:nvSpPr>
          <p:cNvPr id="215" name="Title 1"/>
          <p:cNvSpPr txBox="1"/>
          <p:nvPr/>
        </p:nvSpPr>
        <p:spPr>
          <a:xfrm>
            <a:off x="2842307" y="3856756"/>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DUDLEY</a:t>
            </a:r>
          </a:p>
        </p:txBody>
      </p:sp>
      <p:sp>
        <p:nvSpPr>
          <p:cNvPr id="216" name="Title 1"/>
          <p:cNvSpPr txBox="1"/>
          <p:nvPr/>
        </p:nvSpPr>
        <p:spPr>
          <a:xfrm>
            <a:off x="2823257" y="2621608"/>
            <a:ext cx="1050369" cy="9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813816">
              <a:lnSpc>
                <a:spcPct val="70000"/>
              </a:lnSpc>
              <a:defRPr sz="712" b="1">
                <a:latin typeface="Arial Nova Cond"/>
                <a:ea typeface="Arial Nova Cond"/>
                <a:cs typeface="Arial Nova Cond"/>
                <a:sym typeface="Arial Nova Cond"/>
              </a:defRPr>
            </a:lvl1pPr>
          </a:lstStyle>
          <a:p>
            <a:r>
              <a:t>WOLVERHAMPTON</a:t>
            </a:r>
          </a:p>
        </p:txBody>
      </p:sp>
      <p:sp>
        <p:nvSpPr>
          <p:cNvPr id="217" name="TextBox 13"/>
          <p:cNvSpPr txBox="1"/>
          <p:nvPr/>
        </p:nvSpPr>
        <p:spPr>
          <a:xfrm>
            <a:off x="5457595" y="1134700"/>
            <a:ext cx="2102034" cy="307777"/>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rPr dirty="0"/>
              <a:t>ALEXANDER STADIUM</a:t>
            </a:r>
          </a:p>
        </p:txBody>
      </p:sp>
      <p:cxnSp>
        <p:nvCxnSpPr>
          <p:cNvPr id="218" name="Elbow Connector 15"/>
          <p:cNvCxnSpPr>
            <a:cxnSpLocks/>
            <a:stCxn id="217" idx="2"/>
            <a:endCxn id="219" idx="0"/>
          </p:cNvCxnSpPr>
          <p:nvPr/>
        </p:nvCxnSpPr>
        <p:spPr>
          <a:xfrm rot="5400000">
            <a:off x="5102988" y="1672205"/>
            <a:ext cx="1635352" cy="1175896"/>
          </a:xfrm>
          <a:prstGeom prst="bentConnector3">
            <a:avLst>
              <a:gd name="adj1" fmla="val 36346"/>
            </a:avLst>
          </a:prstGeom>
          <a:ln w="19050">
            <a:solidFill>
              <a:srgbClr val="000000"/>
            </a:solidFill>
            <a:miter/>
          </a:ln>
        </p:spPr>
      </p:cxnSp>
      <p:sp>
        <p:nvSpPr>
          <p:cNvPr id="219" name="Oval 22"/>
          <p:cNvSpPr/>
          <p:nvPr/>
        </p:nvSpPr>
        <p:spPr>
          <a:xfrm>
            <a:off x="5283456" y="3077829"/>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20" name="TextBox 25"/>
          <p:cNvSpPr txBox="1"/>
          <p:nvPr/>
        </p:nvSpPr>
        <p:spPr>
          <a:xfrm>
            <a:off x="9295472" y="3961314"/>
            <a:ext cx="2003774" cy="523220"/>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rPr dirty="0"/>
              <a:t>COVENTRY STADIUM </a:t>
            </a:r>
            <a:br>
              <a:rPr lang="en-GB" dirty="0"/>
            </a:br>
            <a:r>
              <a:rPr dirty="0"/>
              <a:t>AND AREN</a:t>
            </a:r>
            <a:r>
              <a:rPr lang="en-GB" dirty="0"/>
              <a:t>A</a:t>
            </a:r>
            <a:endParaRPr dirty="0"/>
          </a:p>
        </p:txBody>
      </p:sp>
      <p:cxnSp>
        <p:nvCxnSpPr>
          <p:cNvPr id="221" name="Elbow Connector 26"/>
          <p:cNvCxnSpPr>
            <a:cxnSpLocks/>
            <a:stCxn id="220" idx="1"/>
            <a:endCxn id="222" idx="0"/>
          </p:cNvCxnSpPr>
          <p:nvPr/>
        </p:nvCxnSpPr>
        <p:spPr>
          <a:xfrm rot="10800000" flipV="1">
            <a:off x="7995256" y="4222923"/>
            <a:ext cx="1300216" cy="370315"/>
          </a:xfrm>
          <a:prstGeom prst="bentConnector2">
            <a:avLst/>
          </a:prstGeom>
          <a:ln w="19050">
            <a:solidFill>
              <a:srgbClr val="000000"/>
            </a:solidFill>
            <a:miter/>
          </a:ln>
        </p:spPr>
      </p:cxnSp>
      <p:sp>
        <p:nvSpPr>
          <p:cNvPr id="222" name="Oval 27"/>
          <p:cNvSpPr/>
          <p:nvPr/>
        </p:nvSpPr>
        <p:spPr>
          <a:xfrm>
            <a:off x="7945996" y="4593239"/>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23" name="TextBox 41"/>
          <p:cNvSpPr txBox="1"/>
          <p:nvPr/>
        </p:nvSpPr>
        <p:spPr>
          <a:xfrm>
            <a:off x="6499943" y="3173889"/>
            <a:ext cx="2192420" cy="307777"/>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t>EDGBASTON STADIUM</a:t>
            </a:r>
          </a:p>
        </p:txBody>
      </p:sp>
      <p:cxnSp>
        <p:nvCxnSpPr>
          <p:cNvPr id="224" name="Elbow Connector 42"/>
          <p:cNvCxnSpPr>
            <a:cxnSpLocks/>
            <a:stCxn id="223" idx="2"/>
            <a:endCxn id="225" idx="0"/>
          </p:cNvCxnSpPr>
          <p:nvPr/>
        </p:nvCxnSpPr>
        <p:spPr>
          <a:xfrm rot="5400000">
            <a:off x="6041374" y="2647175"/>
            <a:ext cx="720289" cy="2389271"/>
          </a:xfrm>
          <a:prstGeom prst="bentConnector3">
            <a:avLst>
              <a:gd name="adj1" fmla="val 50000"/>
            </a:avLst>
          </a:prstGeom>
          <a:ln w="19050">
            <a:solidFill>
              <a:srgbClr val="000000"/>
            </a:solidFill>
            <a:miter/>
          </a:ln>
        </p:spPr>
      </p:cxnSp>
      <p:sp>
        <p:nvSpPr>
          <p:cNvPr id="225" name="Oval 46"/>
          <p:cNvSpPr/>
          <p:nvPr/>
        </p:nvSpPr>
        <p:spPr>
          <a:xfrm>
            <a:off x="5157622" y="4201955"/>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26" name="TextBox 49"/>
          <p:cNvSpPr txBox="1"/>
          <p:nvPr/>
        </p:nvSpPr>
        <p:spPr>
          <a:xfrm>
            <a:off x="2132510" y="5161238"/>
            <a:ext cx="1995634" cy="523220"/>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defRPr sz="1400" b="1">
                <a:solidFill>
                  <a:srgbClr val="FBE614"/>
                </a:solidFill>
                <a:latin typeface="Arial Nova Cond"/>
                <a:ea typeface="Arial Nova Cond"/>
                <a:cs typeface="Arial Nova Cond"/>
                <a:sym typeface="Arial Nova Cond"/>
              </a:defRPr>
            </a:pPr>
            <a:r>
              <a:rPr dirty="0"/>
              <a:t>SANDWELL </a:t>
            </a:r>
            <a:br>
              <a:rPr dirty="0"/>
            </a:br>
            <a:r>
              <a:rPr dirty="0"/>
              <a:t>AQUATICS CENTRE</a:t>
            </a:r>
          </a:p>
        </p:txBody>
      </p:sp>
      <p:cxnSp>
        <p:nvCxnSpPr>
          <p:cNvPr id="227" name="Elbow Connector 50"/>
          <p:cNvCxnSpPr>
            <a:cxnSpLocks/>
          </p:cNvCxnSpPr>
          <p:nvPr/>
        </p:nvCxnSpPr>
        <p:spPr>
          <a:xfrm rot="5400000" flipH="1" flipV="1">
            <a:off x="3086167" y="3839677"/>
            <a:ext cx="1376736" cy="1322700"/>
          </a:xfrm>
          <a:prstGeom prst="bentConnector3">
            <a:avLst>
              <a:gd name="adj1" fmla="val 50000"/>
            </a:avLst>
          </a:prstGeom>
          <a:ln w="19050">
            <a:solidFill>
              <a:srgbClr val="000000"/>
            </a:solidFill>
            <a:miter/>
          </a:ln>
        </p:spPr>
      </p:cxnSp>
      <p:sp>
        <p:nvSpPr>
          <p:cNvPr id="228" name="Oval 55"/>
          <p:cNvSpPr/>
          <p:nvPr/>
        </p:nvSpPr>
        <p:spPr>
          <a:xfrm flipH="1" flipV="1">
            <a:off x="4430168" y="3738783"/>
            <a:ext cx="45719" cy="45719"/>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29" name="TextBox 69"/>
          <p:cNvSpPr txBox="1"/>
          <p:nvPr/>
        </p:nvSpPr>
        <p:spPr>
          <a:xfrm>
            <a:off x="1000071" y="2158979"/>
            <a:ext cx="1591032"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SMITHFIELD</a:t>
            </a:r>
          </a:p>
        </p:txBody>
      </p:sp>
      <p:cxnSp>
        <p:nvCxnSpPr>
          <p:cNvPr id="230" name="Elbow Connector 70"/>
          <p:cNvCxnSpPr>
            <a:cxnSpLocks/>
            <a:stCxn id="229" idx="2"/>
            <a:endCxn id="231" idx="0"/>
          </p:cNvCxnSpPr>
          <p:nvPr/>
        </p:nvCxnSpPr>
        <p:spPr>
          <a:xfrm rot="16200000" flipH="1">
            <a:off x="2829359" y="1432548"/>
            <a:ext cx="1269862" cy="3337406"/>
          </a:xfrm>
          <a:prstGeom prst="bentConnector3">
            <a:avLst>
              <a:gd name="adj1" fmla="val 50000"/>
            </a:avLst>
          </a:prstGeom>
          <a:ln w="19050">
            <a:solidFill>
              <a:srgbClr val="000000"/>
            </a:solidFill>
            <a:miter/>
          </a:ln>
        </p:spPr>
      </p:cxnSp>
      <p:sp>
        <p:nvSpPr>
          <p:cNvPr id="231" name="Oval 73"/>
          <p:cNvSpPr/>
          <p:nvPr/>
        </p:nvSpPr>
        <p:spPr>
          <a:xfrm>
            <a:off x="5083733" y="3736182"/>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232" name="Oval 94"/>
          <p:cNvSpPr/>
          <p:nvPr/>
        </p:nvSpPr>
        <p:spPr>
          <a:xfrm>
            <a:off x="9111857" y="738605"/>
            <a:ext cx="2187389" cy="2187389"/>
          </a:xfrm>
          <a:prstGeom prst="ellipse">
            <a:avLst/>
          </a:prstGeom>
          <a:solidFill>
            <a:srgbClr val="FBE614"/>
          </a:solidFill>
          <a:ln w="19050">
            <a:solidFill>
              <a:srgbClr val="000000"/>
            </a:solidFill>
            <a:miter/>
          </a:ln>
        </p:spPr>
        <p:txBody>
          <a:bodyPr lIns="45719" rIns="45719" anchor="ctr"/>
          <a:lstStyle/>
          <a:p>
            <a:pPr algn="ctr">
              <a:defRPr>
                <a:solidFill>
                  <a:srgbClr val="FBE614"/>
                </a:solidFill>
              </a:defRPr>
            </a:pPr>
            <a:endParaRPr/>
          </a:p>
        </p:txBody>
      </p:sp>
      <p:sp>
        <p:nvSpPr>
          <p:cNvPr id="233" name="TextBox 96"/>
          <p:cNvSpPr txBox="1"/>
          <p:nvPr/>
        </p:nvSpPr>
        <p:spPr>
          <a:xfrm>
            <a:off x="6876356" y="2118816"/>
            <a:ext cx="2102034" cy="307777"/>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t>LEE VALLEY VELOPARK</a:t>
            </a:r>
          </a:p>
        </p:txBody>
      </p:sp>
      <p:sp>
        <p:nvSpPr>
          <p:cNvPr id="234" name="Title 1"/>
          <p:cNvSpPr txBox="1"/>
          <p:nvPr/>
        </p:nvSpPr>
        <p:spPr>
          <a:xfrm>
            <a:off x="9106224" y="3192103"/>
            <a:ext cx="2198655" cy="407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algn="ctr" defTabSz="630936">
              <a:lnSpc>
                <a:spcPct val="63000"/>
              </a:lnSpc>
              <a:defRPr sz="2760" b="1">
                <a:latin typeface="Arial Nova Cond"/>
                <a:ea typeface="Arial Nova Cond"/>
                <a:cs typeface="Arial Nova Cond"/>
                <a:sym typeface="Arial Nova Cond"/>
              </a:defRPr>
            </a:lvl1pPr>
          </a:lstStyle>
          <a:p>
            <a:r>
              <a:t>LONDON</a:t>
            </a:r>
          </a:p>
        </p:txBody>
      </p:sp>
      <p:pic>
        <p:nvPicPr>
          <p:cNvPr id="235" name="Picture 102" descr="Picture 102"/>
          <p:cNvPicPr>
            <a:picLocks noChangeAspect="1"/>
          </p:cNvPicPr>
          <p:nvPr/>
        </p:nvPicPr>
        <p:blipFill>
          <a:blip r:embed="rId4"/>
          <a:stretch>
            <a:fillRect/>
          </a:stretch>
        </p:blipFill>
        <p:spPr>
          <a:xfrm>
            <a:off x="9326081" y="1152631"/>
            <a:ext cx="1839698" cy="1417913"/>
          </a:xfrm>
          <a:prstGeom prst="rect">
            <a:avLst/>
          </a:prstGeom>
          <a:ln w="12700">
            <a:miter lim="400000"/>
          </a:ln>
        </p:spPr>
      </p:pic>
      <p:cxnSp>
        <p:nvCxnSpPr>
          <p:cNvPr id="236" name="Elbow Connector 103"/>
          <p:cNvCxnSpPr>
            <a:cxnSpLocks/>
            <a:stCxn id="233" idx="0"/>
            <a:endCxn id="237" idx="0"/>
          </p:cNvCxnSpPr>
          <p:nvPr/>
        </p:nvCxnSpPr>
        <p:spPr>
          <a:xfrm rot="5400000" flipH="1" flipV="1">
            <a:off x="9018262" y="599457"/>
            <a:ext cx="428470" cy="2610249"/>
          </a:xfrm>
          <a:prstGeom prst="bentConnector3">
            <a:avLst>
              <a:gd name="adj1" fmla="val 91315"/>
            </a:avLst>
          </a:prstGeom>
          <a:ln w="19050">
            <a:solidFill>
              <a:srgbClr val="000000"/>
            </a:solidFill>
            <a:miter/>
          </a:ln>
        </p:spPr>
      </p:cxnSp>
      <p:sp>
        <p:nvSpPr>
          <p:cNvPr id="237" name="Oval 109"/>
          <p:cNvSpPr/>
          <p:nvPr/>
        </p:nvSpPr>
        <p:spPr>
          <a:xfrm>
            <a:off x="10488362" y="1690346"/>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pic>
        <p:nvPicPr>
          <p:cNvPr id="238" name="Picture 116" descr="Picture 116"/>
          <p:cNvPicPr>
            <a:picLocks noChangeAspect="1"/>
          </p:cNvPicPr>
          <p:nvPr/>
        </p:nvPicPr>
        <p:blipFill>
          <a:blip r:embed="rId5"/>
          <a:stretch>
            <a:fillRect/>
          </a:stretch>
        </p:blipFill>
        <p:spPr>
          <a:xfrm>
            <a:off x="2132509" y="1136808"/>
            <a:ext cx="2511234" cy="173556"/>
          </a:xfrm>
          <a:prstGeom prst="rect">
            <a:avLst/>
          </a:prstGeom>
          <a:ln w="12700">
            <a:miter lim="400000"/>
          </a:ln>
        </p:spPr>
      </p:pic>
      <p:pic>
        <p:nvPicPr>
          <p:cNvPr id="239" name="Picture 117" descr="Picture 117"/>
          <p:cNvPicPr>
            <a:picLocks noChangeAspect="1"/>
          </p:cNvPicPr>
          <p:nvPr/>
        </p:nvPicPr>
        <p:blipFill>
          <a:blip r:embed="rId5"/>
          <a:stretch>
            <a:fillRect/>
          </a:stretch>
        </p:blipFill>
        <p:spPr>
          <a:xfrm>
            <a:off x="9260747" y="3531594"/>
            <a:ext cx="1839698" cy="186679"/>
          </a:xfrm>
          <a:prstGeom prst="rect">
            <a:avLst/>
          </a:prstGeom>
          <a:ln w="12700">
            <a:miter lim="400000"/>
          </a:ln>
        </p:spPr>
      </p:pic>
      <p:sp>
        <p:nvSpPr>
          <p:cNvPr id="50" name="Oval 46">
            <a:extLst>
              <a:ext uri="{FF2B5EF4-FFF2-40B4-BE49-F238E27FC236}">
                <a16:creationId xmlns:a16="http://schemas.microsoft.com/office/drawing/2014/main" id="{64FC440E-1F24-0880-0541-70123C8952A3}"/>
              </a:ext>
            </a:extLst>
          </p:cNvPr>
          <p:cNvSpPr/>
          <p:nvPr/>
        </p:nvSpPr>
        <p:spPr>
          <a:xfrm>
            <a:off x="4397936" y="3754622"/>
            <a:ext cx="55091" cy="45719"/>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
        <p:nvSpPr>
          <p:cNvPr id="51" name="Oval 46">
            <a:extLst>
              <a:ext uri="{FF2B5EF4-FFF2-40B4-BE49-F238E27FC236}">
                <a16:creationId xmlns:a16="http://schemas.microsoft.com/office/drawing/2014/main" id="{2A672B9D-4538-1528-0AF4-C9104BCB36D9}"/>
              </a:ext>
            </a:extLst>
          </p:cNvPr>
          <p:cNvSpPr/>
          <p:nvPr/>
        </p:nvSpPr>
        <p:spPr>
          <a:xfrm>
            <a:off x="4391453" y="3716598"/>
            <a:ext cx="98519" cy="96061"/>
          </a:xfrm>
          <a:prstGeom prst="ellipse">
            <a:avLst/>
          </a:prstGeom>
          <a:solidFill>
            <a:srgbClr val="000000"/>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55938185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7</a:t>
            </a:fld>
            <a:endParaRPr/>
          </a:p>
        </p:txBody>
      </p:sp>
      <p:sp>
        <p:nvSpPr>
          <p:cNvPr id="235" name="Title 1"/>
          <p:cNvSpPr txBox="1">
            <a:spLocks noGrp="1"/>
          </p:cNvSpPr>
          <p:nvPr>
            <p:ph type="title"/>
          </p:nvPr>
        </p:nvSpPr>
        <p:spPr>
          <a:xfrm>
            <a:off x="834969" y="518075"/>
            <a:ext cx="10207105" cy="1575436"/>
          </a:xfrm>
          <a:prstGeom prst="rect">
            <a:avLst/>
          </a:prstGeom>
        </p:spPr>
        <p:txBody>
          <a:bodyPr/>
          <a:lstStyle/>
          <a:p>
            <a:r>
              <a:rPr dirty="0"/>
              <a:t>BIRMINGHAM 2022 COMMONWEALTH </a:t>
            </a:r>
            <a:br>
              <a:rPr dirty="0"/>
            </a:br>
            <a:r>
              <a:rPr dirty="0"/>
              <a:t>GAMES FACTS &amp; KEY INFO:</a:t>
            </a:r>
          </a:p>
        </p:txBody>
      </p:sp>
      <p:pic>
        <p:nvPicPr>
          <p:cNvPr id="236" name="Picture 4" descr="Picture 4"/>
          <p:cNvPicPr>
            <a:picLocks noChangeAspect="1"/>
          </p:cNvPicPr>
          <p:nvPr/>
        </p:nvPicPr>
        <p:blipFill>
          <a:blip r:embed="rId3"/>
          <a:stretch>
            <a:fillRect/>
          </a:stretch>
        </p:blipFill>
        <p:spPr>
          <a:xfrm>
            <a:off x="2638425" y="1711156"/>
            <a:ext cx="2667000" cy="184321"/>
          </a:xfrm>
          <a:prstGeom prst="rect">
            <a:avLst/>
          </a:prstGeom>
          <a:ln w="12700">
            <a:miter lim="400000"/>
          </a:ln>
        </p:spPr>
      </p:pic>
      <p:pic>
        <p:nvPicPr>
          <p:cNvPr id="237" name="Picture 6" descr="Picture 6"/>
          <p:cNvPicPr>
            <a:picLocks noChangeAspect="1"/>
          </p:cNvPicPr>
          <p:nvPr/>
        </p:nvPicPr>
        <p:blipFill>
          <a:blip r:embed="rId4"/>
          <a:stretch>
            <a:fillRect/>
          </a:stretch>
        </p:blipFill>
        <p:spPr>
          <a:xfrm>
            <a:off x="2498301" y="1711156"/>
            <a:ext cx="4037967" cy="260405"/>
          </a:xfrm>
          <a:prstGeom prst="rect">
            <a:avLst/>
          </a:prstGeom>
          <a:ln w="12700">
            <a:miter lim="400000"/>
          </a:ln>
        </p:spPr>
      </p:pic>
      <p:sp>
        <p:nvSpPr>
          <p:cNvPr id="238" name="Content Placeholder 2"/>
          <p:cNvSpPr txBox="1"/>
          <p:nvPr/>
        </p:nvSpPr>
        <p:spPr>
          <a:xfrm>
            <a:off x="932179" y="2083117"/>
            <a:ext cx="4993642" cy="2882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spcBef>
                <a:spcPts val="1000"/>
              </a:spcBef>
              <a:defRPr sz="2600" b="1">
                <a:latin typeface="Arial Nova Cond"/>
                <a:ea typeface="Arial Nova Cond"/>
                <a:cs typeface="Arial Nova Cond"/>
                <a:sym typeface="Arial Nova Cond"/>
              </a:defRPr>
            </a:pPr>
            <a:r>
              <a:rPr dirty="0"/>
              <a:t>VISION</a:t>
            </a:r>
            <a:endParaRPr dirty="0">
              <a:latin typeface="Arial Nova"/>
              <a:ea typeface="Arial Nova"/>
              <a:cs typeface="Arial Nova"/>
              <a:sym typeface="Arial Nova"/>
            </a:endParaRPr>
          </a:p>
          <a:p>
            <a:pPr>
              <a:spcBef>
                <a:spcPts val="1000"/>
              </a:spcBef>
              <a:defRPr>
                <a:latin typeface="Arial Nova"/>
                <a:ea typeface="Arial Nova"/>
                <a:cs typeface="Arial Nova"/>
                <a:sym typeface="Arial Nova"/>
              </a:defRPr>
            </a:pPr>
            <a:r>
              <a:rPr dirty="0"/>
              <a:t>Through a festival of thrilling, fast-paced </a:t>
            </a:r>
            <a:br>
              <a:rPr lang="en-GB" dirty="0"/>
            </a:br>
            <a:r>
              <a:rPr dirty="0"/>
              <a:t>sport and exhilarating culture, the 2022 Commonwealth Games will make a world </a:t>
            </a:r>
            <a:br>
              <a:rPr dirty="0"/>
            </a:br>
            <a:r>
              <a:rPr dirty="0"/>
              <a:t>of difference for everyone throughout </a:t>
            </a:r>
            <a:br>
              <a:rPr lang="en-GB"/>
            </a:br>
            <a:r>
              <a:t>the </a:t>
            </a:r>
            <a:r>
              <a:rPr dirty="0"/>
              <a:t>West Midlands and beyond. </a:t>
            </a:r>
          </a:p>
          <a:p>
            <a:pPr>
              <a:spcBef>
                <a:spcPts val="1000"/>
              </a:spcBef>
              <a:defRPr>
                <a:latin typeface="Arial Nova"/>
                <a:ea typeface="Arial Nova"/>
                <a:cs typeface="Arial Nova"/>
                <a:sym typeface="Arial Nova"/>
              </a:defRPr>
            </a:pPr>
            <a:r>
              <a:rPr dirty="0"/>
              <a:t>This momentous event </a:t>
            </a:r>
            <a:br>
              <a:rPr dirty="0"/>
            </a:br>
            <a:r>
              <a:rPr dirty="0"/>
              <a:t>is a chance to celebrate a global community </a:t>
            </a:r>
            <a:br>
              <a:rPr dirty="0"/>
            </a:br>
            <a:r>
              <a:rPr dirty="0"/>
              <a:t>and our human potential.</a:t>
            </a:r>
          </a:p>
        </p:txBody>
      </p:sp>
      <p:pic>
        <p:nvPicPr>
          <p:cNvPr id="239" name="Picture 3" descr="Picture 3"/>
          <p:cNvPicPr>
            <a:picLocks noChangeAspect="1"/>
          </p:cNvPicPr>
          <p:nvPr/>
        </p:nvPicPr>
        <p:blipFill>
          <a:blip r:embed="rId5"/>
          <a:srcRect b="37629"/>
          <a:stretch>
            <a:fillRect/>
          </a:stretch>
        </p:blipFill>
        <p:spPr>
          <a:xfrm>
            <a:off x="4887390" y="1561299"/>
            <a:ext cx="4993582" cy="5296701"/>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sp>
        <p:nvSpPr>
          <p:cNvPr id="244" name="Title 1"/>
          <p:cNvSpPr txBox="1">
            <a:spLocks noGrp="1"/>
          </p:cNvSpPr>
          <p:nvPr>
            <p:ph type="title"/>
          </p:nvPr>
        </p:nvSpPr>
        <p:spPr>
          <a:xfrm>
            <a:off x="932179" y="737418"/>
            <a:ext cx="9061675" cy="1345699"/>
          </a:xfrm>
          <a:prstGeom prst="rect">
            <a:avLst/>
          </a:prstGeom>
        </p:spPr>
        <p:txBody>
          <a:bodyPr anchor="t"/>
          <a:lstStyle/>
          <a:p>
            <a:r>
              <a:t>COMMONWEALTH GAMES MISSION</a:t>
            </a:r>
          </a:p>
        </p:txBody>
      </p:sp>
      <p:pic>
        <p:nvPicPr>
          <p:cNvPr id="245" name="Picture 28" descr="Picture 28"/>
          <p:cNvPicPr>
            <a:picLocks noChangeAspect="1"/>
          </p:cNvPicPr>
          <p:nvPr/>
        </p:nvPicPr>
        <p:blipFill>
          <a:blip r:embed="rId3"/>
          <a:stretch>
            <a:fillRect/>
          </a:stretch>
        </p:blipFill>
        <p:spPr>
          <a:xfrm>
            <a:off x="937345" y="1148124"/>
            <a:ext cx="3760114" cy="173556"/>
          </a:xfrm>
          <a:prstGeom prst="rect">
            <a:avLst/>
          </a:prstGeom>
          <a:ln w="12700">
            <a:miter lim="400000"/>
          </a:ln>
        </p:spPr>
      </p:pic>
      <p:pic>
        <p:nvPicPr>
          <p:cNvPr id="246" name="Picture 4" descr="Picture 4"/>
          <p:cNvPicPr>
            <a:picLocks noChangeAspect="1"/>
          </p:cNvPicPr>
          <p:nvPr/>
        </p:nvPicPr>
        <p:blipFill>
          <a:blip r:embed="rId4"/>
          <a:stretch>
            <a:fillRect/>
          </a:stretch>
        </p:blipFill>
        <p:spPr>
          <a:xfrm>
            <a:off x="1753586" y="1621047"/>
            <a:ext cx="1753167" cy="1807953"/>
          </a:xfrm>
          <a:prstGeom prst="rect">
            <a:avLst/>
          </a:prstGeom>
          <a:ln w="12700">
            <a:miter lim="400000"/>
          </a:ln>
        </p:spPr>
      </p:pic>
      <p:sp>
        <p:nvSpPr>
          <p:cNvPr id="247" name="Title 1"/>
          <p:cNvSpPr txBox="1"/>
          <p:nvPr/>
        </p:nvSpPr>
        <p:spPr>
          <a:xfrm>
            <a:off x="1084265" y="3429000"/>
            <a:ext cx="3091809"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defRPr sz="1600" b="1">
                <a:latin typeface="Arial Nova Cond"/>
                <a:ea typeface="Arial Nova Cond"/>
                <a:cs typeface="Arial Nova Cond"/>
                <a:sym typeface="Arial Nova Cond"/>
              </a:defRPr>
            </a:pPr>
            <a:r>
              <a:rPr dirty="0"/>
              <a:t>BRING PEOPLE TOGETHER</a:t>
            </a:r>
            <a:endParaRPr sz="4000" dirty="0"/>
          </a:p>
        </p:txBody>
      </p:sp>
      <p:sp>
        <p:nvSpPr>
          <p:cNvPr id="248" name="Title 1"/>
          <p:cNvSpPr txBox="1"/>
          <p:nvPr/>
        </p:nvSpPr>
        <p:spPr>
          <a:xfrm>
            <a:off x="4603963" y="3429000"/>
            <a:ext cx="3091809" cy="2413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defRPr sz="1600" b="1">
                <a:latin typeface="Arial Nova Cond"/>
                <a:ea typeface="Arial Nova Cond"/>
                <a:cs typeface="Arial Nova Cond"/>
                <a:sym typeface="Arial Nova Cond"/>
              </a:defRPr>
            </a:lvl1pPr>
          </a:lstStyle>
          <a:p>
            <a:r>
              <a:t>BE A CATALYST FOR CHANGE</a:t>
            </a:r>
          </a:p>
        </p:txBody>
      </p:sp>
      <p:sp>
        <p:nvSpPr>
          <p:cNvPr id="249" name="Title 1"/>
          <p:cNvSpPr txBox="1"/>
          <p:nvPr/>
        </p:nvSpPr>
        <p:spPr>
          <a:xfrm>
            <a:off x="8211081" y="3429000"/>
            <a:ext cx="3091809" cy="1755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lnSpc>
                <a:spcPct val="70000"/>
              </a:lnSpc>
              <a:defRPr sz="1600" b="1">
                <a:latin typeface="Arial Nova Cond"/>
                <a:ea typeface="Arial Nova Cond"/>
                <a:cs typeface="Arial Nova Cond"/>
                <a:sym typeface="Arial Nova Cond"/>
              </a:defRPr>
            </a:pPr>
            <a:r>
              <a:rPr dirty="0"/>
              <a:t>PUT US ON THE GLOBAL STAGE</a:t>
            </a:r>
            <a:endParaRPr sz="4000" dirty="0"/>
          </a:p>
        </p:txBody>
      </p:sp>
      <p:pic>
        <p:nvPicPr>
          <p:cNvPr id="250" name="Picture 15" descr="Picture 15"/>
          <p:cNvPicPr>
            <a:picLocks noChangeAspect="1"/>
          </p:cNvPicPr>
          <p:nvPr/>
        </p:nvPicPr>
        <p:blipFill>
          <a:blip r:embed="rId5"/>
          <a:stretch>
            <a:fillRect/>
          </a:stretch>
        </p:blipFill>
        <p:spPr>
          <a:xfrm>
            <a:off x="5222650" y="1621047"/>
            <a:ext cx="1753167" cy="1807953"/>
          </a:xfrm>
          <a:prstGeom prst="rect">
            <a:avLst/>
          </a:prstGeom>
          <a:ln w="12700">
            <a:miter lim="400000"/>
          </a:ln>
        </p:spPr>
      </p:pic>
      <p:pic>
        <p:nvPicPr>
          <p:cNvPr id="251" name="Picture 16" descr="Picture 16"/>
          <p:cNvPicPr>
            <a:picLocks noChangeAspect="1"/>
          </p:cNvPicPr>
          <p:nvPr/>
        </p:nvPicPr>
        <p:blipFill>
          <a:blip r:embed="rId6"/>
          <a:stretch>
            <a:fillRect/>
          </a:stretch>
        </p:blipFill>
        <p:spPr>
          <a:xfrm>
            <a:off x="8691715" y="1621047"/>
            <a:ext cx="1753166" cy="1807953"/>
          </a:xfrm>
          <a:prstGeom prst="rect">
            <a:avLst/>
          </a:prstGeom>
          <a:ln w="12700">
            <a:miter lim="400000"/>
          </a:ln>
        </p:spPr>
      </p:pic>
      <p:pic>
        <p:nvPicPr>
          <p:cNvPr id="15" name="Picture 10" descr="Picture 10">
            <a:extLst>
              <a:ext uri="{FF2B5EF4-FFF2-40B4-BE49-F238E27FC236}">
                <a16:creationId xmlns:a16="http://schemas.microsoft.com/office/drawing/2014/main" id="{1E8BB42E-BC07-6129-78B4-FE917FC84327}"/>
              </a:ext>
            </a:extLst>
          </p:cNvPr>
          <p:cNvPicPr>
            <a:picLocks noChangeAspect="1"/>
          </p:cNvPicPr>
          <p:nvPr/>
        </p:nvPicPr>
        <p:blipFill>
          <a:blip r:embed="rId7"/>
          <a:stretch>
            <a:fillRect/>
          </a:stretch>
        </p:blipFill>
        <p:spPr>
          <a:xfrm>
            <a:off x="2884012" y="3776748"/>
            <a:ext cx="1753166" cy="1807953"/>
          </a:xfrm>
          <a:prstGeom prst="rect">
            <a:avLst/>
          </a:prstGeom>
          <a:ln w="12700">
            <a:miter lim="400000"/>
          </a:ln>
        </p:spPr>
      </p:pic>
      <p:pic>
        <p:nvPicPr>
          <p:cNvPr id="16" name="Picture 2" descr="Picture 2">
            <a:extLst>
              <a:ext uri="{FF2B5EF4-FFF2-40B4-BE49-F238E27FC236}">
                <a16:creationId xmlns:a16="http://schemas.microsoft.com/office/drawing/2014/main" id="{58DD4EC5-C6BC-4F86-E0F7-2B235E4F81F7}"/>
              </a:ext>
            </a:extLst>
          </p:cNvPr>
          <p:cNvPicPr>
            <a:picLocks noChangeAspect="1"/>
          </p:cNvPicPr>
          <p:nvPr/>
        </p:nvPicPr>
        <p:blipFill>
          <a:blip r:embed="rId8"/>
          <a:stretch>
            <a:fillRect/>
          </a:stretch>
        </p:blipFill>
        <p:spPr>
          <a:xfrm>
            <a:off x="6700908" y="3774030"/>
            <a:ext cx="1755801" cy="1810670"/>
          </a:xfrm>
          <a:prstGeom prst="rect">
            <a:avLst/>
          </a:prstGeom>
          <a:ln w="12700">
            <a:miter lim="400000"/>
          </a:ln>
        </p:spPr>
      </p:pic>
      <p:sp>
        <p:nvSpPr>
          <p:cNvPr id="17" name="Title 1">
            <a:extLst>
              <a:ext uri="{FF2B5EF4-FFF2-40B4-BE49-F238E27FC236}">
                <a16:creationId xmlns:a16="http://schemas.microsoft.com/office/drawing/2014/main" id="{189448BE-F4CF-F6F1-B711-A23579C711CF}"/>
              </a:ext>
            </a:extLst>
          </p:cNvPr>
          <p:cNvSpPr txBox="1"/>
          <p:nvPr/>
        </p:nvSpPr>
        <p:spPr>
          <a:xfrm>
            <a:off x="2060134" y="5518611"/>
            <a:ext cx="3651878"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ctr">
              <a:defRPr sz="1600" b="1">
                <a:latin typeface="Arial Nova Cond"/>
                <a:ea typeface="Arial Nova Cond"/>
                <a:cs typeface="Arial Nova Cond"/>
                <a:sym typeface="Arial Nova Cond"/>
              </a:defRPr>
            </a:pPr>
            <a:r>
              <a:rPr dirty="0"/>
              <a:t>HELP THE REGION TO GROW AND SUCCEED</a:t>
            </a:r>
            <a:endParaRPr sz="4000" dirty="0"/>
          </a:p>
        </p:txBody>
      </p:sp>
      <p:sp>
        <p:nvSpPr>
          <p:cNvPr id="18" name="Title 1">
            <a:extLst>
              <a:ext uri="{FF2B5EF4-FFF2-40B4-BE49-F238E27FC236}">
                <a16:creationId xmlns:a16="http://schemas.microsoft.com/office/drawing/2014/main" id="{53331370-CB3D-179B-A776-527E78F9D4A8}"/>
              </a:ext>
            </a:extLst>
          </p:cNvPr>
          <p:cNvSpPr txBox="1"/>
          <p:nvPr/>
        </p:nvSpPr>
        <p:spPr>
          <a:xfrm>
            <a:off x="5774135" y="5518611"/>
            <a:ext cx="3651878"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ctr">
              <a:defRPr sz="1600" b="1">
                <a:latin typeface="Arial Nova Cond"/>
                <a:ea typeface="Arial Nova Cond"/>
                <a:cs typeface="Arial Nova Cond"/>
                <a:sym typeface="Arial Nova Cond"/>
              </a:defRPr>
            </a:pPr>
            <a:r>
              <a:rPr lang="en-GB" dirty="0"/>
              <a:t>IMPROVE HEALTH AND WELLBEING</a:t>
            </a:r>
            <a:endParaRPr sz="4000"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Slide Number Placeholder 5"/>
          <p:cNvSpPr txBox="1">
            <a:spLocks noGrp="1"/>
          </p:cNvSpPr>
          <p:nvPr>
            <p:ph type="sldNum" sz="quarter" idx="2"/>
          </p:nvPr>
        </p:nvSpPr>
        <p:spPr>
          <a:xfrm>
            <a:off x="304056" y="6380769"/>
            <a:ext cx="127001"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9</a:t>
            </a:fld>
            <a:endParaRPr/>
          </a:p>
        </p:txBody>
      </p:sp>
      <p:sp>
        <p:nvSpPr>
          <p:cNvPr id="260" name="Title 1"/>
          <p:cNvSpPr txBox="1">
            <a:spLocks noGrp="1"/>
          </p:cNvSpPr>
          <p:nvPr>
            <p:ph type="title"/>
          </p:nvPr>
        </p:nvSpPr>
        <p:spPr>
          <a:xfrm>
            <a:off x="834969" y="518075"/>
            <a:ext cx="10207105" cy="1575436"/>
          </a:xfrm>
          <a:prstGeom prst="rect">
            <a:avLst/>
          </a:prstGeom>
        </p:spPr>
        <p:txBody>
          <a:bodyPr/>
          <a:lstStyle/>
          <a:p>
            <a:r>
              <a:rPr dirty="0"/>
              <a:t>BIRMINGHAM 2022 COMMONWEALTH </a:t>
            </a:r>
            <a:br>
              <a:rPr dirty="0"/>
            </a:br>
            <a:r>
              <a:rPr dirty="0"/>
              <a:t>GAMES FACTS &amp; KEY INFO:</a:t>
            </a:r>
          </a:p>
        </p:txBody>
      </p:sp>
      <p:pic>
        <p:nvPicPr>
          <p:cNvPr id="261" name="Picture 4" descr="Picture 4"/>
          <p:cNvPicPr>
            <a:picLocks noChangeAspect="1"/>
          </p:cNvPicPr>
          <p:nvPr/>
        </p:nvPicPr>
        <p:blipFill>
          <a:blip r:embed="rId3"/>
          <a:stretch>
            <a:fillRect/>
          </a:stretch>
        </p:blipFill>
        <p:spPr>
          <a:xfrm>
            <a:off x="2638425" y="1711156"/>
            <a:ext cx="2667000" cy="184321"/>
          </a:xfrm>
          <a:prstGeom prst="rect">
            <a:avLst/>
          </a:prstGeom>
          <a:ln w="12700">
            <a:miter lim="400000"/>
          </a:ln>
        </p:spPr>
      </p:pic>
      <p:pic>
        <p:nvPicPr>
          <p:cNvPr id="262" name="Picture 6" descr="Picture 6"/>
          <p:cNvPicPr>
            <a:picLocks noChangeAspect="1"/>
          </p:cNvPicPr>
          <p:nvPr/>
        </p:nvPicPr>
        <p:blipFill>
          <a:blip r:embed="rId4"/>
          <a:stretch>
            <a:fillRect/>
          </a:stretch>
        </p:blipFill>
        <p:spPr>
          <a:xfrm>
            <a:off x="2498301" y="1711156"/>
            <a:ext cx="4037967" cy="260405"/>
          </a:xfrm>
          <a:prstGeom prst="rect">
            <a:avLst/>
          </a:prstGeom>
          <a:ln w="12700">
            <a:miter lim="400000"/>
          </a:ln>
        </p:spPr>
      </p:pic>
      <p:sp>
        <p:nvSpPr>
          <p:cNvPr id="263" name="Content Placeholder 2"/>
          <p:cNvSpPr txBox="1"/>
          <p:nvPr/>
        </p:nvSpPr>
        <p:spPr>
          <a:xfrm>
            <a:off x="932179" y="2083117"/>
            <a:ext cx="4993642" cy="273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spcBef>
                <a:spcPts val="1000"/>
              </a:spcBef>
              <a:defRPr sz="2600" b="1">
                <a:latin typeface="Arial Nova Cond"/>
                <a:ea typeface="Arial Nova Cond"/>
                <a:cs typeface="Arial Nova Cond"/>
                <a:sym typeface="Arial Nova Cond"/>
              </a:defRPr>
            </a:pPr>
            <a:r>
              <a:t>FACTS</a:t>
            </a:r>
            <a:endParaRPr>
              <a:latin typeface="Arial Nova"/>
              <a:ea typeface="Arial Nova"/>
              <a:cs typeface="Arial Nova"/>
              <a:sym typeface="Arial Nova"/>
            </a:endParaRPr>
          </a:p>
          <a:p>
            <a:pPr marL="285750" indent="-285750">
              <a:spcBef>
                <a:spcPts val="1000"/>
              </a:spcBef>
              <a:buSzPct val="100000"/>
              <a:buFont typeface="Arial"/>
              <a:buChar char="•"/>
              <a:defRPr>
                <a:latin typeface="Arial Nova"/>
                <a:ea typeface="Arial Nova"/>
                <a:cs typeface="Arial Nova"/>
                <a:sym typeface="Arial Nova"/>
              </a:defRPr>
            </a:pPr>
            <a:r>
              <a:t>First games to award more medals to </a:t>
            </a:r>
            <a:br/>
            <a:r>
              <a:t>women than men.</a:t>
            </a:r>
          </a:p>
          <a:p>
            <a:pPr marL="285750" indent="-285750">
              <a:spcBef>
                <a:spcPts val="1000"/>
              </a:spcBef>
              <a:buSzPct val="100000"/>
              <a:buFont typeface="Arial"/>
              <a:buChar char="•"/>
              <a:defRPr>
                <a:latin typeface="Arial Nova"/>
                <a:ea typeface="Arial Nova"/>
                <a:cs typeface="Arial Nova"/>
                <a:sym typeface="Arial Nova"/>
              </a:defRPr>
            </a:pPr>
            <a:r>
              <a:t>First Commonwealth Games to create a carbon neutral legacy.</a:t>
            </a:r>
          </a:p>
          <a:p>
            <a:pPr marL="285750" indent="-285750">
              <a:spcBef>
                <a:spcPts val="1000"/>
              </a:spcBef>
              <a:buSzPct val="100000"/>
              <a:buFont typeface="Arial"/>
              <a:buChar char="•"/>
              <a:defRPr>
                <a:latin typeface="Arial Nova"/>
                <a:ea typeface="Arial Nova"/>
                <a:cs typeface="Arial Nova"/>
                <a:sym typeface="Arial Nova"/>
              </a:defRPr>
            </a:pPr>
            <a:r>
              <a:t>Our bold ambition - we will deliver the most sustainable Commonwealth Games since the event began nearly a century ago. </a:t>
            </a:r>
          </a:p>
        </p:txBody>
      </p:sp>
      <p:sp>
        <p:nvSpPr>
          <p:cNvPr id="264" name="Content Placeholder 2"/>
          <p:cNvSpPr txBox="1"/>
          <p:nvPr/>
        </p:nvSpPr>
        <p:spPr>
          <a:xfrm>
            <a:off x="6266179" y="2083117"/>
            <a:ext cx="4993642" cy="3479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spcBef>
                <a:spcPts val="1000"/>
              </a:spcBef>
              <a:defRPr sz="2600" b="1">
                <a:latin typeface="Arial Nova Cond"/>
                <a:ea typeface="Arial Nova Cond"/>
                <a:cs typeface="Arial Nova Cond"/>
                <a:sym typeface="Arial Nova Cond"/>
              </a:defRPr>
            </a:pPr>
            <a:r>
              <a:t>THE SEVEN PILLARS</a:t>
            </a:r>
            <a:endParaRPr>
              <a:latin typeface="Arial Nova"/>
              <a:ea typeface="Arial Nova"/>
              <a:cs typeface="Arial Nova"/>
              <a:sym typeface="Arial Nova"/>
            </a:endParaRPr>
          </a:p>
          <a:p>
            <a:pPr>
              <a:spcBef>
                <a:spcPts val="1000"/>
              </a:spcBef>
              <a:defRPr>
                <a:latin typeface="Arial Nova"/>
                <a:ea typeface="Arial Nova"/>
                <a:cs typeface="Arial Nova"/>
                <a:sym typeface="Arial Nova"/>
              </a:defRPr>
            </a:pPr>
            <a:r>
              <a:t>Our approach to sustainability has seven </a:t>
            </a:r>
            <a:br/>
            <a:r>
              <a:t>areas of focus: </a:t>
            </a:r>
          </a:p>
          <a:p>
            <a:pPr lvl="1" indent="0">
              <a:spcBef>
                <a:spcPts val="500"/>
              </a:spcBef>
              <a:defRPr>
                <a:latin typeface="Arial Nova"/>
                <a:ea typeface="Arial Nova"/>
                <a:cs typeface="Arial Nova"/>
                <a:sym typeface="Arial Nova"/>
              </a:defRPr>
            </a:pPr>
            <a:r>
              <a:t>1. Accessibility </a:t>
            </a:r>
            <a:endParaRPr sz="2400"/>
          </a:p>
          <a:p>
            <a:pPr lvl="1" indent="0">
              <a:spcBef>
                <a:spcPts val="500"/>
              </a:spcBef>
              <a:defRPr>
                <a:latin typeface="Arial Nova"/>
                <a:ea typeface="Arial Nova"/>
                <a:cs typeface="Arial Nova"/>
                <a:sym typeface="Arial Nova"/>
              </a:defRPr>
            </a:pPr>
            <a:r>
              <a:t>2. Equality, diversity and inclusion </a:t>
            </a:r>
            <a:endParaRPr sz="2400"/>
          </a:p>
          <a:p>
            <a:pPr lvl="1" indent="0">
              <a:spcBef>
                <a:spcPts val="500"/>
              </a:spcBef>
              <a:defRPr>
                <a:latin typeface="Arial Nova"/>
                <a:ea typeface="Arial Nova"/>
                <a:cs typeface="Arial Nova"/>
                <a:sym typeface="Arial Nova"/>
              </a:defRPr>
            </a:pPr>
            <a:r>
              <a:t>3. Job creation and social value </a:t>
            </a:r>
            <a:endParaRPr sz="2400"/>
          </a:p>
          <a:p>
            <a:pPr lvl="1" indent="0">
              <a:spcBef>
                <a:spcPts val="500"/>
              </a:spcBef>
              <a:defRPr>
                <a:latin typeface="Arial Nova"/>
                <a:ea typeface="Arial Nova"/>
                <a:cs typeface="Arial Nova"/>
                <a:sym typeface="Arial Nova"/>
              </a:defRPr>
            </a:pPr>
            <a:r>
              <a:t>4. Human rights </a:t>
            </a:r>
            <a:endParaRPr sz="2400"/>
          </a:p>
          <a:p>
            <a:pPr lvl="1" indent="0">
              <a:spcBef>
                <a:spcPts val="500"/>
              </a:spcBef>
              <a:defRPr>
                <a:latin typeface="Arial Nova"/>
                <a:ea typeface="Arial Nova"/>
                <a:cs typeface="Arial Nova"/>
                <a:sym typeface="Arial Nova"/>
              </a:defRPr>
            </a:pPr>
            <a:r>
              <a:t>5. Carbon and air quality</a:t>
            </a:r>
            <a:endParaRPr sz="2400"/>
          </a:p>
          <a:p>
            <a:pPr lvl="1" indent="0">
              <a:spcBef>
                <a:spcPts val="500"/>
              </a:spcBef>
              <a:defRPr>
                <a:latin typeface="Arial Nova"/>
                <a:ea typeface="Arial Nova"/>
                <a:cs typeface="Arial Nova"/>
                <a:sym typeface="Arial Nova"/>
              </a:defRPr>
            </a:pPr>
            <a:r>
              <a:t>6. Circular economy principles to minimise waste</a:t>
            </a:r>
            <a:endParaRPr sz="2400"/>
          </a:p>
          <a:p>
            <a:pPr lvl="1" indent="0">
              <a:spcBef>
                <a:spcPts val="500"/>
              </a:spcBef>
              <a:defRPr>
                <a:latin typeface="Arial Nova"/>
                <a:ea typeface="Arial Nova"/>
                <a:cs typeface="Arial Nova"/>
                <a:sym typeface="Arial Nova"/>
              </a:defRPr>
            </a:pPr>
            <a:r>
              <a:t>7. Conservation</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CF0DC-E77B-1046-96C8-4044E5D6D444}"/>
              </a:ext>
            </a:extLst>
          </p:cNvPr>
          <p:cNvSpPr>
            <a:spLocks noGrp="1"/>
          </p:cNvSpPr>
          <p:nvPr>
            <p:ph type="title"/>
          </p:nvPr>
        </p:nvSpPr>
        <p:spPr>
          <a:xfrm>
            <a:off x="932179" y="737419"/>
            <a:ext cx="6536245" cy="1345698"/>
          </a:xfrm>
        </p:spPr>
        <p:txBody>
          <a:bodyPr anchor="t"/>
          <a:lstStyle/>
          <a:p>
            <a:r>
              <a:rPr lang="en-GB" dirty="0"/>
              <a:t>WHERE IN THE WORLD! </a:t>
            </a:r>
            <a:endParaRPr lang="en-US" dirty="0"/>
          </a:p>
        </p:txBody>
      </p:sp>
      <p:pic>
        <p:nvPicPr>
          <p:cNvPr id="109" name="Picture 108">
            <a:extLst>
              <a:ext uri="{FF2B5EF4-FFF2-40B4-BE49-F238E27FC236}">
                <a16:creationId xmlns:a16="http://schemas.microsoft.com/office/drawing/2014/main" id="{406A498F-C944-904E-9E5F-73736465DFB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4062045" y="1111128"/>
            <a:ext cx="1887417" cy="173555"/>
          </a:xfrm>
          <a:prstGeom prst="rect">
            <a:avLst/>
          </a:prstGeom>
        </p:spPr>
      </p:pic>
      <p:grpSp>
        <p:nvGrpSpPr>
          <p:cNvPr id="7" name="Group 6">
            <a:extLst>
              <a:ext uri="{FF2B5EF4-FFF2-40B4-BE49-F238E27FC236}">
                <a16:creationId xmlns:a16="http://schemas.microsoft.com/office/drawing/2014/main" id="{A03BD84E-C3EE-F0C8-9301-DC75D7301B98}"/>
              </a:ext>
            </a:extLst>
          </p:cNvPr>
          <p:cNvGrpSpPr/>
          <p:nvPr/>
        </p:nvGrpSpPr>
        <p:grpSpPr>
          <a:xfrm>
            <a:off x="1020537" y="1451113"/>
            <a:ext cx="10005332" cy="4812526"/>
            <a:chOff x="1020537" y="1451113"/>
            <a:chExt cx="10005332" cy="4812526"/>
          </a:xfrm>
        </p:grpSpPr>
        <p:pic>
          <p:nvPicPr>
            <p:cNvPr id="15" name="Picture 14">
              <a:extLst>
                <a:ext uri="{FF2B5EF4-FFF2-40B4-BE49-F238E27FC236}">
                  <a16:creationId xmlns:a16="http://schemas.microsoft.com/office/drawing/2014/main" id="{1AD838C2-1E62-EA1F-8C2B-99E964A88A5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64" t="15498" r="616"/>
            <a:stretch/>
          </p:blipFill>
          <p:spPr>
            <a:xfrm>
              <a:off x="1020537" y="1451113"/>
              <a:ext cx="10005332" cy="4812526"/>
            </a:xfrm>
            <a:prstGeom prst="rect">
              <a:avLst/>
            </a:prstGeom>
          </p:spPr>
        </p:pic>
        <p:sp>
          <p:nvSpPr>
            <p:cNvPr id="99" name="Title 1">
              <a:extLst>
                <a:ext uri="{FF2B5EF4-FFF2-40B4-BE49-F238E27FC236}">
                  <a16:creationId xmlns:a16="http://schemas.microsoft.com/office/drawing/2014/main" id="{97CA45B4-7CE7-154D-9FAA-81C20F56FFF7}"/>
                </a:ext>
              </a:extLst>
            </p:cNvPr>
            <p:cNvSpPr txBox="1">
              <a:spLocks/>
            </p:cNvSpPr>
            <p:nvPr/>
          </p:nvSpPr>
          <p:spPr>
            <a:xfrm>
              <a:off x="7468424" y="2575465"/>
              <a:ext cx="1050368" cy="96060"/>
            </a:xfrm>
            <a:prstGeom prst="rect">
              <a:avLst/>
            </a:prstGeom>
          </p:spPr>
          <p:txBody>
            <a:bodyPr vert="horz" lIns="0" tIns="0" rIns="0" bIns="0" rtlCol="0" anchor="t">
              <a:normAutofit/>
            </a:bodyPr>
            <a:lstStyle>
              <a:lvl1pPr algn="l" defTabSz="914400" rtl="0" eaLnBrk="1" latinLnBrk="0" hangingPunct="1">
                <a:lnSpc>
                  <a:spcPct val="70000"/>
                </a:lnSpc>
                <a:spcBef>
                  <a:spcPct val="0"/>
                </a:spcBef>
                <a:buNone/>
                <a:defRPr sz="4000" b="1" i="0" kern="1200">
                  <a:solidFill>
                    <a:schemeClr val="tx1"/>
                  </a:solidFill>
                  <a:latin typeface="Arial Nova Cond" panose="020B0506020202020204" pitchFamily="34" charset="0"/>
                  <a:ea typeface="+mj-ea"/>
                  <a:cs typeface="+mj-cs"/>
                </a:defRPr>
              </a:lvl1pPr>
            </a:lstStyle>
            <a:p>
              <a:pPr marL="0" marR="0" lvl="0" indent="0" algn="ctr" defTabSz="914400" rtl="0" eaLnBrk="1" fontAlgn="auto" latinLnBrk="0" hangingPunct="1">
                <a:lnSpc>
                  <a:spcPct val="70000"/>
                </a:lnSpc>
                <a:spcBef>
                  <a:spcPct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Nova Cond" panose="020B0506020202020204" pitchFamily="34" charset="0"/>
                  <a:ea typeface="+mj-ea"/>
                  <a:cs typeface="+mj-cs"/>
                </a:rPr>
                <a:t>ASIA</a:t>
              </a:r>
            </a:p>
          </p:txBody>
        </p:sp>
        <p:sp>
          <p:nvSpPr>
            <p:cNvPr id="100" name="Title 1">
              <a:extLst>
                <a:ext uri="{FF2B5EF4-FFF2-40B4-BE49-F238E27FC236}">
                  <a16:creationId xmlns:a16="http://schemas.microsoft.com/office/drawing/2014/main" id="{9871359D-06A8-7D40-B9EE-20FADDF6EB44}"/>
                </a:ext>
              </a:extLst>
            </p:cNvPr>
            <p:cNvSpPr txBox="1">
              <a:spLocks/>
            </p:cNvSpPr>
            <p:nvPr/>
          </p:nvSpPr>
          <p:spPr>
            <a:xfrm>
              <a:off x="5745950" y="2415976"/>
              <a:ext cx="1050368" cy="96060"/>
            </a:xfrm>
            <a:prstGeom prst="rect">
              <a:avLst/>
            </a:prstGeom>
          </p:spPr>
          <p:txBody>
            <a:bodyPr vert="horz" lIns="0" tIns="0" rIns="0" bIns="0" rtlCol="0" anchor="t">
              <a:normAutofit/>
            </a:bodyPr>
            <a:lstStyle>
              <a:lvl1pPr algn="l" defTabSz="914400" rtl="0" eaLnBrk="1" latinLnBrk="0" hangingPunct="1">
                <a:lnSpc>
                  <a:spcPct val="70000"/>
                </a:lnSpc>
                <a:spcBef>
                  <a:spcPct val="0"/>
                </a:spcBef>
                <a:buNone/>
                <a:defRPr sz="4000" b="1" i="0" kern="1200">
                  <a:solidFill>
                    <a:schemeClr val="tx1"/>
                  </a:solidFill>
                  <a:latin typeface="Arial Nova Cond" panose="020B0506020202020204" pitchFamily="34" charset="0"/>
                  <a:ea typeface="+mj-ea"/>
                  <a:cs typeface="+mj-cs"/>
                </a:defRPr>
              </a:lvl1pPr>
            </a:lstStyle>
            <a:p>
              <a:pPr marL="0" marR="0" lvl="0" indent="0" algn="ctr" defTabSz="914400" rtl="0" eaLnBrk="1" fontAlgn="auto" latinLnBrk="0" hangingPunct="1">
                <a:lnSpc>
                  <a:spcPct val="70000"/>
                </a:lnSpc>
                <a:spcBef>
                  <a:spcPct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Nova Cond" panose="020B0506020202020204" pitchFamily="34" charset="0"/>
                  <a:ea typeface="+mj-ea"/>
                  <a:cs typeface="+mj-cs"/>
                </a:rPr>
                <a:t>EUROPE</a:t>
              </a:r>
            </a:p>
          </p:txBody>
        </p:sp>
        <p:sp>
          <p:nvSpPr>
            <p:cNvPr id="102" name="Title 1">
              <a:extLst>
                <a:ext uri="{FF2B5EF4-FFF2-40B4-BE49-F238E27FC236}">
                  <a16:creationId xmlns:a16="http://schemas.microsoft.com/office/drawing/2014/main" id="{50F28BA2-6482-3E4C-AABD-09A6A8B8D62E}"/>
                </a:ext>
              </a:extLst>
            </p:cNvPr>
            <p:cNvSpPr txBox="1">
              <a:spLocks/>
            </p:cNvSpPr>
            <p:nvPr/>
          </p:nvSpPr>
          <p:spPr>
            <a:xfrm>
              <a:off x="5597094" y="3404804"/>
              <a:ext cx="1050368" cy="96060"/>
            </a:xfrm>
            <a:prstGeom prst="rect">
              <a:avLst/>
            </a:prstGeom>
          </p:spPr>
          <p:txBody>
            <a:bodyPr vert="horz" lIns="0" tIns="0" rIns="0" bIns="0" rtlCol="0" anchor="t">
              <a:normAutofit/>
            </a:bodyPr>
            <a:lstStyle>
              <a:lvl1pPr algn="l" defTabSz="914400" rtl="0" eaLnBrk="1" latinLnBrk="0" hangingPunct="1">
                <a:lnSpc>
                  <a:spcPct val="70000"/>
                </a:lnSpc>
                <a:spcBef>
                  <a:spcPct val="0"/>
                </a:spcBef>
                <a:buNone/>
                <a:defRPr sz="4000" b="1" i="0" kern="1200">
                  <a:solidFill>
                    <a:schemeClr val="tx1"/>
                  </a:solidFill>
                  <a:latin typeface="Arial Nova Cond" panose="020B0506020202020204" pitchFamily="34" charset="0"/>
                  <a:ea typeface="+mj-ea"/>
                  <a:cs typeface="+mj-cs"/>
                </a:defRPr>
              </a:lvl1pPr>
            </a:lstStyle>
            <a:p>
              <a:pPr marL="0" marR="0" lvl="0" indent="0" algn="ctr" defTabSz="914400" rtl="0" eaLnBrk="1" fontAlgn="auto" latinLnBrk="0" hangingPunct="1">
                <a:lnSpc>
                  <a:spcPct val="70000"/>
                </a:lnSpc>
                <a:spcBef>
                  <a:spcPct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Nova Cond" panose="020B0506020202020204" pitchFamily="34" charset="0"/>
                  <a:ea typeface="+mj-ea"/>
                  <a:cs typeface="+mj-cs"/>
                </a:rPr>
                <a:t>AFRICA</a:t>
              </a:r>
            </a:p>
          </p:txBody>
        </p:sp>
        <p:sp>
          <p:nvSpPr>
            <p:cNvPr id="105" name="Title 1">
              <a:extLst>
                <a:ext uri="{FF2B5EF4-FFF2-40B4-BE49-F238E27FC236}">
                  <a16:creationId xmlns:a16="http://schemas.microsoft.com/office/drawing/2014/main" id="{BF388834-E34E-A748-8090-00D534E0B47C}"/>
                </a:ext>
              </a:extLst>
            </p:cNvPr>
            <p:cNvSpPr txBox="1">
              <a:spLocks/>
            </p:cNvSpPr>
            <p:nvPr/>
          </p:nvSpPr>
          <p:spPr>
            <a:xfrm>
              <a:off x="2694405" y="2766850"/>
              <a:ext cx="1050368" cy="96060"/>
            </a:xfrm>
            <a:prstGeom prst="rect">
              <a:avLst/>
            </a:prstGeom>
          </p:spPr>
          <p:txBody>
            <a:bodyPr vert="horz" lIns="0" tIns="0" rIns="0" bIns="0" rtlCol="0" anchor="t">
              <a:normAutofit/>
            </a:bodyPr>
            <a:lstStyle>
              <a:lvl1pPr algn="l" defTabSz="914400" rtl="0" eaLnBrk="1" latinLnBrk="0" hangingPunct="1">
                <a:lnSpc>
                  <a:spcPct val="70000"/>
                </a:lnSpc>
                <a:spcBef>
                  <a:spcPct val="0"/>
                </a:spcBef>
                <a:buNone/>
                <a:defRPr sz="4000" b="1" i="0" kern="1200">
                  <a:solidFill>
                    <a:schemeClr val="tx1"/>
                  </a:solidFill>
                  <a:latin typeface="Arial Nova Cond" panose="020B0506020202020204" pitchFamily="34" charset="0"/>
                  <a:ea typeface="+mj-ea"/>
                  <a:cs typeface="+mj-cs"/>
                </a:defRPr>
              </a:lvl1pPr>
            </a:lstStyle>
            <a:p>
              <a:pPr marL="0" marR="0" lvl="0" indent="0" algn="ctr" defTabSz="914400" rtl="0" eaLnBrk="1" fontAlgn="auto" latinLnBrk="0" hangingPunct="1">
                <a:lnSpc>
                  <a:spcPct val="70000"/>
                </a:lnSpc>
                <a:spcBef>
                  <a:spcPct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Nova Cond" panose="020B0506020202020204" pitchFamily="34" charset="0"/>
                  <a:ea typeface="+mj-ea"/>
                  <a:cs typeface="+mj-cs"/>
                </a:rPr>
                <a:t>NORTH AMERICA</a:t>
              </a:r>
            </a:p>
          </p:txBody>
        </p:sp>
        <p:sp>
          <p:nvSpPr>
            <p:cNvPr id="107" name="Title 1">
              <a:extLst>
                <a:ext uri="{FF2B5EF4-FFF2-40B4-BE49-F238E27FC236}">
                  <a16:creationId xmlns:a16="http://schemas.microsoft.com/office/drawing/2014/main" id="{BB9405B0-B591-7B43-ABE1-AA07E1AE1430}"/>
                </a:ext>
              </a:extLst>
            </p:cNvPr>
            <p:cNvSpPr txBox="1">
              <a:spLocks/>
            </p:cNvSpPr>
            <p:nvPr/>
          </p:nvSpPr>
          <p:spPr>
            <a:xfrm>
              <a:off x="3640703" y="4180980"/>
              <a:ext cx="1050368" cy="96060"/>
            </a:xfrm>
            <a:prstGeom prst="rect">
              <a:avLst/>
            </a:prstGeom>
          </p:spPr>
          <p:txBody>
            <a:bodyPr vert="horz" lIns="0" tIns="0" rIns="0" bIns="0" rtlCol="0" anchor="t">
              <a:normAutofit/>
            </a:bodyPr>
            <a:lstStyle>
              <a:lvl1pPr algn="l" defTabSz="914400" rtl="0" eaLnBrk="1" latinLnBrk="0" hangingPunct="1">
                <a:lnSpc>
                  <a:spcPct val="70000"/>
                </a:lnSpc>
                <a:spcBef>
                  <a:spcPct val="0"/>
                </a:spcBef>
                <a:buNone/>
                <a:defRPr sz="4000" b="1" i="0" kern="1200">
                  <a:solidFill>
                    <a:schemeClr val="tx1"/>
                  </a:solidFill>
                  <a:latin typeface="Arial Nova Cond" panose="020B0506020202020204" pitchFamily="34" charset="0"/>
                  <a:ea typeface="+mj-ea"/>
                  <a:cs typeface="+mj-cs"/>
                </a:defRPr>
              </a:lvl1pPr>
            </a:lstStyle>
            <a:p>
              <a:pPr marL="0" marR="0" lvl="0" indent="0" algn="ctr" defTabSz="914400" rtl="0" eaLnBrk="1" fontAlgn="auto" latinLnBrk="0" hangingPunct="1">
                <a:lnSpc>
                  <a:spcPct val="70000"/>
                </a:lnSpc>
                <a:spcBef>
                  <a:spcPct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Nova Cond" panose="020B0506020202020204" pitchFamily="34" charset="0"/>
                  <a:ea typeface="+mj-ea"/>
                  <a:cs typeface="+mj-cs"/>
                </a:rPr>
                <a:t>SOUTH AMERICA</a:t>
              </a:r>
            </a:p>
          </p:txBody>
        </p:sp>
        <p:sp>
          <p:nvSpPr>
            <p:cNvPr id="108" name="Title 1">
              <a:extLst>
                <a:ext uri="{FF2B5EF4-FFF2-40B4-BE49-F238E27FC236}">
                  <a16:creationId xmlns:a16="http://schemas.microsoft.com/office/drawing/2014/main" id="{640FB680-72B6-9C4C-8664-0415309AAB67}"/>
                </a:ext>
              </a:extLst>
            </p:cNvPr>
            <p:cNvSpPr txBox="1">
              <a:spLocks/>
            </p:cNvSpPr>
            <p:nvPr/>
          </p:nvSpPr>
          <p:spPr>
            <a:xfrm>
              <a:off x="8457252" y="4574382"/>
              <a:ext cx="1050368" cy="501819"/>
            </a:xfrm>
            <a:prstGeom prst="rect">
              <a:avLst/>
            </a:prstGeom>
          </p:spPr>
          <p:txBody>
            <a:bodyPr vert="horz" lIns="0" tIns="0" rIns="0" bIns="0" rtlCol="0" anchor="t">
              <a:normAutofit/>
            </a:bodyPr>
            <a:lstStyle>
              <a:lvl1pPr algn="l" defTabSz="914400" rtl="0" eaLnBrk="1" latinLnBrk="0" hangingPunct="1">
                <a:lnSpc>
                  <a:spcPct val="70000"/>
                </a:lnSpc>
                <a:spcBef>
                  <a:spcPct val="0"/>
                </a:spcBef>
                <a:buNone/>
                <a:defRPr sz="4000" b="1" i="0" kern="1200">
                  <a:solidFill>
                    <a:schemeClr val="tx1"/>
                  </a:solidFill>
                  <a:latin typeface="Arial Nova Cond" panose="020B0506020202020204" pitchFamily="34" charset="0"/>
                  <a:ea typeface="+mj-ea"/>
                  <a:cs typeface="+mj-cs"/>
                </a:defRPr>
              </a:lvl1pPr>
            </a:lstStyle>
            <a:p>
              <a:pPr marL="0" marR="0" lvl="0" indent="0" algn="ctr" defTabSz="914400" rtl="0" eaLnBrk="1" fontAlgn="auto" latinLnBrk="0" hangingPunct="1">
                <a:lnSpc>
                  <a:spcPts val="960"/>
                </a:lnSpc>
                <a:spcBef>
                  <a:spcPct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Nova Cond" panose="020B0506020202020204" pitchFamily="34" charset="0"/>
                  <a:ea typeface="+mj-ea"/>
                  <a:cs typeface="+mj-cs"/>
                </a:rPr>
                <a:t>AUSTRALIA AND OCEANIA</a:t>
              </a:r>
            </a:p>
          </p:txBody>
        </p:sp>
        <p:sp>
          <p:nvSpPr>
            <p:cNvPr id="17" name="Title 1">
              <a:extLst>
                <a:ext uri="{FF2B5EF4-FFF2-40B4-BE49-F238E27FC236}">
                  <a16:creationId xmlns:a16="http://schemas.microsoft.com/office/drawing/2014/main" id="{1DA279F0-20BC-A6AF-9A7F-12DE1792A93F}"/>
                </a:ext>
              </a:extLst>
            </p:cNvPr>
            <p:cNvSpPr txBox="1">
              <a:spLocks/>
            </p:cNvSpPr>
            <p:nvPr/>
          </p:nvSpPr>
          <p:spPr>
            <a:xfrm>
              <a:off x="1020537" y="3809388"/>
              <a:ext cx="1050368" cy="96060"/>
            </a:xfrm>
            <a:prstGeom prst="rect">
              <a:avLst/>
            </a:prstGeom>
          </p:spPr>
          <p:txBody>
            <a:bodyPr vert="horz" lIns="0" tIns="0" rIns="0" bIns="0" rtlCol="0" anchor="t">
              <a:normAutofit/>
            </a:bodyPr>
            <a:lstStyle>
              <a:lvl1pPr algn="l" defTabSz="914400" rtl="0" eaLnBrk="1" latinLnBrk="0" hangingPunct="1">
                <a:lnSpc>
                  <a:spcPct val="70000"/>
                </a:lnSpc>
                <a:spcBef>
                  <a:spcPct val="0"/>
                </a:spcBef>
                <a:buNone/>
                <a:defRPr sz="4000" b="1" i="0" kern="1200">
                  <a:solidFill>
                    <a:schemeClr val="tx1"/>
                  </a:solidFill>
                  <a:latin typeface="Arial Nova Cond" panose="020B0506020202020204" pitchFamily="34" charset="0"/>
                  <a:ea typeface="+mj-ea"/>
                  <a:cs typeface="+mj-cs"/>
                </a:defRPr>
              </a:lvl1pPr>
            </a:lstStyle>
            <a:p>
              <a:pPr marL="0" marR="0" lvl="0" indent="0" defTabSz="914400" rtl="0" eaLnBrk="1" fontAlgn="auto" latinLnBrk="0" hangingPunct="1">
                <a:lnSpc>
                  <a:spcPct val="70000"/>
                </a:lnSpc>
                <a:spcBef>
                  <a:spcPct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Nova Cond" panose="020B0506020202020204" pitchFamily="34" charset="0"/>
                  <a:ea typeface="+mj-ea"/>
                  <a:cs typeface="+mj-cs"/>
                </a:rPr>
                <a:t>EQUATOR</a:t>
              </a:r>
            </a:p>
          </p:txBody>
        </p:sp>
        <p:sp>
          <p:nvSpPr>
            <p:cNvPr id="18" name="Title 1">
              <a:extLst>
                <a:ext uri="{FF2B5EF4-FFF2-40B4-BE49-F238E27FC236}">
                  <a16:creationId xmlns:a16="http://schemas.microsoft.com/office/drawing/2014/main" id="{6CDE4EFD-D871-1B8D-4540-34E9DB0767EE}"/>
                </a:ext>
              </a:extLst>
            </p:cNvPr>
            <p:cNvSpPr txBox="1">
              <a:spLocks/>
            </p:cNvSpPr>
            <p:nvPr/>
          </p:nvSpPr>
          <p:spPr>
            <a:xfrm>
              <a:off x="9962115" y="3809388"/>
              <a:ext cx="1050368" cy="96060"/>
            </a:xfrm>
            <a:prstGeom prst="rect">
              <a:avLst/>
            </a:prstGeom>
          </p:spPr>
          <p:txBody>
            <a:bodyPr vert="horz" lIns="0" tIns="0" rIns="0" bIns="0" rtlCol="0" anchor="t">
              <a:normAutofit/>
            </a:bodyPr>
            <a:lstStyle>
              <a:lvl1pPr algn="l" defTabSz="914400" rtl="0" eaLnBrk="1" latinLnBrk="0" hangingPunct="1">
                <a:lnSpc>
                  <a:spcPct val="70000"/>
                </a:lnSpc>
                <a:spcBef>
                  <a:spcPct val="0"/>
                </a:spcBef>
                <a:buNone/>
                <a:defRPr sz="4000" b="1" i="0" kern="1200">
                  <a:solidFill>
                    <a:schemeClr val="tx1"/>
                  </a:solidFill>
                  <a:latin typeface="Arial Nova Cond" panose="020B0506020202020204" pitchFamily="34" charset="0"/>
                  <a:ea typeface="+mj-ea"/>
                  <a:cs typeface="+mj-cs"/>
                </a:defRPr>
              </a:lvl1pPr>
            </a:lstStyle>
            <a:p>
              <a:pPr marL="0" marR="0" lvl="0" indent="0" algn="r" defTabSz="914400" rtl="0" eaLnBrk="1" fontAlgn="auto" latinLnBrk="0" hangingPunct="1">
                <a:lnSpc>
                  <a:spcPct val="70000"/>
                </a:lnSpc>
                <a:spcBef>
                  <a:spcPct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Nova Cond" panose="020B0506020202020204" pitchFamily="34" charset="0"/>
                  <a:ea typeface="+mj-ea"/>
                  <a:cs typeface="+mj-cs"/>
                </a:rPr>
                <a:t>EQUATOR</a:t>
              </a:r>
            </a:p>
          </p:txBody>
        </p:sp>
      </p:grpSp>
    </p:spTree>
    <p:extLst>
      <p:ext uri="{BB962C8B-B14F-4D97-AF65-F5344CB8AC3E}">
        <p14:creationId xmlns:p14="http://schemas.microsoft.com/office/powerpoint/2010/main" val="3242122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Slide Number Placeholder 5"/>
          <p:cNvSpPr txBox="1">
            <a:spLocks noGrp="1"/>
          </p:cNvSpPr>
          <p:nvPr>
            <p:ph type="sldNum" sz="quarter" idx="2"/>
          </p:nvPr>
        </p:nvSpPr>
        <p:spPr>
          <a:xfrm>
            <a:off x="304056" y="6380769"/>
            <a:ext cx="200746" cy="2159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11</a:t>
            </a:fld>
            <a:endParaRPr/>
          </a:p>
        </p:txBody>
      </p:sp>
      <p:sp>
        <p:nvSpPr>
          <p:cNvPr id="278" name="Title 1"/>
          <p:cNvSpPr txBox="1">
            <a:spLocks noGrp="1"/>
          </p:cNvSpPr>
          <p:nvPr>
            <p:ph type="title"/>
          </p:nvPr>
        </p:nvSpPr>
        <p:spPr>
          <a:xfrm>
            <a:off x="925585" y="720943"/>
            <a:ext cx="10207106" cy="1356092"/>
          </a:xfrm>
          <a:prstGeom prst="rect">
            <a:avLst/>
          </a:prstGeom>
        </p:spPr>
        <p:txBody>
          <a:bodyPr anchor="t"/>
          <a:lstStyle/>
          <a:p>
            <a:r>
              <a:rPr dirty="0"/>
              <a:t>SPLIT!</a:t>
            </a:r>
          </a:p>
        </p:txBody>
      </p:sp>
      <p:pic>
        <p:nvPicPr>
          <p:cNvPr id="279" name="Picture 4" descr="Picture 4"/>
          <p:cNvPicPr>
            <a:picLocks noChangeAspect="1"/>
          </p:cNvPicPr>
          <p:nvPr/>
        </p:nvPicPr>
        <p:blipFill>
          <a:blip r:embed="rId3"/>
          <a:stretch>
            <a:fillRect/>
          </a:stretch>
        </p:blipFill>
        <p:spPr>
          <a:xfrm>
            <a:off x="2638425" y="1711156"/>
            <a:ext cx="2667000" cy="184321"/>
          </a:xfrm>
          <a:prstGeom prst="rect">
            <a:avLst/>
          </a:prstGeom>
          <a:ln w="12700">
            <a:miter lim="400000"/>
          </a:ln>
        </p:spPr>
      </p:pic>
      <p:pic>
        <p:nvPicPr>
          <p:cNvPr id="280" name="Picture 6" descr="Picture 6"/>
          <p:cNvPicPr>
            <a:picLocks noChangeAspect="1"/>
          </p:cNvPicPr>
          <p:nvPr/>
        </p:nvPicPr>
        <p:blipFill>
          <a:blip r:embed="rId4"/>
          <a:stretch>
            <a:fillRect/>
          </a:stretch>
        </p:blipFill>
        <p:spPr>
          <a:xfrm>
            <a:off x="925584" y="1142450"/>
            <a:ext cx="1460513" cy="236939"/>
          </a:xfrm>
          <a:prstGeom prst="rect">
            <a:avLst/>
          </a:prstGeom>
          <a:ln w="12700">
            <a:miter lim="400000"/>
          </a:ln>
        </p:spPr>
      </p:pic>
      <p:grpSp>
        <p:nvGrpSpPr>
          <p:cNvPr id="6" name="Group 5">
            <a:extLst>
              <a:ext uri="{FF2B5EF4-FFF2-40B4-BE49-F238E27FC236}">
                <a16:creationId xmlns:a16="http://schemas.microsoft.com/office/drawing/2014/main" id="{4246E1CF-4D87-FD50-28A1-216F256BCD83}"/>
              </a:ext>
            </a:extLst>
          </p:cNvPr>
          <p:cNvGrpSpPr/>
          <p:nvPr/>
        </p:nvGrpSpPr>
        <p:grpSpPr>
          <a:xfrm>
            <a:off x="2625173" y="1049686"/>
            <a:ext cx="2467385" cy="1951017"/>
            <a:chOff x="2771780" y="1436500"/>
            <a:chExt cx="2467385" cy="1951017"/>
          </a:xfrm>
        </p:grpSpPr>
        <p:pic>
          <p:nvPicPr>
            <p:cNvPr id="8" name="Picture 4">
              <a:extLst>
                <a:ext uri="{FF2B5EF4-FFF2-40B4-BE49-F238E27FC236}">
                  <a16:creationId xmlns:a16="http://schemas.microsoft.com/office/drawing/2014/main" id="{551E4804-0975-03F0-8406-AFC8D7B98EF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771780" y="1436500"/>
              <a:ext cx="2467385" cy="1620000"/>
            </a:xfrm>
            <a:prstGeom prst="rect">
              <a:avLst/>
            </a:prstGeom>
            <a:ln w="12700">
              <a:miter lim="400000"/>
            </a:ln>
          </p:spPr>
        </p:pic>
        <p:sp>
          <p:nvSpPr>
            <p:cNvPr id="9" name="Title 1">
              <a:extLst>
                <a:ext uri="{FF2B5EF4-FFF2-40B4-BE49-F238E27FC236}">
                  <a16:creationId xmlns:a16="http://schemas.microsoft.com/office/drawing/2014/main" id="{9C08F280-B2F5-95C6-B77A-3B7CB3A55583}"/>
                </a:ext>
              </a:extLst>
            </p:cNvPr>
            <p:cNvSpPr txBox="1"/>
            <p:nvPr/>
          </p:nvSpPr>
          <p:spPr>
            <a:xfrm>
              <a:off x="2997228" y="3141296"/>
              <a:ext cx="2016489"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defRPr sz="1600" b="1">
                  <a:latin typeface="Arial Nova Cond"/>
                  <a:ea typeface="Arial Nova Cond"/>
                  <a:cs typeface="Arial Nova Cond"/>
                  <a:sym typeface="Arial Nova Cond"/>
                </a:defRPr>
              </a:pPr>
              <a:r>
                <a:rPr lang="en-GB" dirty="0"/>
                <a:t>Aquatics</a:t>
              </a:r>
              <a:endParaRPr sz="4000" dirty="0"/>
            </a:p>
          </p:txBody>
        </p:sp>
      </p:grpSp>
      <p:grpSp>
        <p:nvGrpSpPr>
          <p:cNvPr id="7" name="Group 6">
            <a:extLst>
              <a:ext uri="{FF2B5EF4-FFF2-40B4-BE49-F238E27FC236}">
                <a16:creationId xmlns:a16="http://schemas.microsoft.com/office/drawing/2014/main" id="{56D96CBC-8C3B-7584-2BF5-9A5D7BB57308}"/>
              </a:ext>
            </a:extLst>
          </p:cNvPr>
          <p:cNvGrpSpPr/>
          <p:nvPr/>
        </p:nvGrpSpPr>
        <p:grpSpPr>
          <a:xfrm>
            <a:off x="4813922" y="1049687"/>
            <a:ext cx="2466000" cy="1951016"/>
            <a:chOff x="5537213" y="1436501"/>
            <a:chExt cx="2466000" cy="1951016"/>
          </a:xfrm>
        </p:grpSpPr>
        <p:pic>
          <p:nvPicPr>
            <p:cNvPr id="14" name="Picture 4">
              <a:extLst>
                <a:ext uri="{FF2B5EF4-FFF2-40B4-BE49-F238E27FC236}">
                  <a16:creationId xmlns:a16="http://schemas.microsoft.com/office/drawing/2014/main" id="{876180BE-7E2A-A0F2-3D38-7C116D59D32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537213" y="1436501"/>
              <a:ext cx="2466000" cy="1619091"/>
            </a:xfrm>
            <a:prstGeom prst="rect">
              <a:avLst/>
            </a:prstGeom>
            <a:ln w="12700">
              <a:miter lim="400000"/>
            </a:ln>
          </p:spPr>
        </p:pic>
        <p:sp>
          <p:nvSpPr>
            <p:cNvPr id="15" name="Title 1">
              <a:extLst>
                <a:ext uri="{FF2B5EF4-FFF2-40B4-BE49-F238E27FC236}">
                  <a16:creationId xmlns:a16="http://schemas.microsoft.com/office/drawing/2014/main" id="{994FF692-B76B-9C39-436C-0A89A55338C8}"/>
                </a:ext>
              </a:extLst>
            </p:cNvPr>
            <p:cNvSpPr txBox="1"/>
            <p:nvPr/>
          </p:nvSpPr>
          <p:spPr>
            <a:xfrm>
              <a:off x="5761969" y="3141296"/>
              <a:ext cx="2016489"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defRPr sz="1600" b="1">
                  <a:latin typeface="Arial Nova Cond"/>
                  <a:ea typeface="Arial Nova Cond"/>
                  <a:cs typeface="Arial Nova Cond"/>
                  <a:sym typeface="Arial Nova Cond"/>
                </a:defRPr>
              </a:pPr>
              <a:r>
                <a:rPr lang="en-GB" dirty="0"/>
                <a:t>Basketball</a:t>
              </a:r>
              <a:endParaRPr sz="4000" dirty="0"/>
            </a:p>
          </p:txBody>
        </p:sp>
      </p:grpSp>
      <p:grpSp>
        <p:nvGrpSpPr>
          <p:cNvPr id="12" name="Group 11">
            <a:extLst>
              <a:ext uri="{FF2B5EF4-FFF2-40B4-BE49-F238E27FC236}">
                <a16:creationId xmlns:a16="http://schemas.microsoft.com/office/drawing/2014/main" id="{013E49FD-DCEF-6BED-CFBA-778EA60F44C6}"/>
              </a:ext>
            </a:extLst>
          </p:cNvPr>
          <p:cNvGrpSpPr/>
          <p:nvPr/>
        </p:nvGrpSpPr>
        <p:grpSpPr>
          <a:xfrm>
            <a:off x="6994486" y="1045843"/>
            <a:ext cx="2467385" cy="2197239"/>
            <a:chOff x="8315897" y="1432657"/>
            <a:chExt cx="2467385" cy="2197239"/>
          </a:xfrm>
        </p:grpSpPr>
        <p:pic>
          <p:nvPicPr>
            <p:cNvPr id="17" name="Picture 4">
              <a:extLst>
                <a:ext uri="{FF2B5EF4-FFF2-40B4-BE49-F238E27FC236}">
                  <a16:creationId xmlns:a16="http://schemas.microsoft.com/office/drawing/2014/main" id="{CAFD9D81-0345-15E2-07E7-CD501100B58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8315897" y="1432657"/>
              <a:ext cx="2467385" cy="1620000"/>
            </a:xfrm>
            <a:prstGeom prst="rect">
              <a:avLst/>
            </a:prstGeom>
            <a:ln w="12700">
              <a:miter lim="400000"/>
            </a:ln>
          </p:spPr>
        </p:pic>
        <p:sp>
          <p:nvSpPr>
            <p:cNvPr id="18" name="Title 1">
              <a:extLst>
                <a:ext uri="{FF2B5EF4-FFF2-40B4-BE49-F238E27FC236}">
                  <a16:creationId xmlns:a16="http://schemas.microsoft.com/office/drawing/2014/main" id="{54114213-3F43-97DF-FB26-E9B1242371AC}"/>
                </a:ext>
              </a:extLst>
            </p:cNvPr>
            <p:cNvSpPr txBox="1"/>
            <p:nvPr/>
          </p:nvSpPr>
          <p:spPr>
            <a:xfrm>
              <a:off x="8541345" y="3137453"/>
              <a:ext cx="2016489" cy="492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defRPr sz="1600" b="1">
                  <a:latin typeface="Arial Nova Cond"/>
                  <a:ea typeface="Arial Nova Cond"/>
                  <a:cs typeface="Arial Nova Cond"/>
                  <a:sym typeface="Arial Nova Cond"/>
                </a:defRPr>
              </a:pPr>
              <a:r>
                <a:rPr lang="en-GB" dirty="0"/>
                <a:t>Lawn Bowls &amp; </a:t>
              </a:r>
              <a:br>
                <a:rPr lang="en-GB" dirty="0"/>
              </a:br>
              <a:r>
                <a:rPr lang="en-GB" dirty="0"/>
                <a:t>Para Lawn Bowls</a:t>
              </a:r>
              <a:endParaRPr sz="4000" dirty="0"/>
            </a:p>
          </p:txBody>
        </p:sp>
      </p:grpSp>
      <p:grpSp>
        <p:nvGrpSpPr>
          <p:cNvPr id="3" name="Group 2">
            <a:extLst>
              <a:ext uri="{FF2B5EF4-FFF2-40B4-BE49-F238E27FC236}">
                <a16:creationId xmlns:a16="http://schemas.microsoft.com/office/drawing/2014/main" id="{6375FDFA-F0E3-5595-D07F-BB82849C35D4}"/>
              </a:ext>
            </a:extLst>
          </p:cNvPr>
          <p:cNvGrpSpPr/>
          <p:nvPr/>
        </p:nvGrpSpPr>
        <p:grpSpPr>
          <a:xfrm>
            <a:off x="2638426" y="3586159"/>
            <a:ext cx="2467385" cy="2030533"/>
            <a:chOff x="1311098" y="3678923"/>
            <a:chExt cx="2467385" cy="2030533"/>
          </a:xfrm>
        </p:grpSpPr>
        <p:pic>
          <p:nvPicPr>
            <p:cNvPr id="20" name="Picture 4">
              <a:extLst>
                <a:ext uri="{FF2B5EF4-FFF2-40B4-BE49-F238E27FC236}">
                  <a16:creationId xmlns:a16="http://schemas.microsoft.com/office/drawing/2014/main" id="{050CC558-7326-3789-330C-6A4F60D4B249}"/>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311098" y="3678923"/>
              <a:ext cx="2467385" cy="1620000"/>
            </a:xfrm>
            <a:prstGeom prst="rect">
              <a:avLst/>
            </a:prstGeom>
            <a:ln w="12700">
              <a:miter lim="400000"/>
            </a:ln>
          </p:spPr>
        </p:pic>
        <p:sp>
          <p:nvSpPr>
            <p:cNvPr id="21" name="Title 1">
              <a:extLst>
                <a:ext uri="{FF2B5EF4-FFF2-40B4-BE49-F238E27FC236}">
                  <a16:creationId xmlns:a16="http://schemas.microsoft.com/office/drawing/2014/main" id="{2914C59C-F536-83B9-A4BD-99244A650226}"/>
                </a:ext>
              </a:extLst>
            </p:cNvPr>
            <p:cNvSpPr txBox="1"/>
            <p:nvPr/>
          </p:nvSpPr>
          <p:spPr>
            <a:xfrm>
              <a:off x="1536546" y="5463235"/>
              <a:ext cx="2016489"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defRPr sz="1600" b="1">
                  <a:latin typeface="Arial Nova Cond"/>
                  <a:ea typeface="Arial Nova Cond"/>
                  <a:cs typeface="Arial Nova Cond"/>
                  <a:sym typeface="Arial Nova Cond"/>
                </a:defRPr>
              </a:pPr>
              <a:r>
                <a:rPr lang="en-GB" dirty="0"/>
                <a:t>Cricket</a:t>
              </a:r>
              <a:endParaRPr sz="4000" dirty="0"/>
            </a:p>
          </p:txBody>
        </p:sp>
      </p:grpSp>
      <p:grpSp>
        <p:nvGrpSpPr>
          <p:cNvPr id="4" name="Group 3">
            <a:extLst>
              <a:ext uri="{FF2B5EF4-FFF2-40B4-BE49-F238E27FC236}">
                <a16:creationId xmlns:a16="http://schemas.microsoft.com/office/drawing/2014/main" id="{B76D9BC8-2712-5E25-23BD-DBC36775DE7F}"/>
              </a:ext>
            </a:extLst>
          </p:cNvPr>
          <p:cNvGrpSpPr/>
          <p:nvPr/>
        </p:nvGrpSpPr>
        <p:grpSpPr>
          <a:xfrm>
            <a:off x="4827175" y="3586159"/>
            <a:ext cx="2467385" cy="2030533"/>
            <a:chOff x="4076531" y="3678923"/>
            <a:chExt cx="2467385" cy="2030533"/>
          </a:xfrm>
        </p:grpSpPr>
        <p:pic>
          <p:nvPicPr>
            <p:cNvPr id="23" name="Picture 4">
              <a:extLst>
                <a:ext uri="{FF2B5EF4-FFF2-40B4-BE49-F238E27FC236}">
                  <a16:creationId xmlns:a16="http://schemas.microsoft.com/office/drawing/2014/main" id="{77655F73-6BE4-091B-A63C-B0A922124BE6}"/>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4076531" y="3678923"/>
              <a:ext cx="2467385" cy="1620000"/>
            </a:xfrm>
            <a:prstGeom prst="rect">
              <a:avLst/>
            </a:prstGeom>
            <a:ln w="12700">
              <a:miter lim="400000"/>
            </a:ln>
          </p:spPr>
        </p:pic>
        <p:sp>
          <p:nvSpPr>
            <p:cNvPr id="24" name="Title 1">
              <a:extLst>
                <a:ext uri="{FF2B5EF4-FFF2-40B4-BE49-F238E27FC236}">
                  <a16:creationId xmlns:a16="http://schemas.microsoft.com/office/drawing/2014/main" id="{FC1B9627-7181-C63B-71FF-C6A52F03E951}"/>
                </a:ext>
              </a:extLst>
            </p:cNvPr>
            <p:cNvSpPr txBox="1"/>
            <p:nvPr/>
          </p:nvSpPr>
          <p:spPr>
            <a:xfrm>
              <a:off x="4302158" y="5463235"/>
              <a:ext cx="2016489"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defRPr sz="1600" b="1">
                  <a:latin typeface="Arial Nova Cond"/>
                  <a:ea typeface="Arial Nova Cond"/>
                  <a:cs typeface="Arial Nova Cond"/>
                  <a:sym typeface="Arial Nova Cond"/>
                </a:defRPr>
              </a:pPr>
              <a:r>
                <a:rPr lang="en-GB" dirty="0"/>
                <a:t>Cycling</a:t>
              </a:r>
              <a:endParaRPr sz="4000" dirty="0"/>
            </a:p>
          </p:txBody>
        </p:sp>
      </p:grpSp>
      <p:grpSp>
        <p:nvGrpSpPr>
          <p:cNvPr id="5" name="Group 4">
            <a:extLst>
              <a:ext uri="{FF2B5EF4-FFF2-40B4-BE49-F238E27FC236}">
                <a16:creationId xmlns:a16="http://schemas.microsoft.com/office/drawing/2014/main" id="{C716558F-DAA3-D61E-E479-121136A8E61D}"/>
              </a:ext>
            </a:extLst>
          </p:cNvPr>
          <p:cNvGrpSpPr/>
          <p:nvPr/>
        </p:nvGrpSpPr>
        <p:grpSpPr>
          <a:xfrm>
            <a:off x="6994486" y="3586159"/>
            <a:ext cx="2467385" cy="2030533"/>
            <a:chOff x="6841962" y="3678923"/>
            <a:chExt cx="2467385" cy="2030533"/>
          </a:xfrm>
        </p:grpSpPr>
        <p:pic>
          <p:nvPicPr>
            <p:cNvPr id="26" name="Picture 4">
              <a:extLst>
                <a:ext uri="{FF2B5EF4-FFF2-40B4-BE49-F238E27FC236}">
                  <a16:creationId xmlns:a16="http://schemas.microsoft.com/office/drawing/2014/main" id="{87646111-89E5-490C-CFE4-F7372E3BDD8C}"/>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6841962" y="3678923"/>
              <a:ext cx="2467385" cy="1620000"/>
            </a:xfrm>
            <a:prstGeom prst="rect">
              <a:avLst/>
            </a:prstGeom>
            <a:ln w="12700">
              <a:miter lim="400000"/>
            </a:ln>
          </p:spPr>
        </p:pic>
        <p:sp>
          <p:nvSpPr>
            <p:cNvPr id="27" name="Title 1">
              <a:extLst>
                <a:ext uri="{FF2B5EF4-FFF2-40B4-BE49-F238E27FC236}">
                  <a16:creationId xmlns:a16="http://schemas.microsoft.com/office/drawing/2014/main" id="{ADD1C53E-568A-9C1B-6CE8-47476963BFF5}"/>
                </a:ext>
              </a:extLst>
            </p:cNvPr>
            <p:cNvSpPr txBox="1"/>
            <p:nvPr/>
          </p:nvSpPr>
          <p:spPr>
            <a:xfrm>
              <a:off x="7067589" y="5463235"/>
              <a:ext cx="2016489"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ctr">
                <a:defRPr sz="1600" b="1">
                  <a:latin typeface="Arial Nova Cond"/>
                  <a:ea typeface="Arial Nova Cond"/>
                  <a:cs typeface="Arial Nova Cond"/>
                  <a:sym typeface="Arial Nova Cond"/>
                </a:defRPr>
              </a:pPr>
              <a:r>
                <a:rPr lang="en-GB" dirty="0"/>
                <a:t>Table Tennis </a:t>
              </a:r>
              <a:endParaRPr sz="4000" dirty="0"/>
            </a:p>
          </p:txBody>
        </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Slide Number Placeholder 5"/>
          <p:cNvSpPr txBox="1">
            <a:spLocks noGrp="1"/>
          </p:cNvSpPr>
          <p:nvPr>
            <p:ph type="sldNum" sz="quarter" idx="2"/>
          </p:nvPr>
        </p:nvSpPr>
        <p:spPr>
          <a:xfrm>
            <a:off x="304056" y="6380769"/>
            <a:ext cx="210469" cy="2159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sp>
        <p:nvSpPr>
          <p:cNvPr id="295" name="Title 1"/>
          <p:cNvSpPr txBox="1">
            <a:spLocks noGrp="1"/>
          </p:cNvSpPr>
          <p:nvPr>
            <p:ph type="title"/>
          </p:nvPr>
        </p:nvSpPr>
        <p:spPr>
          <a:xfrm>
            <a:off x="932178" y="737418"/>
            <a:ext cx="6536247" cy="1345699"/>
          </a:xfrm>
          <a:prstGeom prst="rect">
            <a:avLst/>
          </a:prstGeom>
        </p:spPr>
        <p:txBody>
          <a:bodyPr anchor="t"/>
          <a:lstStyle/>
          <a:p>
            <a:r>
              <a:rPr lang="en-GB" dirty="0"/>
              <a:t>THE WORD IN YOUR HANDS!</a:t>
            </a:r>
            <a:r>
              <a:rPr dirty="0"/>
              <a:t> </a:t>
            </a:r>
          </a:p>
        </p:txBody>
      </p:sp>
      <p:pic>
        <p:nvPicPr>
          <p:cNvPr id="313" name="Picture 108" descr="Picture 108"/>
          <p:cNvPicPr>
            <a:picLocks noChangeAspect="1"/>
          </p:cNvPicPr>
          <p:nvPr/>
        </p:nvPicPr>
        <p:blipFill>
          <a:blip r:embed="rId3"/>
          <a:stretch>
            <a:fillRect/>
          </a:stretch>
        </p:blipFill>
        <p:spPr>
          <a:xfrm>
            <a:off x="932178" y="1128036"/>
            <a:ext cx="3735027" cy="173556"/>
          </a:xfrm>
          <a:prstGeom prst="rect">
            <a:avLst/>
          </a:prstGeom>
          <a:ln w="12700">
            <a:miter lim="400000"/>
          </a:ln>
        </p:spPr>
      </p:pic>
      <p:grpSp>
        <p:nvGrpSpPr>
          <p:cNvPr id="30" name="Group 86">
            <a:extLst>
              <a:ext uri="{FF2B5EF4-FFF2-40B4-BE49-F238E27FC236}">
                <a16:creationId xmlns:a16="http://schemas.microsoft.com/office/drawing/2014/main" id="{1539D4BA-455D-C74E-448A-CC7E741F5E89}"/>
              </a:ext>
            </a:extLst>
          </p:cNvPr>
          <p:cNvGrpSpPr/>
          <p:nvPr/>
        </p:nvGrpSpPr>
        <p:grpSpPr>
          <a:xfrm>
            <a:off x="2146866" y="1589701"/>
            <a:ext cx="7898269" cy="3964932"/>
            <a:chOff x="0" y="0"/>
            <a:chExt cx="7898268" cy="3964930"/>
          </a:xfrm>
        </p:grpSpPr>
        <p:pic>
          <p:nvPicPr>
            <p:cNvPr id="31" name="Picture 12" descr="Picture 12">
              <a:extLst>
                <a:ext uri="{FF2B5EF4-FFF2-40B4-BE49-F238E27FC236}">
                  <a16:creationId xmlns:a16="http://schemas.microsoft.com/office/drawing/2014/main" id="{249C07D8-7D32-C976-7D55-F22A2B6EF5AA}"/>
                </a:ext>
              </a:extLst>
            </p:cNvPr>
            <p:cNvPicPr>
              <a:picLocks noChangeAspect="1"/>
            </p:cNvPicPr>
            <p:nvPr/>
          </p:nvPicPr>
          <p:blipFill>
            <a:blip r:embed="rId4"/>
            <a:stretch>
              <a:fillRect/>
            </a:stretch>
          </p:blipFill>
          <p:spPr>
            <a:xfrm>
              <a:off x="0" y="0"/>
              <a:ext cx="7898269" cy="3964931"/>
            </a:xfrm>
            <a:prstGeom prst="rect">
              <a:avLst/>
            </a:prstGeom>
            <a:ln w="12700" cap="flat">
              <a:noFill/>
              <a:miter lim="400000"/>
            </a:ln>
            <a:effectLst/>
          </p:spPr>
        </p:pic>
        <p:sp>
          <p:nvSpPr>
            <p:cNvPr id="32" name="Title 1">
              <a:extLst>
                <a:ext uri="{FF2B5EF4-FFF2-40B4-BE49-F238E27FC236}">
                  <a16:creationId xmlns:a16="http://schemas.microsoft.com/office/drawing/2014/main" id="{406B6B14-B418-C465-CDD6-679507886D2B}"/>
                </a:ext>
              </a:extLst>
            </p:cNvPr>
            <p:cNvSpPr txBox="1"/>
            <p:nvPr/>
          </p:nvSpPr>
          <p:spPr>
            <a:xfrm>
              <a:off x="5321558" y="985762"/>
              <a:ext cx="1050369" cy="96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rmAutofit/>
            </a:bodyPr>
            <a:lstStyle>
              <a:lvl1pPr algn="ctr" defTabSz="813816">
                <a:lnSpc>
                  <a:spcPct val="70000"/>
                </a:lnSpc>
                <a:defRPr sz="712" b="1">
                  <a:latin typeface="Arial Nova Cond"/>
                  <a:ea typeface="Arial Nova Cond"/>
                  <a:cs typeface="Arial Nova Cond"/>
                  <a:sym typeface="Arial Nova Cond"/>
                </a:defRPr>
              </a:lvl1pPr>
            </a:lstStyle>
            <a:p>
              <a:r>
                <a:t>ASIA</a:t>
              </a:r>
            </a:p>
          </p:txBody>
        </p:sp>
        <p:sp>
          <p:nvSpPr>
            <p:cNvPr id="33" name="Title 1">
              <a:extLst>
                <a:ext uri="{FF2B5EF4-FFF2-40B4-BE49-F238E27FC236}">
                  <a16:creationId xmlns:a16="http://schemas.microsoft.com/office/drawing/2014/main" id="{80BDC553-FEC3-01B9-EDEC-EF12B36A82FE}"/>
                </a:ext>
              </a:extLst>
            </p:cNvPr>
            <p:cNvSpPr txBox="1"/>
            <p:nvPr/>
          </p:nvSpPr>
          <p:spPr>
            <a:xfrm>
              <a:off x="3599084" y="826273"/>
              <a:ext cx="1050369" cy="96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rmAutofit/>
            </a:bodyPr>
            <a:lstStyle>
              <a:lvl1pPr algn="ctr" defTabSz="813816">
                <a:lnSpc>
                  <a:spcPct val="70000"/>
                </a:lnSpc>
                <a:defRPr sz="712" b="1">
                  <a:latin typeface="Arial Nova Cond"/>
                  <a:ea typeface="Arial Nova Cond"/>
                  <a:cs typeface="Arial Nova Cond"/>
                  <a:sym typeface="Arial Nova Cond"/>
                </a:defRPr>
              </a:lvl1pPr>
            </a:lstStyle>
            <a:p>
              <a:r>
                <a:t>EUROPE</a:t>
              </a:r>
            </a:p>
          </p:txBody>
        </p:sp>
        <p:sp>
          <p:nvSpPr>
            <p:cNvPr id="34" name="Title 1">
              <a:extLst>
                <a:ext uri="{FF2B5EF4-FFF2-40B4-BE49-F238E27FC236}">
                  <a16:creationId xmlns:a16="http://schemas.microsoft.com/office/drawing/2014/main" id="{93B3A24F-7879-21D6-A886-09AF49E7D19A}"/>
                </a:ext>
              </a:extLst>
            </p:cNvPr>
            <p:cNvSpPr txBox="1"/>
            <p:nvPr/>
          </p:nvSpPr>
          <p:spPr>
            <a:xfrm>
              <a:off x="3450228" y="1815101"/>
              <a:ext cx="1050369" cy="96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rmAutofit/>
            </a:bodyPr>
            <a:lstStyle>
              <a:lvl1pPr algn="ctr" defTabSz="813816">
                <a:lnSpc>
                  <a:spcPct val="70000"/>
                </a:lnSpc>
                <a:defRPr sz="712" b="1">
                  <a:latin typeface="Arial Nova Cond"/>
                  <a:ea typeface="Arial Nova Cond"/>
                  <a:cs typeface="Arial Nova Cond"/>
                  <a:sym typeface="Arial Nova Cond"/>
                </a:defRPr>
              </a:lvl1pPr>
            </a:lstStyle>
            <a:p>
              <a:r>
                <a:t>AFRICA</a:t>
              </a:r>
            </a:p>
          </p:txBody>
        </p:sp>
        <p:sp>
          <p:nvSpPr>
            <p:cNvPr id="35" name="Title 1">
              <a:extLst>
                <a:ext uri="{FF2B5EF4-FFF2-40B4-BE49-F238E27FC236}">
                  <a16:creationId xmlns:a16="http://schemas.microsoft.com/office/drawing/2014/main" id="{B64BA2CF-E155-AEB6-C3B0-9C863844FFF3}"/>
                </a:ext>
              </a:extLst>
            </p:cNvPr>
            <p:cNvSpPr txBox="1"/>
            <p:nvPr/>
          </p:nvSpPr>
          <p:spPr>
            <a:xfrm>
              <a:off x="547539" y="1177148"/>
              <a:ext cx="1050369" cy="96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rmAutofit/>
            </a:bodyPr>
            <a:lstStyle>
              <a:lvl1pPr algn="ctr" defTabSz="813816">
                <a:lnSpc>
                  <a:spcPct val="70000"/>
                </a:lnSpc>
                <a:defRPr sz="712" b="1">
                  <a:latin typeface="Arial Nova Cond"/>
                  <a:ea typeface="Arial Nova Cond"/>
                  <a:cs typeface="Arial Nova Cond"/>
                  <a:sym typeface="Arial Nova Cond"/>
                </a:defRPr>
              </a:lvl1pPr>
            </a:lstStyle>
            <a:p>
              <a:r>
                <a:t>NORTH AMERICA</a:t>
              </a:r>
            </a:p>
          </p:txBody>
        </p:sp>
        <p:sp>
          <p:nvSpPr>
            <p:cNvPr id="36" name="Title 1">
              <a:extLst>
                <a:ext uri="{FF2B5EF4-FFF2-40B4-BE49-F238E27FC236}">
                  <a16:creationId xmlns:a16="http://schemas.microsoft.com/office/drawing/2014/main" id="{5C42135E-FF9E-1470-8194-FAA53F137AF4}"/>
                </a:ext>
              </a:extLst>
            </p:cNvPr>
            <p:cNvSpPr txBox="1"/>
            <p:nvPr/>
          </p:nvSpPr>
          <p:spPr>
            <a:xfrm>
              <a:off x="1493837" y="2591277"/>
              <a:ext cx="1050369" cy="96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rmAutofit/>
            </a:bodyPr>
            <a:lstStyle>
              <a:lvl1pPr algn="ctr" defTabSz="813816">
                <a:lnSpc>
                  <a:spcPct val="70000"/>
                </a:lnSpc>
                <a:defRPr sz="712" b="1">
                  <a:latin typeface="Arial Nova Cond"/>
                  <a:ea typeface="Arial Nova Cond"/>
                  <a:cs typeface="Arial Nova Cond"/>
                  <a:sym typeface="Arial Nova Cond"/>
                </a:defRPr>
              </a:lvl1pPr>
            </a:lstStyle>
            <a:p>
              <a:r>
                <a:t>SOUTH AMERICA</a:t>
              </a:r>
            </a:p>
          </p:txBody>
        </p:sp>
        <p:sp>
          <p:nvSpPr>
            <p:cNvPr id="37" name="Title 1">
              <a:extLst>
                <a:ext uri="{FF2B5EF4-FFF2-40B4-BE49-F238E27FC236}">
                  <a16:creationId xmlns:a16="http://schemas.microsoft.com/office/drawing/2014/main" id="{CFB67ECA-FC4F-4ADC-10E8-60543492DA9B}"/>
                </a:ext>
              </a:extLst>
            </p:cNvPr>
            <p:cNvSpPr txBox="1"/>
            <p:nvPr/>
          </p:nvSpPr>
          <p:spPr>
            <a:xfrm>
              <a:off x="6310386" y="2984679"/>
              <a:ext cx="1050369" cy="5018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rmAutofit/>
            </a:bodyPr>
            <a:lstStyle>
              <a:lvl1pPr algn="ctr">
                <a:lnSpc>
                  <a:spcPts val="900"/>
                </a:lnSpc>
                <a:defRPr sz="800" b="1">
                  <a:latin typeface="Arial Nova Cond"/>
                  <a:ea typeface="Arial Nova Cond"/>
                  <a:cs typeface="Arial Nova Cond"/>
                  <a:sym typeface="Arial Nova Cond"/>
                </a:defRPr>
              </a:lvl1pPr>
            </a:lstStyle>
            <a:p>
              <a:r>
                <a:t>AUSTRALIA AND OCEANIA</a:t>
              </a:r>
            </a:p>
          </p:txBody>
        </p:sp>
      </p:grpSp>
      <p:sp>
        <p:nvSpPr>
          <p:cNvPr id="38" name="TextBox 41">
            <a:extLst>
              <a:ext uri="{FF2B5EF4-FFF2-40B4-BE49-F238E27FC236}">
                <a16:creationId xmlns:a16="http://schemas.microsoft.com/office/drawing/2014/main" id="{12FE817A-1531-0C98-8E0D-4D9E2FF21778}"/>
              </a:ext>
            </a:extLst>
          </p:cNvPr>
          <p:cNvSpPr txBox="1"/>
          <p:nvPr/>
        </p:nvSpPr>
        <p:spPr>
          <a:xfrm>
            <a:off x="1042538" y="1710029"/>
            <a:ext cx="912388"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CANADA</a:t>
            </a:r>
          </a:p>
        </p:txBody>
      </p:sp>
      <p:sp>
        <p:nvSpPr>
          <p:cNvPr id="39" name="Elbow Connector 42">
            <a:extLst>
              <a:ext uri="{FF2B5EF4-FFF2-40B4-BE49-F238E27FC236}">
                <a16:creationId xmlns:a16="http://schemas.microsoft.com/office/drawing/2014/main" id="{0A43E334-C1A8-2551-438F-443A26E73A6E}"/>
              </a:ext>
            </a:extLst>
          </p:cNvPr>
          <p:cNvSpPr/>
          <p:nvPr/>
        </p:nvSpPr>
        <p:spPr>
          <a:xfrm rot="16200000" flipH="1">
            <a:off x="2145980" y="1370558"/>
            <a:ext cx="376385" cy="16708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chemeClr val="tx1"/>
            </a:solidFill>
            <a:miter/>
          </a:ln>
        </p:spPr>
        <p:txBody>
          <a:bodyPr lIns="45719" rIns="45719" anchor="ctr"/>
          <a:lstStyle/>
          <a:p>
            <a:endParaRPr/>
          </a:p>
        </p:txBody>
      </p:sp>
      <p:sp>
        <p:nvSpPr>
          <p:cNvPr id="40" name="TextBox 39">
            <a:extLst>
              <a:ext uri="{FF2B5EF4-FFF2-40B4-BE49-F238E27FC236}">
                <a16:creationId xmlns:a16="http://schemas.microsoft.com/office/drawing/2014/main" id="{F594786F-B30E-E634-AD58-36E757EAB05E}"/>
              </a:ext>
            </a:extLst>
          </p:cNvPr>
          <p:cNvSpPr txBox="1"/>
          <p:nvPr/>
        </p:nvSpPr>
        <p:spPr>
          <a:xfrm>
            <a:off x="1042538" y="3800304"/>
            <a:ext cx="912388"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JAMAICA</a:t>
            </a:r>
          </a:p>
        </p:txBody>
      </p:sp>
      <p:sp>
        <p:nvSpPr>
          <p:cNvPr id="41" name="Elbow Connector 40">
            <a:extLst>
              <a:ext uri="{FF2B5EF4-FFF2-40B4-BE49-F238E27FC236}">
                <a16:creationId xmlns:a16="http://schemas.microsoft.com/office/drawing/2014/main" id="{8674423D-2038-9EFC-8AA2-0750BDC4C467}"/>
              </a:ext>
            </a:extLst>
          </p:cNvPr>
          <p:cNvSpPr/>
          <p:nvPr/>
        </p:nvSpPr>
        <p:spPr>
          <a:xfrm rot="5400000" flipH="1" flipV="1">
            <a:off x="2396568" y="2593642"/>
            <a:ext cx="308828" cy="21044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
        <p:nvSpPr>
          <p:cNvPr id="42" name="TextBox 47">
            <a:extLst>
              <a:ext uri="{FF2B5EF4-FFF2-40B4-BE49-F238E27FC236}">
                <a16:creationId xmlns:a16="http://schemas.microsoft.com/office/drawing/2014/main" id="{5711DCD0-82A8-3DA4-EE85-28C1AC596790}"/>
              </a:ext>
            </a:extLst>
          </p:cNvPr>
          <p:cNvSpPr txBox="1"/>
          <p:nvPr/>
        </p:nvSpPr>
        <p:spPr>
          <a:xfrm>
            <a:off x="2349971" y="4810957"/>
            <a:ext cx="912388"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NIGERIA</a:t>
            </a:r>
          </a:p>
        </p:txBody>
      </p:sp>
      <p:sp>
        <p:nvSpPr>
          <p:cNvPr id="43" name="Elbow Connector 48">
            <a:extLst>
              <a:ext uri="{FF2B5EF4-FFF2-40B4-BE49-F238E27FC236}">
                <a16:creationId xmlns:a16="http://schemas.microsoft.com/office/drawing/2014/main" id="{DA68AE0E-3729-849B-83F5-B1E699BEEE42}"/>
              </a:ext>
            </a:extLst>
          </p:cNvPr>
          <p:cNvSpPr/>
          <p:nvPr/>
        </p:nvSpPr>
        <p:spPr>
          <a:xfrm rot="5400000" flipH="1" flipV="1">
            <a:off x="3871933" y="2811479"/>
            <a:ext cx="933710" cy="30652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
        <p:nvSpPr>
          <p:cNvPr id="44" name="TextBox 52">
            <a:extLst>
              <a:ext uri="{FF2B5EF4-FFF2-40B4-BE49-F238E27FC236}">
                <a16:creationId xmlns:a16="http://schemas.microsoft.com/office/drawing/2014/main" id="{FB3A1EC5-E3D5-4B5F-A3BC-66D898AD5F15}"/>
              </a:ext>
            </a:extLst>
          </p:cNvPr>
          <p:cNvSpPr txBox="1"/>
          <p:nvPr/>
        </p:nvSpPr>
        <p:spPr>
          <a:xfrm>
            <a:off x="4724202" y="5228051"/>
            <a:ext cx="1471881" cy="307777"/>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t>MOZAMBIQUE</a:t>
            </a:r>
          </a:p>
        </p:txBody>
      </p:sp>
      <p:sp>
        <p:nvSpPr>
          <p:cNvPr id="45" name="Elbow Connector 53">
            <a:extLst>
              <a:ext uri="{FF2B5EF4-FFF2-40B4-BE49-F238E27FC236}">
                <a16:creationId xmlns:a16="http://schemas.microsoft.com/office/drawing/2014/main" id="{24D54C19-0077-D966-A83C-455D8DB69AB9}"/>
              </a:ext>
            </a:extLst>
          </p:cNvPr>
          <p:cNvSpPr/>
          <p:nvPr/>
        </p:nvSpPr>
        <p:spPr>
          <a:xfrm rot="5400000" flipH="1" flipV="1">
            <a:off x="5568093" y="4265434"/>
            <a:ext cx="768532" cy="115670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
        <p:nvSpPr>
          <p:cNvPr id="46" name="TextBox 57">
            <a:extLst>
              <a:ext uri="{FF2B5EF4-FFF2-40B4-BE49-F238E27FC236}">
                <a16:creationId xmlns:a16="http://schemas.microsoft.com/office/drawing/2014/main" id="{36B64B03-304A-8F79-CB9A-D23674F5DA7D}"/>
              </a:ext>
            </a:extLst>
          </p:cNvPr>
          <p:cNvSpPr txBox="1"/>
          <p:nvPr/>
        </p:nvSpPr>
        <p:spPr>
          <a:xfrm>
            <a:off x="6978819" y="5332324"/>
            <a:ext cx="1299608"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KENYA</a:t>
            </a:r>
          </a:p>
        </p:txBody>
      </p:sp>
      <p:sp>
        <p:nvSpPr>
          <p:cNvPr id="47" name="Elbow Connector 58">
            <a:extLst>
              <a:ext uri="{FF2B5EF4-FFF2-40B4-BE49-F238E27FC236}">
                <a16:creationId xmlns:a16="http://schemas.microsoft.com/office/drawing/2014/main" id="{8D448EEE-9BF1-96C6-883F-7B17D1DF9BE6}"/>
              </a:ext>
            </a:extLst>
          </p:cNvPr>
          <p:cNvSpPr/>
          <p:nvPr/>
        </p:nvSpPr>
        <p:spPr>
          <a:xfrm rot="16200000" flipV="1">
            <a:off x="6506272" y="4209971"/>
            <a:ext cx="1237761" cy="10069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21364" y="21600"/>
                </a:lnTo>
              </a:path>
            </a:pathLst>
          </a:custGeom>
          <a:ln w="19050">
            <a:solidFill>
              <a:srgbClr val="000000"/>
            </a:solidFill>
            <a:miter/>
          </a:ln>
        </p:spPr>
        <p:txBody>
          <a:bodyPr lIns="45719" rIns="45719" anchor="ctr"/>
          <a:lstStyle/>
          <a:p>
            <a:endParaRPr/>
          </a:p>
        </p:txBody>
      </p:sp>
      <p:sp>
        <p:nvSpPr>
          <p:cNvPr id="48" name="TextBox 64">
            <a:extLst>
              <a:ext uri="{FF2B5EF4-FFF2-40B4-BE49-F238E27FC236}">
                <a16:creationId xmlns:a16="http://schemas.microsoft.com/office/drawing/2014/main" id="{4DD24753-3283-0C8F-0F4B-91EB26657B00}"/>
              </a:ext>
            </a:extLst>
          </p:cNvPr>
          <p:cNvSpPr txBox="1"/>
          <p:nvPr/>
        </p:nvSpPr>
        <p:spPr>
          <a:xfrm>
            <a:off x="7719593" y="1149477"/>
            <a:ext cx="1299608"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INDIA</a:t>
            </a:r>
          </a:p>
        </p:txBody>
      </p:sp>
      <p:sp>
        <p:nvSpPr>
          <p:cNvPr id="49" name="Elbow Connector 65">
            <a:extLst>
              <a:ext uri="{FF2B5EF4-FFF2-40B4-BE49-F238E27FC236}">
                <a16:creationId xmlns:a16="http://schemas.microsoft.com/office/drawing/2014/main" id="{39BB6031-76AC-D81A-8FA5-E9FB7C7CF3D2}"/>
              </a:ext>
            </a:extLst>
          </p:cNvPr>
          <p:cNvSpPr/>
          <p:nvPr/>
        </p:nvSpPr>
        <p:spPr>
          <a:xfrm rot="5400000">
            <a:off x="7167399" y="2009452"/>
            <a:ext cx="1754197" cy="64980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21132" y="21600"/>
                </a:lnTo>
              </a:path>
            </a:pathLst>
          </a:custGeom>
          <a:ln w="19050">
            <a:solidFill>
              <a:srgbClr val="000000"/>
            </a:solidFill>
            <a:miter/>
          </a:ln>
        </p:spPr>
        <p:txBody>
          <a:bodyPr lIns="45719" rIns="45719" anchor="ctr"/>
          <a:lstStyle/>
          <a:p>
            <a:endParaRPr/>
          </a:p>
        </p:txBody>
      </p:sp>
      <p:sp>
        <p:nvSpPr>
          <p:cNvPr id="50" name="TextBox 74">
            <a:extLst>
              <a:ext uri="{FF2B5EF4-FFF2-40B4-BE49-F238E27FC236}">
                <a16:creationId xmlns:a16="http://schemas.microsoft.com/office/drawing/2014/main" id="{471E00B6-763F-58CF-392E-98462BBA2A88}"/>
              </a:ext>
            </a:extLst>
          </p:cNvPr>
          <p:cNvSpPr txBox="1"/>
          <p:nvPr/>
        </p:nvSpPr>
        <p:spPr>
          <a:xfrm>
            <a:off x="10237075" y="2831018"/>
            <a:ext cx="807890" cy="3073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400" b="1">
                <a:solidFill>
                  <a:srgbClr val="FBE614"/>
                </a:solidFill>
                <a:latin typeface="Arial Nova Cond"/>
                <a:ea typeface="Arial Nova Cond"/>
                <a:cs typeface="Arial Nova Cond"/>
                <a:sym typeface="Arial Nova Cond"/>
              </a:defRPr>
            </a:lvl1pPr>
          </a:lstStyle>
          <a:p>
            <a:r>
              <a:t>NAURU</a:t>
            </a:r>
          </a:p>
        </p:txBody>
      </p:sp>
      <p:sp>
        <p:nvSpPr>
          <p:cNvPr id="51" name="Elbow Connector 75">
            <a:extLst>
              <a:ext uri="{FF2B5EF4-FFF2-40B4-BE49-F238E27FC236}">
                <a16:creationId xmlns:a16="http://schemas.microsoft.com/office/drawing/2014/main" id="{FC0A91D2-18DE-9CEC-9A4B-F0E11B93F964}"/>
              </a:ext>
            </a:extLst>
          </p:cNvPr>
          <p:cNvSpPr/>
          <p:nvPr/>
        </p:nvSpPr>
        <p:spPr>
          <a:xfrm rot="5400000">
            <a:off x="9749852" y="3064659"/>
            <a:ext cx="817033" cy="9653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
        <p:nvSpPr>
          <p:cNvPr id="52" name="TextBox 84">
            <a:extLst>
              <a:ext uri="{FF2B5EF4-FFF2-40B4-BE49-F238E27FC236}">
                <a16:creationId xmlns:a16="http://schemas.microsoft.com/office/drawing/2014/main" id="{2904A1E6-8A43-1BCD-D97B-1CFA0470D5BD}"/>
              </a:ext>
            </a:extLst>
          </p:cNvPr>
          <p:cNvSpPr txBox="1"/>
          <p:nvPr/>
        </p:nvSpPr>
        <p:spPr>
          <a:xfrm>
            <a:off x="9849290" y="4249985"/>
            <a:ext cx="1481026" cy="307777"/>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400" b="1">
                <a:solidFill>
                  <a:srgbClr val="FBE614"/>
                </a:solidFill>
                <a:latin typeface="Arial Nova Cond"/>
                <a:ea typeface="Arial Nova Cond"/>
                <a:cs typeface="Arial Nova Cond"/>
                <a:sym typeface="Arial Nova Cond"/>
              </a:defRPr>
            </a:lvl1pPr>
          </a:lstStyle>
          <a:p>
            <a:r>
              <a:t>NEW ZEALAND</a:t>
            </a:r>
          </a:p>
        </p:txBody>
      </p:sp>
      <p:sp>
        <p:nvSpPr>
          <p:cNvPr id="53" name="Elbow Connector 85">
            <a:extLst>
              <a:ext uri="{FF2B5EF4-FFF2-40B4-BE49-F238E27FC236}">
                <a16:creationId xmlns:a16="http://schemas.microsoft.com/office/drawing/2014/main" id="{AF7C015E-8FCD-2FC5-662B-E4035261E94C}"/>
              </a:ext>
            </a:extLst>
          </p:cNvPr>
          <p:cNvSpPr/>
          <p:nvPr/>
        </p:nvSpPr>
        <p:spPr>
          <a:xfrm rot="5400000">
            <a:off x="10041615" y="4365438"/>
            <a:ext cx="407081" cy="7917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9050">
            <a:solidFill>
              <a:srgbClr val="000000"/>
            </a:solidFill>
            <a:miter/>
          </a:ln>
        </p:spPr>
        <p:txBody>
          <a:bodyPr lIns="45719" rIns="45719" anchor="ctr"/>
          <a:lstStyle/>
          <a:p>
            <a:endParaRPr/>
          </a:p>
        </p:txBody>
      </p:sp>
    </p:spTree>
    <p:extLst>
      <p:ext uri="{BB962C8B-B14F-4D97-AF65-F5344CB8AC3E}">
        <p14:creationId xmlns:p14="http://schemas.microsoft.com/office/powerpoint/2010/main" val="11824144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ECE13-CCC9-B94F-A053-452E549337ED}"/>
              </a:ext>
            </a:extLst>
          </p:cNvPr>
          <p:cNvSpPr>
            <a:spLocks noGrp="1"/>
          </p:cNvSpPr>
          <p:nvPr>
            <p:ph type="title"/>
          </p:nvPr>
        </p:nvSpPr>
        <p:spPr>
          <a:xfrm>
            <a:off x="834969" y="737419"/>
            <a:ext cx="10207105" cy="1356091"/>
          </a:xfrm>
        </p:spPr>
        <p:txBody>
          <a:bodyPr anchor="t"/>
          <a:lstStyle/>
          <a:p>
            <a:r>
              <a:rPr lang="en-US" dirty="0"/>
              <a:t>REFLECTIONS</a:t>
            </a:r>
          </a:p>
        </p:txBody>
      </p:sp>
      <p:pic>
        <p:nvPicPr>
          <p:cNvPr id="5" name="Picture 4">
            <a:extLst>
              <a:ext uri="{FF2B5EF4-FFF2-40B4-BE49-F238E27FC236}">
                <a16:creationId xmlns:a16="http://schemas.microsoft.com/office/drawing/2014/main" id="{89B9B58A-3DAE-EA4F-BB4D-D2D4D45E4485}"/>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2638425" y="1711156"/>
            <a:ext cx="2667000" cy="184320"/>
          </a:xfrm>
          <a:prstGeom prst="rect">
            <a:avLst/>
          </a:prstGeom>
        </p:spPr>
      </p:pic>
      <p:grpSp>
        <p:nvGrpSpPr>
          <p:cNvPr id="6" name="Group 5">
            <a:extLst>
              <a:ext uri="{FF2B5EF4-FFF2-40B4-BE49-F238E27FC236}">
                <a16:creationId xmlns:a16="http://schemas.microsoft.com/office/drawing/2014/main" id="{95F792A8-DB1D-72EA-20D2-B75CA26E4AC0}"/>
              </a:ext>
            </a:extLst>
          </p:cNvPr>
          <p:cNvGrpSpPr/>
          <p:nvPr/>
        </p:nvGrpSpPr>
        <p:grpSpPr>
          <a:xfrm>
            <a:off x="1149926" y="1666877"/>
            <a:ext cx="6247824" cy="4006179"/>
            <a:chOff x="1158713" y="1666877"/>
            <a:chExt cx="6247824" cy="4006179"/>
          </a:xfrm>
        </p:grpSpPr>
        <p:sp>
          <p:nvSpPr>
            <p:cNvPr id="8" name="Rectangle 3">
              <a:extLst>
                <a:ext uri="{FF2B5EF4-FFF2-40B4-BE49-F238E27FC236}">
                  <a16:creationId xmlns:a16="http://schemas.microsoft.com/office/drawing/2014/main" id="{0677BEC7-7209-9CDC-F692-A231FF30B8CB}"/>
                </a:ext>
              </a:extLst>
            </p:cNvPr>
            <p:cNvSpPr/>
            <p:nvPr/>
          </p:nvSpPr>
          <p:spPr>
            <a:xfrm flipH="1">
              <a:off x="1158713" y="1666877"/>
              <a:ext cx="5885874" cy="4006179"/>
            </a:xfrm>
            <a:custGeom>
              <a:avLst/>
              <a:gdLst>
                <a:gd name="connsiteX0" fmla="*/ 0 w 6039226"/>
                <a:gd name="connsiteY0" fmla="*/ 0 h 3536279"/>
                <a:gd name="connsiteX1" fmla="*/ 6039226 w 6039226"/>
                <a:gd name="connsiteY1" fmla="*/ 0 h 3536279"/>
                <a:gd name="connsiteX2" fmla="*/ 6039226 w 6039226"/>
                <a:gd name="connsiteY2" fmla="*/ 3536279 h 3536279"/>
                <a:gd name="connsiteX3" fmla="*/ 0 w 6039226"/>
                <a:gd name="connsiteY3" fmla="*/ 3536279 h 3536279"/>
                <a:gd name="connsiteX4" fmla="*/ 0 w 6039226"/>
                <a:gd name="connsiteY4" fmla="*/ 0 h 3536279"/>
                <a:gd name="connsiteX0" fmla="*/ 0 w 6191626"/>
                <a:gd name="connsiteY0" fmla="*/ 0 h 3675979"/>
                <a:gd name="connsiteX1" fmla="*/ 6191626 w 6191626"/>
                <a:gd name="connsiteY1" fmla="*/ 139700 h 3675979"/>
                <a:gd name="connsiteX2" fmla="*/ 6191626 w 6191626"/>
                <a:gd name="connsiteY2" fmla="*/ 3675979 h 3675979"/>
                <a:gd name="connsiteX3" fmla="*/ 152400 w 6191626"/>
                <a:gd name="connsiteY3" fmla="*/ 3675979 h 3675979"/>
                <a:gd name="connsiteX4" fmla="*/ 0 w 6191626"/>
                <a:gd name="connsiteY4" fmla="*/ 0 h 3675979"/>
                <a:gd name="connsiteX0" fmla="*/ 0 w 6305926"/>
                <a:gd name="connsiteY0" fmla="*/ 0 h 4006179"/>
                <a:gd name="connsiteX1" fmla="*/ 6191626 w 6305926"/>
                <a:gd name="connsiteY1" fmla="*/ 139700 h 4006179"/>
                <a:gd name="connsiteX2" fmla="*/ 6305926 w 6305926"/>
                <a:gd name="connsiteY2" fmla="*/ 4006179 h 4006179"/>
                <a:gd name="connsiteX3" fmla="*/ 152400 w 6305926"/>
                <a:gd name="connsiteY3" fmla="*/ 3675979 h 4006179"/>
                <a:gd name="connsiteX4" fmla="*/ 0 w 6305926"/>
                <a:gd name="connsiteY4" fmla="*/ 0 h 400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5926" h="4006179">
                  <a:moveTo>
                    <a:pt x="0" y="0"/>
                  </a:moveTo>
                  <a:lnTo>
                    <a:pt x="6191626" y="139700"/>
                  </a:lnTo>
                  <a:lnTo>
                    <a:pt x="6305926" y="4006179"/>
                  </a:lnTo>
                  <a:lnTo>
                    <a:pt x="152400" y="3675979"/>
                  </a:lnTo>
                  <a:lnTo>
                    <a:pt x="0" y="0"/>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9" name="Rectangle 4">
              <a:extLst>
                <a:ext uri="{FF2B5EF4-FFF2-40B4-BE49-F238E27FC236}">
                  <a16:creationId xmlns:a16="http://schemas.microsoft.com/office/drawing/2014/main" id="{77410F1B-8EDD-FE39-A72A-4E8701C98523}"/>
                </a:ext>
              </a:extLst>
            </p:cNvPr>
            <p:cNvSpPr/>
            <p:nvPr/>
          </p:nvSpPr>
          <p:spPr>
            <a:xfrm>
              <a:off x="6758837" y="2730870"/>
              <a:ext cx="647700" cy="571500"/>
            </a:xfrm>
            <a:custGeom>
              <a:avLst/>
              <a:gdLst>
                <a:gd name="connsiteX0" fmla="*/ 0 w 673100"/>
                <a:gd name="connsiteY0" fmla="*/ 0 h 381000"/>
                <a:gd name="connsiteX1" fmla="*/ 673100 w 673100"/>
                <a:gd name="connsiteY1" fmla="*/ 0 h 381000"/>
                <a:gd name="connsiteX2" fmla="*/ 673100 w 673100"/>
                <a:gd name="connsiteY2" fmla="*/ 381000 h 381000"/>
                <a:gd name="connsiteX3" fmla="*/ 0 w 673100"/>
                <a:gd name="connsiteY3" fmla="*/ 381000 h 381000"/>
                <a:gd name="connsiteX4" fmla="*/ 0 w 673100"/>
                <a:gd name="connsiteY4" fmla="*/ 0 h 381000"/>
                <a:gd name="connsiteX0" fmla="*/ 0 w 673100"/>
                <a:gd name="connsiteY0" fmla="*/ 0 h 381000"/>
                <a:gd name="connsiteX1" fmla="*/ 673100 w 673100"/>
                <a:gd name="connsiteY1" fmla="*/ 0 h 381000"/>
                <a:gd name="connsiteX2" fmla="*/ 317500 w 673100"/>
                <a:gd name="connsiteY2" fmla="*/ 228600 h 381000"/>
                <a:gd name="connsiteX3" fmla="*/ 0 w 673100"/>
                <a:gd name="connsiteY3" fmla="*/ 381000 h 381000"/>
                <a:gd name="connsiteX4" fmla="*/ 0 w 673100"/>
                <a:gd name="connsiteY4" fmla="*/ 0 h 381000"/>
                <a:gd name="connsiteX0" fmla="*/ 12700 w 685800"/>
                <a:gd name="connsiteY0" fmla="*/ 0 h 558800"/>
                <a:gd name="connsiteX1" fmla="*/ 685800 w 685800"/>
                <a:gd name="connsiteY1" fmla="*/ 0 h 558800"/>
                <a:gd name="connsiteX2" fmla="*/ 0 w 685800"/>
                <a:gd name="connsiteY2" fmla="*/ 558800 h 558800"/>
                <a:gd name="connsiteX3" fmla="*/ 12700 w 685800"/>
                <a:gd name="connsiteY3" fmla="*/ 381000 h 558800"/>
                <a:gd name="connsiteX4" fmla="*/ 12700 w 685800"/>
                <a:gd name="connsiteY4" fmla="*/ 0 h 558800"/>
                <a:gd name="connsiteX0" fmla="*/ 12700 w 723900"/>
                <a:gd name="connsiteY0" fmla="*/ 0 h 558800"/>
                <a:gd name="connsiteX1" fmla="*/ 723900 w 723900"/>
                <a:gd name="connsiteY1" fmla="*/ 152400 h 558800"/>
                <a:gd name="connsiteX2" fmla="*/ 0 w 723900"/>
                <a:gd name="connsiteY2" fmla="*/ 558800 h 558800"/>
                <a:gd name="connsiteX3" fmla="*/ 12700 w 723900"/>
                <a:gd name="connsiteY3" fmla="*/ 381000 h 558800"/>
                <a:gd name="connsiteX4" fmla="*/ 12700 w 723900"/>
                <a:gd name="connsiteY4" fmla="*/ 0 h 558800"/>
                <a:gd name="connsiteX0" fmla="*/ 12700 w 647700"/>
                <a:gd name="connsiteY0" fmla="*/ 12700 h 571500"/>
                <a:gd name="connsiteX1" fmla="*/ 647700 w 647700"/>
                <a:gd name="connsiteY1" fmla="*/ 0 h 571500"/>
                <a:gd name="connsiteX2" fmla="*/ 0 w 647700"/>
                <a:gd name="connsiteY2" fmla="*/ 571500 h 571500"/>
                <a:gd name="connsiteX3" fmla="*/ 12700 w 647700"/>
                <a:gd name="connsiteY3" fmla="*/ 393700 h 571500"/>
                <a:gd name="connsiteX4" fmla="*/ 12700 w 647700"/>
                <a:gd name="connsiteY4" fmla="*/ 12700 h 57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700" h="571500">
                  <a:moveTo>
                    <a:pt x="12700" y="12700"/>
                  </a:moveTo>
                  <a:lnTo>
                    <a:pt x="647700" y="0"/>
                  </a:lnTo>
                  <a:lnTo>
                    <a:pt x="0" y="571500"/>
                  </a:lnTo>
                  <a:lnTo>
                    <a:pt x="12700" y="393700"/>
                  </a:lnTo>
                  <a:lnTo>
                    <a:pt x="12700" y="12700"/>
                  </a:lnTo>
                  <a:close/>
                </a:path>
              </a:pathLst>
            </a:custGeom>
            <a:solidFill>
              <a:schemeClr val="tx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grpSp>
      <p:sp>
        <p:nvSpPr>
          <p:cNvPr id="10" name="Content Placeholder 2">
            <a:extLst>
              <a:ext uri="{FF2B5EF4-FFF2-40B4-BE49-F238E27FC236}">
                <a16:creationId xmlns:a16="http://schemas.microsoft.com/office/drawing/2014/main" id="{8A3190AC-F692-AFC1-74F4-5B4CEFE3564A}"/>
              </a:ext>
            </a:extLst>
          </p:cNvPr>
          <p:cNvSpPr txBox="1"/>
          <p:nvPr/>
        </p:nvSpPr>
        <p:spPr>
          <a:xfrm>
            <a:off x="1288976" y="1979896"/>
            <a:ext cx="5644574" cy="3166948"/>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88000" tIns="288000" rIns="288000" bIns="288000">
            <a:spAutoFit/>
          </a:bodyPr>
          <a:lstStyle/>
          <a:p>
            <a:pPr>
              <a:spcBef>
                <a:spcPts val="1000"/>
              </a:spcBef>
              <a:defRPr sz="2600" b="1">
                <a:latin typeface="Arial Nova Cond"/>
                <a:ea typeface="Arial Nova Cond"/>
                <a:cs typeface="Arial Nova Cond"/>
                <a:sym typeface="Arial Nova Cond"/>
              </a:defRPr>
            </a:pPr>
            <a:r>
              <a:rPr lang="en-GB" sz="2400" dirty="0">
                <a:solidFill>
                  <a:schemeClr val="bg1"/>
                </a:solidFill>
                <a:latin typeface="Arial Nova Cond" panose="020B0506020202020204" pitchFamily="34" charset="0"/>
              </a:rPr>
              <a:t>When you leave here today try and remember all the things that unite us that we talked about - We all want to be happy, we all deserve to be treated with respect. But also remember that we are all unique and diverse and that's what makes the world so great!</a:t>
            </a:r>
          </a:p>
        </p:txBody>
      </p:sp>
      <p:pic>
        <p:nvPicPr>
          <p:cNvPr id="11" name="Picture 10">
            <a:extLst>
              <a:ext uri="{FF2B5EF4-FFF2-40B4-BE49-F238E27FC236}">
                <a16:creationId xmlns:a16="http://schemas.microsoft.com/office/drawing/2014/main" id="{592D4DE3-0C28-5A14-2683-1CB4C4733C3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249" t="-10675" r="-26483" b="23339"/>
          <a:stretch/>
        </p:blipFill>
        <p:spPr>
          <a:xfrm>
            <a:off x="6750050" y="0"/>
            <a:ext cx="5264150" cy="6858000"/>
          </a:xfrm>
          <a:prstGeom prst="rect">
            <a:avLst/>
          </a:prstGeom>
        </p:spPr>
      </p:pic>
      <p:pic>
        <p:nvPicPr>
          <p:cNvPr id="12" name="Picture 6" descr="Picture 6">
            <a:extLst>
              <a:ext uri="{FF2B5EF4-FFF2-40B4-BE49-F238E27FC236}">
                <a16:creationId xmlns:a16="http://schemas.microsoft.com/office/drawing/2014/main" id="{71889027-9D62-D58C-B07E-F5C6312F87B5}"/>
              </a:ext>
            </a:extLst>
          </p:cNvPr>
          <p:cNvPicPr>
            <a:picLocks noChangeAspect="1"/>
          </p:cNvPicPr>
          <p:nvPr/>
        </p:nvPicPr>
        <p:blipFill>
          <a:blip r:embed="rId5"/>
          <a:stretch>
            <a:fillRect/>
          </a:stretch>
        </p:blipFill>
        <p:spPr>
          <a:xfrm>
            <a:off x="834969" y="1154275"/>
            <a:ext cx="2907692" cy="236939"/>
          </a:xfrm>
          <a:prstGeom prst="rect">
            <a:avLst/>
          </a:prstGeom>
          <a:ln w="12700">
            <a:miter lim="400000"/>
          </a:ln>
        </p:spPr>
      </p:pic>
    </p:spTree>
    <p:extLst>
      <p:ext uri="{BB962C8B-B14F-4D97-AF65-F5344CB8AC3E}">
        <p14:creationId xmlns:p14="http://schemas.microsoft.com/office/powerpoint/2010/main" val="270336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3" name="Picture 3" descr="Picture 3"/>
          <p:cNvPicPr>
            <a:picLocks noChangeAspect="1"/>
          </p:cNvPicPr>
          <p:nvPr/>
        </p:nvPicPr>
        <p:blipFill>
          <a:blip r:embed="rId2"/>
          <a:srcRect t="21490" b="25103"/>
          <a:stretch>
            <a:fillRect/>
          </a:stretch>
        </p:blipFill>
        <p:spPr>
          <a:xfrm>
            <a:off x="1345228" y="0"/>
            <a:ext cx="9085084" cy="6858001"/>
          </a:xfrm>
          <a:prstGeom prst="rect">
            <a:avLst/>
          </a:prstGeom>
          <a:ln w="12700">
            <a:miter lim="400000"/>
          </a:ln>
        </p:spPr>
      </p:pic>
      <p:sp>
        <p:nvSpPr>
          <p:cNvPr id="374" name="Title 1"/>
          <p:cNvSpPr txBox="1">
            <a:spLocks noGrp="1"/>
          </p:cNvSpPr>
          <p:nvPr>
            <p:ph type="title"/>
          </p:nvPr>
        </p:nvSpPr>
        <p:spPr>
          <a:xfrm>
            <a:off x="411637" y="584521"/>
            <a:ext cx="10607462" cy="2207666"/>
          </a:xfrm>
          <a:prstGeom prst="rect">
            <a:avLst/>
          </a:prstGeom>
        </p:spPr>
        <p:txBody>
          <a:bodyPr/>
          <a:lstStyle/>
          <a:p>
            <a:r>
              <a:t>THANK YOU</a:t>
            </a:r>
          </a:p>
        </p:txBody>
      </p:sp>
      <p:pic>
        <p:nvPicPr>
          <p:cNvPr id="375" name="Picture 4" descr="Picture 4"/>
          <p:cNvPicPr>
            <a:picLocks noChangeAspect="1"/>
          </p:cNvPicPr>
          <p:nvPr/>
        </p:nvPicPr>
        <p:blipFill>
          <a:blip r:embed="rId3"/>
          <a:stretch>
            <a:fillRect/>
          </a:stretch>
        </p:blipFill>
        <p:spPr>
          <a:xfrm>
            <a:off x="411636" y="2705445"/>
            <a:ext cx="4871562" cy="301264"/>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2_Office Theme">
  <a:themeElements>
    <a:clrScheme name="2_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2_Office Theme">
      <a:majorFont>
        <a:latin typeface="Calibri"/>
        <a:ea typeface="Calibri"/>
        <a:cs typeface="Calibri"/>
      </a:majorFont>
      <a:minorFont>
        <a:latin typeface="Helvetica"/>
        <a:ea typeface="Helvetica"/>
        <a:cs typeface="Helvetica"/>
      </a:minorFont>
    </a:fontScheme>
    <a:fmtScheme name="2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2_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2_Office Theme">
      <a:majorFont>
        <a:latin typeface="Calibri"/>
        <a:ea typeface="Calibri"/>
        <a:cs typeface="Calibri"/>
      </a:majorFont>
      <a:minorFont>
        <a:latin typeface="Helvetica"/>
        <a:ea typeface="Helvetica"/>
        <a:cs typeface="Helvetica"/>
      </a:minorFont>
    </a:fontScheme>
    <a:fmtScheme name="2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2022 Document" ma:contentTypeID="0x0101003A1D22F3CA37A14C9200F8282896A2B500801EEEA29495A94DAC7484567611B9F4" ma:contentTypeVersion="12" ma:contentTypeDescription="A Birmingham 2022 document. This content type specifies the B2022 meta data fields, like GDPR, Security Classification, Venues, etc." ma:contentTypeScope="" ma:versionID="9a26fc750835eadca30975265c9573eb">
  <xsd:schema xmlns:xsd="http://www.w3.org/2001/XMLSchema" xmlns:xs="http://www.w3.org/2001/XMLSchema" xmlns:p="http://schemas.microsoft.com/office/2006/metadata/properties" xmlns:ns2="067d3b6b-dae1-4c35-922e-f683c8f53bfb" xmlns:ns3="bd257e67-c924-46de-9138-1258b7ead8a0" targetNamespace="http://schemas.microsoft.com/office/2006/metadata/properties" ma:root="true" ma:fieldsID="9c124ba8559aaadae045d0000fd720a2" ns2:_="" ns3:_="">
    <xsd:import namespace="067d3b6b-dae1-4c35-922e-f683c8f53bfb"/>
    <xsd:import namespace="bd257e67-c924-46de-9138-1258b7ead8a0"/>
    <xsd:element name="properties">
      <xsd:complexType>
        <xsd:sequence>
          <xsd:element name="documentManagement">
            <xsd:complexType>
              <xsd:all>
                <xsd:element ref="ns2:SecurityClassification" minOccurs="0"/>
                <xsd:element ref="ns2:GDPRContainsPersonalData" minOccurs="0"/>
                <xsd:element ref="ns2:m6af685c620a42eba115391a402f1f08" minOccurs="0"/>
                <xsd:element ref="ns2:TaxCatchAll" minOccurs="0"/>
                <xsd:element ref="ns2:TaxCatchAllLabel" minOccurs="0"/>
                <xsd:element ref="ns2:hdb84c6e60a24fb68bbbb366ea5c5259" minOccurs="0"/>
                <xsd:element ref="ns2:nf7be51bb51c4d378bcd80b4ee3a0fa9" minOccurs="0"/>
                <xsd:element ref="ns2:hd0db2db95464e15b16e97bf822aafb5" minOccurs="0"/>
                <xsd:element ref="ns2:lb005cc863874024bca8f9866ad5ee22"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ServiceLocation" minOccurs="0"/>
                <xsd:element ref="ns3:MediaServiceOCR" minOccurs="0"/>
                <xsd:element ref="ns2:TO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7d3b6b-dae1-4c35-922e-f683c8f53bfb" elementFormDefault="qualified">
    <xsd:import namespace="http://schemas.microsoft.com/office/2006/documentManagement/types"/>
    <xsd:import namespace="http://schemas.microsoft.com/office/infopath/2007/PartnerControls"/>
    <xsd:element name="SecurityClassification" ma:index="8" nillable="true" ma:displayName="Security Classification" ma:default="Official" ma:description="Choose a security classification for this item." ma:internalName="SecurityClassification">
      <xsd:simpleType>
        <xsd:restriction base="dms:Choice">
          <xsd:enumeration value="Official"/>
          <xsd:enumeration value="Official Sensitive"/>
        </xsd:restriction>
      </xsd:simpleType>
    </xsd:element>
    <xsd:element name="GDPRContainsPersonalData" ma:index="9" nillable="true" ma:displayName="Contains Personal Data" ma:default="0" ma:description="Check this box if the document or item contains personally identifiable data. This is a GDPR requirement." ma:internalName="GDPRContainsPersonalData">
      <xsd:simpleType>
        <xsd:restriction base="dms:Boolean"/>
      </xsd:simpleType>
    </xsd:element>
    <xsd:element name="m6af685c620a42eba115391a402f1f08" ma:index="10" nillable="true" ma:taxonomy="true" ma:internalName="m6af685c620a42eba115391a402f1f08" ma:taxonomyFieldName="TaxonomyVenue" ma:displayName="Venue" ma:fieldId="{66af685c-620a-42eb-a115-391a402f1f08}" ma:taxonomyMulti="true" ma:sspId="2512c63e-7480-4a73-b69c-1295321e4c57" ma:termSetId="58a9dd63-8c7d-4e90-a54c-89db3c111207" ma:anchorId="00000000-0000-0000-0000-000000000000" ma:open="false" ma:isKeyword="false">
      <xsd:complexType>
        <xsd:sequence>
          <xsd:element ref="pc:Terms" minOccurs="0" maxOccurs="1"/>
        </xsd:sequence>
      </xsd:complexType>
    </xsd:element>
    <xsd:element name="TaxCatchAll" ma:index="11" nillable="true" ma:displayName="Taxonomy Catch All Column" ma:hidden="true" ma:list="{ccdd5aeb-f718-4d38-a333-b0b53023ffd6}" ma:internalName="TaxCatchAll" ma:showField="CatchAllData" ma:web="067d3b6b-dae1-4c35-922e-f683c8f53bfb">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hidden="true" ma:list="{ccdd5aeb-f718-4d38-a333-b0b53023ffd6}" ma:internalName="TaxCatchAllLabel" ma:readOnly="true" ma:showField="CatchAllDataLabel" ma:web="067d3b6b-dae1-4c35-922e-f683c8f53bfb">
      <xsd:complexType>
        <xsd:complexContent>
          <xsd:extension base="dms:MultiChoiceLookup">
            <xsd:sequence>
              <xsd:element name="Value" type="dms:Lookup" maxOccurs="unbounded" minOccurs="0" nillable="true"/>
            </xsd:sequence>
          </xsd:extension>
        </xsd:complexContent>
      </xsd:complexType>
    </xsd:element>
    <xsd:element name="hdb84c6e60a24fb68bbbb366ea5c5259" ma:index="14" nillable="true" ma:taxonomy="true" ma:internalName="hdb84c6e60a24fb68bbbb366ea5c5259" ma:taxonomyFieldName="TaxonomyCountry" ma:displayName="Country" ma:fieldId="{1db84c6e-60a2-4fb6-8bbb-b366ea5c5259}" ma:taxonomyMulti="true" ma:sspId="2512c63e-7480-4a73-b69c-1295321e4c57" ma:termSetId="357c4b79-6601-40f9-bb0b-30e3ca27dde4" ma:anchorId="00000000-0000-0000-0000-000000000000" ma:open="false" ma:isKeyword="false">
      <xsd:complexType>
        <xsd:sequence>
          <xsd:element ref="pc:Terms" minOccurs="0" maxOccurs="1"/>
        </xsd:sequence>
      </xsd:complexType>
    </xsd:element>
    <xsd:element name="nf7be51bb51c4d378bcd80b4ee3a0fa9" ma:index="16" nillable="true" ma:taxonomy="true" ma:internalName="nf7be51bb51c4d378bcd80b4ee3a0fa9" ma:taxonomyFieldName="TaxonomySport" ma:displayName="Sport" ma:fieldId="{7f7be51b-b51c-4d37-8bcd-80b4ee3a0fa9}" ma:taxonomyMulti="true" ma:sspId="2512c63e-7480-4a73-b69c-1295321e4c57" ma:termSetId="3e5789a8-bae3-40d1-b741-60a2232035ef" ma:anchorId="00000000-0000-0000-0000-000000000000" ma:open="false" ma:isKeyword="false">
      <xsd:complexType>
        <xsd:sequence>
          <xsd:element ref="pc:Terms" minOccurs="0" maxOccurs="1"/>
        </xsd:sequence>
      </xsd:complexType>
    </xsd:element>
    <xsd:element name="hd0db2db95464e15b16e97bf822aafb5" ma:index="18" nillable="true" ma:taxonomy="true" ma:internalName="hd0db2db95464e15b16e97bf822aafb5" ma:taxonomyFieldName="TaxonomyOrganisation" ma:displayName="Organisation Unit" ma:fieldId="{1d0db2db-9546-4e15-b16e-97bf822aafb5}" ma:taxonomyMulti="true" ma:sspId="2512c63e-7480-4a73-b69c-1295321e4c57" ma:termSetId="61615506-e8ef-42fb-bb4c-4d833a946a15" ma:anchorId="00000000-0000-0000-0000-000000000000" ma:open="false" ma:isKeyword="false">
      <xsd:complexType>
        <xsd:sequence>
          <xsd:element ref="pc:Terms" minOccurs="0" maxOccurs="1"/>
        </xsd:sequence>
      </xsd:complexType>
    </xsd:element>
    <xsd:element name="lb005cc863874024bca8f9866ad5ee22" ma:index="20" nillable="true" ma:taxonomy="true" ma:internalName="lb005cc863874024bca8f9866ad5ee22" ma:taxonomyFieldName="TaxonomyClientGroup" ma:displayName="Client Group" ma:fieldId="{5b005cc8-6387-4024-bca8-f9866ad5ee22}" ma:taxonomyMulti="true" ma:sspId="2512c63e-7480-4a73-b69c-1295321e4c57" ma:termSetId="0e070017-cea4-4397-a765-dc51d881243c" ma:anchorId="00000000-0000-0000-0000-000000000000" ma:open="false" ma:isKeyword="false">
      <xsd:complexType>
        <xsd:sequence>
          <xsd:element ref="pc:Terms" minOccurs="0" maxOccurs="1"/>
        </xsd:sequence>
      </xsd:complexType>
    </xsd:element>
    <xsd:element name="TOK" ma:index="32" nillable="true" ma:displayName="TOK" ma:internalName="TOK">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d257e67-c924-46de-9138-1258b7ead8a0" elementFormDefault="qualified">
    <xsd:import namespace="http://schemas.microsoft.com/office/2006/documentManagement/types"/>
    <xsd:import namespace="http://schemas.microsoft.com/office/infopath/2007/PartnerControls"/>
    <xsd:element name="MediaServiceMetadata" ma:index="22" nillable="true" ma:displayName="MediaServiceMetadata" ma:hidden="true" ma:internalName="MediaServiceMetadata" ma:readOnly="true">
      <xsd:simpleType>
        <xsd:restriction base="dms:Note"/>
      </xsd:simpleType>
    </xsd:element>
    <xsd:element name="MediaServiceFastMetadata" ma:index="23" nillable="true" ma:displayName="MediaServiceFastMetadata" ma:hidden="true" ma:internalName="MediaServiceFastMetadata" ma:readOnly="true">
      <xsd:simpleType>
        <xsd:restriction base="dms:Note"/>
      </xsd:simpleType>
    </xsd:element>
    <xsd:element name="MediaServiceAutoTags" ma:index="24" nillable="true" ma:displayName="Tags" ma:internalName="MediaServiceAutoTags" ma:readOnly="true">
      <xsd:simpleType>
        <xsd:restriction base="dms:Text"/>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AutoKeyPoints" ma:index="27" nillable="true" ma:displayName="MediaServiceAutoKeyPoints" ma:hidden="true" ma:internalName="MediaServiceAutoKeyPoints" ma:readOnly="true">
      <xsd:simpleType>
        <xsd:restriction base="dms:Note"/>
      </xsd:simpleType>
    </xsd:element>
    <xsd:element name="MediaServiceKeyPoints" ma:index="28" nillable="true" ma:displayName="KeyPoints" ma:internalName="MediaServiceKeyPoints" ma:readOnly="true">
      <xsd:simpleType>
        <xsd:restriction base="dms:Note">
          <xsd:maxLength value="255"/>
        </xsd:restriction>
      </xsd:simpleType>
    </xsd:element>
    <xsd:element name="MediaServiceDateTaken" ma:index="29" nillable="true" ma:displayName="MediaServiceDateTaken" ma:hidden="true" ma:internalName="MediaServiceDateTaken" ma:readOnly="true">
      <xsd:simpleType>
        <xsd:restriction base="dms:Text"/>
      </xsd:simpleType>
    </xsd:element>
    <xsd:element name="MediaServiceLocation" ma:index="30" nillable="true" ma:displayName="Location" ma:internalName="MediaServiceLocation"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hd0db2db95464e15b16e97bf822aafb5 xmlns="067d3b6b-dae1-4c35-922e-f683c8f53bfb">
      <Terms xmlns="http://schemas.microsoft.com/office/infopath/2007/PartnerControls">
        <TermInfo xmlns="http://schemas.microsoft.com/office/infopath/2007/PartnerControls">
          <TermName xmlns="http://schemas.microsoft.com/office/infopath/2007/PartnerControls">LPR</TermName>
          <TermId xmlns="http://schemas.microsoft.com/office/infopath/2007/PartnerControls">fb3785c8-88a6-4c31-8461-a1b2beccb44a</TermId>
        </TermInfo>
      </Terms>
    </hd0db2db95464e15b16e97bf822aafb5>
    <GDPRContainsPersonalData xmlns="067d3b6b-dae1-4c35-922e-f683c8f53bfb">false</GDPRContainsPersonalData>
    <m6af685c620a42eba115391a402f1f08 xmlns="067d3b6b-dae1-4c35-922e-f683c8f53bfb">
      <Terms xmlns="http://schemas.microsoft.com/office/infopath/2007/PartnerControls"/>
    </m6af685c620a42eba115391a402f1f08>
    <SecurityClassification xmlns="067d3b6b-dae1-4c35-922e-f683c8f53bfb">Official</SecurityClassification>
    <TaxCatchAll xmlns="067d3b6b-dae1-4c35-922e-f683c8f53bfb">
      <Value>8</Value>
    </TaxCatchAll>
    <lb005cc863874024bca8f9866ad5ee22 xmlns="067d3b6b-dae1-4c35-922e-f683c8f53bfb">
      <Terms xmlns="http://schemas.microsoft.com/office/infopath/2007/PartnerControls"/>
    </lb005cc863874024bca8f9866ad5ee22>
    <hdb84c6e60a24fb68bbbb366ea5c5259 xmlns="067d3b6b-dae1-4c35-922e-f683c8f53bfb">
      <Terms xmlns="http://schemas.microsoft.com/office/infopath/2007/PartnerControls"/>
    </hdb84c6e60a24fb68bbbb366ea5c5259>
    <nf7be51bb51c4d378bcd80b4ee3a0fa9 xmlns="067d3b6b-dae1-4c35-922e-f683c8f53bfb">
      <Terms xmlns="http://schemas.microsoft.com/office/infopath/2007/PartnerControls"/>
    </nf7be51bb51c4d378bcd80b4ee3a0fa9>
    <TOK xmlns="067d3b6b-dae1-4c35-922e-f683c8f53bfb" xsi:nil="true"/>
  </documentManagement>
</p:properties>
</file>

<file path=customXml/itemProps1.xml><?xml version="1.0" encoding="utf-8"?>
<ds:datastoreItem xmlns:ds="http://schemas.openxmlformats.org/officeDocument/2006/customXml" ds:itemID="{EE99FCB3-F445-45CF-9B55-CB5A590DC2FE}"/>
</file>

<file path=customXml/itemProps2.xml><?xml version="1.0" encoding="utf-8"?>
<ds:datastoreItem xmlns:ds="http://schemas.openxmlformats.org/officeDocument/2006/customXml" ds:itemID="{A121B509-B6F6-43BB-9BC2-5181896DFF8F}"/>
</file>

<file path=customXml/itemProps3.xml><?xml version="1.0" encoding="utf-8"?>
<ds:datastoreItem xmlns:ds="http://schemas.openxmlformats.org/officeDocument/2006/customXml" ds:itemID="{5D25822D-B7B5-4FFB-AB9E-48FD9467F0EB}"/>
</file>

<file path=docProps/app.xml><?xml version="1.0" encoding="utf-8"?>
<Properties xmlns="http://schemas.openxmlformats.org/officeDocument/2006/extended-properties" xmlns:vt="http://schemas.openxmlformats.org/officeDocument/2006/docPropsVTypes">
  <TotalTime>1540</TotalTime>
  <Words>2949</Words>
  <Application>Microsoft Office PowerPoint</Application>
  <PresentationFormat>Widescreen</PresentationFormat>
  <Paragraphs>269</Paragraphs>
  <Slides>14</Slides>
  <Notes>12</Notes>
  <HiddenSlides>2</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14</vt:i4>
      </vt:variant>
    </vt:vector>
  </HeadingPairs>
  <TitlesOfParts>
    <vt:vector size="24" baseType="lpstr">
      <vt:lpstr>Arial</vt:lpstr>
      <vt:lpstr>Arial Nova</vt:lpstr>
      <vt:lpstr>Arial Nova Cond</vt:lpstr>
      <vt:lpstr>Calibri</vt:lpstr>
      <vt:lpstr>Calibri Light</vt:lpstr>
      <vt:lpstr>Helvetica</vt:lpstr>
      <vt:lpstr>Open Sans Regular</vt:lpstr>
      <vt:lpstr>2_Office Theme</vt:lpstr>
      <vt:lpstr>3_Office Theme</vt:lpstr>
      <vt:lpstr>4_Office Theme</vt:lpstr>
      <vt:lpstr>WORKSHOPS</vt:lpstr>
      <vt:lpstr>PowerPoint Presentation</vt:lpstr>
      <vt:lpstr>PowerPoint Presentation</vt:lpstr>
      <vt:lpstr>FINDING  COMMON  GROUND </vt:lpstr>
      <vt:lpstr>BIRMINGHAM 2022 COMMONWEALTH  GAMES FACTS &amp; KEY INFO:</vt:lpstr>
      <vt:lpstr>WEST MIDLANDS</vt:lpstr>
      <vt:lpstr>BIRMINGHAM 2022 COMMONWEALTH  GAMES FACTS &amp; KEY INFO:</vt:lpstr>
      <vt:lpstr>COMMONWEALTH GAMES MISSION</vt:lpstr>
      <vt:lpstr>BIRMINGHAM 2022 COMMONWEALTH  GAMES FACTS &amp; KEY INFO:</vt:lpstr>
      <vt:lpstr>WHERE IN THE WORLD! </vt:lpstr>
      <vt:lpstr>SPLIT!</vt:lpstr>
      <vt:lpstr>THE WORD IN YOUR HANDS! </vt:lpstr>
      <vt:lpstr>REFLECTIONS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Corcoran</dc:creator>
  <cp:lastModifiedBy>Chris Corcoran</cp:lastModifiedBy>
  <cp:revision>11</cp:revision>
  <dcterms:modified xsi:type="dcterms:W3CDTF">2022-05-23T09:19:35Z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onomyVenue">
    <vt:lpwstr/>
  </property>
  <property fmtid="{D5CDD505-2E9C-101B-9397-08002B2CF9AE}" pid="3" name="ContentTypeId">
    <vt:lpwstr>0x0101003A1D22F3CA37A14C9200F8282896A2B500801EEEA29495A94DAC7484567611B9F4</vt:lpwstr>
  </property>
  <property fmtid="{D5CDD505-2E9C-101B-9397-08002B2CF9AE}" pid="4" name="TaxonomyCountry">
    <vt:lpwstr/>
  </property>
  <property fmtid="{D5CDD505-2E9C-101B-9397-08002B2CF9AE}" pid="5" name="TaxonomySport">
    <vt:lpwstr/>
  </property>
  <property fmtid="{D5CDD505-2E9C-101B-9397-08002B2CF9AE}" pid="6" name="TaxonomyClientGroup">
    <vt:lpwstr/>
  </property>
  <property fmtid="{D5CDD505-2E9C-101B-9397-08002B2CF9AE}" pid="7" name="TaxonomyOrganisation">
    <vt:lpwstr>8;#LPR|fb3785c8-88a6-4c31-8461-a1b2beccb44a</vt:lpwstr>
  </property>
</Properties>
</file>